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comments+xml" PartName="/ppt/comments/comment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commentAuthors+xml" PartName="/ppt/commentAuthors.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Lst>
  <p:sldSz cy="6858000" cx="12192000"/>
  <p:notesSz cx="7315200" cy="96012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2" roundtripDataSignature="AMtx7mic+g7ye29QfmthcHfay1kFO3Gg+A=="/>
    </p:ext>
  </p:extLst>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Author clrIdx="0" id="0" initials="" lastIdx="1" name="Educ"/>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10" Type="http://schemas.openxmlformats.org/officeDocument/2006/relationships/slide" Target="slides/slide5.xml"/><Relationship Id="rId32"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 authorId="0" idx="1" dt="2021-03-30T16:52:55.681">
    <p:pos x="10" y="10"/>
    <p:text>Someone more familiar with RockSim will need to create step by step instructions w/ screenshots</p:text>
    <p:extLst>
      <p:ext uri="{C676402C-5697-4E1C-873F-D02D1690AC5C}">
        <p15:threadingInfo timeZoneBias="0"/>
      </p:ext>
      <p:ext uri="http://customooxmlschemas.google.com/">
        <go:slidesCustomData xmlns:go="http://customooxmlschemas.google.com/" commentPostId="AAAAM1nRhnM"/>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169920" cy="481727"/>
          </a:xfrm>
          <a:prstGeom prst="rect">
            <a:avLst/>
          </a:prstGeom>
          <a:noFill/>
          <a:ln>
            <a:noFill/>
          </a:ln>
        </p:spPr>
        <p:txBody>
          <a:bodyPr anchorCtr="0" anchor="t" bIns="48325" lIns="96650" spcFirstLastPara="1" rIns="96650" wrap="square" tIns="48325">
            <a:noAutofit/>
          </a:bodyPr>
          <a:lstStyle>
            <a:lvl1pPr lvl="0" marR="0" rtl="0" algn="l">
              <a:lnSpc>
                <a:spcPct val="100000"/>
              </a:lnSpc>
              <a:spcBef>
                <a:spcPts val="0"/>
              </a:spcBef>
              <a:spcAft>
                <a:spcPts val="0"/>
              </a:spcAft>
              <a:buClr>
                <a:srgbClr val="000000"/>
              </a:buClr>
              <a:buSzPts val="1400"/>
              <a:buFont typeface="Arial"/>
              <a:buNone/>
              <a:defRPr b="0" i="0" sz="13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4143587" y="0"/>
            <a:ext cx="3169920" cy="481727"/>
          </a:xfrm>
          <a:prstGeom prst="rect">
            <a:avLst/>
          </a:prstGeom>
          <a:noFill/>
          <a:ln>
            <a:noFill/>
          </a:ln>
        </p:spPr>
        <p:txBody>
          <a:bodyPr anchorCtr="0" anchor="t" bIns="48325" lIns="96650" spcFirstLastPara="1" rIns="96650" wrap="square" tIns="48325">
            <a:noAutofit/>
          </a:bodyPr>
          <a:lstStyle>
            <a:lvl1pPr lvl="0" marR="0" rtl="0" algn="r">
              <a:lnSpc>
                <a:spcPct val="100000"/>
              </a:lnSpc>
              <a:spcBef>
                <a:spcPts val="0"/>
              </a:spcBef>
              <a:spcAft>
                <a:spcPts val="0"/>
              </a:spcAft>
              <a:buClr>
                <a:srgbClr val="000000"/>
              </a:buClr>
              <a:buSzPts val="1400"/>
              <a:buFont typeface="Arial"/>
              <a:buNone/>
              <a:defRPr b="0" i="0" sz="13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119474"/>
            <a:ext cx="3169920" cy="481726"/>
          </a:xfrm>
          <a:prstGeom prst="rect">
            <a:avLst/>
          </a:prstGeom>
          <a:noFill/>
          <a:ln>
            <a:noFill/>
          </a:ln>
        </p:spPr>
        <p:txBody>
          <a:bodyPr anchorCtr="0" anchor="b" bIns="48325" lIns="96650" spcFirstLastPara="1" rIns="96650" wrap="square" tIns="48325">
            <a:noAutofit/>
          </a:bodyPr>
          <a:lstStyle>
            <a:lvl1pPr lvl="0" marR="0" rtl="0" algn="l">
              <a:lnSpc>
                <a:spcPct val="100000"/>
              </a:lnSpc>
              <a:spcBef>
                <a:spcPts val="0"/>
              </a:spcBef>
              <a:spcAft>
                <a:spcPts val="0"/>
              </a:spcAft>
              <a:buClr>
                <a:srgbClr val="000000"/>
              </a:buClr>
              <a:buSzPts val="1400"/>
              <a:buFont typeface="Arial"/>
              <a:buNone/>
              <a:defRPr b="0" i="0" sz="13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marR="0" rtl="0" algn="r">
              <a:lnSpc>
                <a:spcPct val="100000"/>
              </a:lnSpc>
              <a:spcBef>
                <a:spcPts val="0"/>
              </a:spcBef>
              <a:spcAft>
                <a:spcPts val="0"/>
              </a:spcAft>
              <a:buClr>
                <a:srgbClr val="000000"/>
              </a:buClr>
              <a:buSzPts val="1300"/>
              <a:buFont typeface="Arial"/>
              <a:buNone/>
            </a:pPr>
            <a:fld id="{00000000-1234-1234-1234-123412341234}" type="slidenum">
              <a:rPr b="0" i="0" lang="en-US" sz="1300" u="none" cap="none" strike="noStrike">
                <a:solidFill>
                  <a:schemeClr val="dk1"/>
                </a:solidFill>
                <a:latin typeface="Calibri"/>
                <a:ea typeface="Calibri"/>
                <a:cs typeface="Calibri"/>
                <a:sym typeface="Calibri"/>
              </a:rPr>
              <a:t>‹#›</a:t>
            </a:fld>
            <a:endParaRPr b="0" i="0" sz="13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1: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2" name="Google Shape;92;p1: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marR="0" rtl="0" algn="l">
              <a:lnSpc>
                <a:spcPct val="100000"/>
              </a:lnSpc>
              <a:spcBef>
                <a:spcPts val="0"/>
              </a:spcBef>
              <a:spcAft>
                <a:spcPts val="0"/>
              </a:spcAft>
              <a:buClr>
                <a:schemeClr val="dk1"/>
              </a:buClr>
              <a:buSzPts val="1200"/>
              <a:buFont typeface="Calibri"/>
              <a:buNone/>
            </a:pPr>
            <a:r>
              <a:rPr lang="en-US"/>
              <a:t>Christine: Opens &amp; welcomes everyone, screen share presentation WITH COMPUTER SOUND, begin recording session</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US"/>
              <a:t>Connie: Takes attendance, lets attendees into room</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US"/>
              <a:t>~~~</a:t>
            </a:r>
            <a:endParaRPr/>
          </a:p>
          <a:p>
            <a:pPr indent="0" lvl="0" marL="0" rtl="0" algn="l">
              <a:lnSpc>
                <a:spcPct val="100000"/>
              </a:lnSpc>
              <a:spcBef>
                <a:spcPts val="0"/>
              </a:spcBef>
              <a:spcAft>
                <a:spcPts val="0"/>
              </a:spcAft>
              <a:buSzPts val="1400"/>
              <a:buNone/>
            </a:pPr>
            <a:r>
              <a:rPr lang="en-US"/>
              <a:t>Documents to have open/available:</a:t>
            </a:r>
            <a:endParaRPr/>
          </a:p>
          <a:p>
            <a:pPr indent="0" lvl="0" marL="0" rtl="0" algn="l">
              <a:lnSpc>
                <a:spcPct val="100000"/>
              </a:lnSpc>
              <a:spcBef>
                <a:spcPts val="0"/>
              </a:spcBef>
              <a:spcAft>
                <a:spcPts val="0"/>
              </a:spcAft>
              <a:buSzPts val="1400"/>
              <a:buNone/>
            </a:pPr>
            <a:r>
              <a:rPr lang="en-US"/>
              <a:t>-Schedule</a:t>
            </a:r>
            <a:endParaRPr/>
          </a:p>
          <a:p>
            <a:pPr indent="0" lvl="0" marL="0" rtl="0" algn="l">
              <a:lnSpc>
                <a:spcPct val="100000"/>
              </a:lnSpc>
              <a:spcBef>
                <a:spcPts val="0"/>
              </a:spcBef>
              <a:spcAft>
                <a:spcPts val="0"/>
              </a:spcAft>
              <a:buSzPts val="1400"/>
              <a:buNone/>
            </a:pPr>
            <a:r>
              <a:rPr lang="en-US"/>
              <a:t>-Presentation</a:t>
            </a:r>
            <a:endParaRPr/>
          </a:p>
          <a:p>
            <a:pPr indent="0" lvl="0" marL="0" rtl="0" algn="l">
              <a:lnSpc>
                <a:spcPct val="100000"/>
              </a:lnSpc>
              <a:spcBef>
                <a:spcPts val="0"/>
              </a:spcBef>
              <a:spcAft>
                <a:spcPts val="0"/>
              </a:spcAft>
              <a:buSzPts val="1400"/>
              <a:buNone/>
            </a:pPr>
            <a:r>
              <a:rPr lang="en-US"/>
              <a:t>-Presentation w/ notes pdf</a:t>
            </a:r>
            <a:endParaRPr/>
          </a:p>
          <a:p>
            <a:pPr indent="0" lvl="0" marL="0" rtl="0" algn="l">
              <a:lnSpc>
                <a:spcPct val="100000"/>
              </a:lnSpc>
              <a:spcBef>
                <a:spcPts val="0"/>
              </a:spcBef>
              <a:spcAft>
                <a:spcPts val="0"/>
              </a:spcAft>
              <a:buSzPts val="1400"/>
              <a:buNone/>
            </a:pPr>
            <a:r>
              <a:rPr lang="en-US"/>
              <a:t>-Handbook</a:t>
            </a:r>
            <a:endParaRPr/>
          </a:p>
          <a:p>
            <a:pPr indent="0" lvl="0" marL="0" rtl="0" algn="l">
              <a:lnSpc>
                <a:spcPct val="100000"/>
              </a:lnSpc>
              <a:spcBef>
                <a:spcPts val="0"/>
              </a:spcBef>
              <a:spcAft>
                <a:spcPts val="0"/>
              </a:spcAft>
              <a:buSzPts val="1400"/>
              <a:buNone/>
            </a:pPr>
            <a:r>
              <a:rPr lang="en-US"/>
              <a:t>-Filler links</a:t>
            </a:r>
            <a:endParaRPr/>
          </a:p>
        </p:txBody>
      </p:sp>
      <p:sp>
        <p:nvSpPr>
          <p:cNvPr id="93" name="Google Shape;93;p1: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1835909cada_5_8:notes"/>
          <p:cNvSpPr/>
          <p:nvPr>
            <p:ph idx="2" type="sldImg"/>
          </p:nvPr>
        </p:nvSpPr>
        <p:spPr>
          <a:xfrm>
            <a:off x="777875" y="1200150"/>
            <a:ext cx="5759400" cy="3240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6" name="Google Shape;106;g1835909cada_5_8:notes"/>
          <p:cNvSpPr txBox="1"/>
          <p:nvPr>
            <p:ph idx="1" type="body"/>
          </p:nvPr>
        </p:nvSpPr>
        <p:spPr>
          <a:xfrm>
            <a:off x="731520" y="4620577"/>
            <a:ext cx="5852100" cy="3780600"/>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t/>
            </a:r>
            <a:endParaRPr/>
          </a:p>
        </p:txBody>
      </p:sp>
      <p:sp>
        <p:nvSpPr>
          <p:cNvPr id="107" name="Google Shape;107;g1835909cada_5_8:notes"/>
          <p:cNvSpPr txBox="1"/>
          <p:nvPr>
            <p:ph idx="12" type="sldNum"/>
          </p:nvPr>
        </p:nvSpPr>
        <p:spPr>
          <a:xfrm>
            <a:off x="4143587" y="9119474"/>
            <a:ext cx="3169800" cy="481800"/>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18: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3" name="Google Shape;113;p18: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rPr lang="en-US"/>
              <a:t>Note:  Motor suggestions are listed.  For the certification launch, we will only be using the 38 mm H219T – DMS/H100W-DMS</a:t>
            </a:r>
            <a:endParaRPr/>
          </a:p>
        </p:txBody>
      </p:sp>
      <p:sp>
        <p:nvSpPr>
          <p:cNvPr id="114" name="Google Shape;114;p18: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13: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5" name="Google Shape;125;p13: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t/>
            </a:r>
            <a:endParaRPr/>
          </a:p>
        </p:txBody>
      </p:sp>
      <p:sp>
        <p:nvSpPr>
          <p:cNvPr id="126" name="Google Shape;126;p13: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14: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7" name="Google Shape;137;p14: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t/>
            </a:r>
            <a:endParaRPr/>
          </a:p>
        </p:txBody>
      </p:sp>
      <p:sp>
        <p:nvSpPr>
          <p:cNvPr id="138" name="Google Shape;138;p14: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5: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9" name="Google Shape;149;p15: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t/>
            </a:r>
            <a:endParaRPr/>
          </a:p>
        </p:txBody>
      </p:sp>
      <p:sp>
        <p:nvSpPr>
          <p:cNvPr id="150" name="Google Shape;150;p15: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1841d713171_0_23:notes"/>
          <p:cNvSpPr/>
          <p:nvPr>
            <p:ph idx="2" type="sldImg"/>
          </p:nvPr>
        </p:nvSpPr>
        <p:spPr>
          <a:xfrm>
            <a:off x="777875" y="1200150"/>
            <a:ext cx="5759400" cy="3240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3" name="Google Shape;163;g1841d713171_0_23:notes"/>
          <p:cNvSpPr txBox="1"/>
          <p:nvPr>
            <p:ph idx="1" type="body"/>
          </p:nvPr>
        </p:nvSpPr>
        <p:spPr>
          <a:xfrm>
            <a:off x="731520" y="4620577"/>
            <a:ext cx="5852100" cy="3780600"/>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t/>
            </a:r>
            <a:endParaRPr/>
          </a:p>
        </p:txBody>
      </p:sp>
      <p:sp>
        <p:nvSpPr>
          <p:cNvPr id="164" name="Google Shape;164;g1841d713171_0_23:notes"/>
          <p:cNvSpPr txBox="1"/>
          <p:nvPr>
            <p:ph idx="12" type="sldNum"/>
          </p:nvPr>
        </p:nvSpPr>
        <p:spPr>
          <a:xfrm>
            <a:off x="4143587" y="9119474"/>
            <a:ext cx="3169800" cy="481800"/>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Clr>
                <a:srgbClr val="000000"/>
              </a:buClr>
              <a:buSzPts val="1300"/>
              <a:buFont typeface="Arial"/>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7: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5" name="Google Shape;175;p17: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t/>
            </a:r>
            <a:endParaRPr/>
          </a:p>
        </p:txBody>
      </p:sp>
      <p:sp>
        <p:nvSpPr>
          <p:cNvPr id="176" name="Google Shape;176;p17: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9: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6" name="Google Shape;186;p19: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rPr lang="en-US"/>
              <a:t>Christine: After finishing this slide, stop share screen and let Aaron/Trent share RockSim</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US" sz="1000">
                <a:solidFill>
                  <a:srgbClr val="2D2D2D"/>
                </a:solidFill>
                <a:highlight>
                  <a:srgbClr val="F4F4F4"/>
                </a:highlight>
                <a:latin typeface="Arial"/>
                <a:ea typeface="Arial"/>
                <a:cs typeface="Arial"/>
                <a:sym typeface="Arial"/>
              </a:rPr>
              <a:t>RockSim is a computer program that allows you to build and modify rocket designs to determine their performance </a:t>
            </a:r>
            <a:endParaRPr sz="1000">
              <a:solidFill>
                <a:srgbClr val="2D2D2D"/>
              </a:solidFill>
              <a:highlight>
                <a:srgbClr val="F4F4F4"/>
              </a:highlight>
              <a:latin typeface="Arial"/>
              <a:ea typeface="Arial"/>
              <a:cs typeface="Arial"/>
              <a:sym typeface="Arial"/>
            </a:endParaRPr>
          </a:p>
          <a:p>
            <a:pPr indent="0" lvl="0" marL="0" rtl="0" algn="l">
              <a:lnSpc>
                <a:spcPct val="100000"/>
              </a:lnSpc>
              <a:spcBef>
                <a:spcPts val="0"/>
              </a:spcBef>
              <a:spcAft>
                <a:spcPts val="0"/>
              </a:spcAft>
              <a:buSzPts val="1400"/>
              <a:buNone/>
            </a:pPr>
            <a:r>
              <a:t/>
            </a:r>
            <a:endParaRPr sz="1000">
              <a:solidFill>
                <a:srgbClr val="2D2D2D"/>
              </a:solidFill>
              <a:highlight>
                <a:srgbClr val="F4F4F4"/>
              </a:highlight>
              <a:latin typeface="Arial"/>
              <a:ea typeface="Arial"/>
              <a:cs typeface="Arial"/>
              <a:sym typeface="Arial"/>
            </a:endParaRPr>
          </a:p>
          <a:p>
            <a:pPr indent="0" lvl="0" marL="0" rtl="0" algn="l">
              <a:lnSpc>
                <a:spcPct val="100000"/>
              </a:lnSpc>
              <a:spcBef>
                <a:spcPts val="0"/>
              </a:spcBef>
              <a:spcAft>
                <a:spcPts val="0"/>
              </a:spcAft>
              <a:buSzPts val="1400"/>
              <a:buNone/>
            </a:pPr>
            <a:r>
              <a:t/>
            </a:r>
            <a:endParaRPr sz="1000">
              <a:solidFill>
                <a:srgbClr val="2D2D2D"/>
              </a:solidFill>
              <a:highlight>
                <a:srgbClr val="F4F4F4"/>
              </a:highlight>
              <a:latin typeface="Arial"/>
              <a:ea typeface="Arial"/>
              <a:cs typeface="Arial"/>
              <a:sym typeface="Arial"/>
            </a:endParaRPr>
          </a:p>
          <a:p>
            <a:pPr indent="0" lvl="0" marL="0" rtl="0" algn="l">
              <a:lnSpc>
                <a:spcPct val="100000"/>
              </a:lnSpc>
              <a:spcBef>
                <a:spcPts val="0"/>
              </a:spcBef>
              <a:spcAft>
                <a:spcPts val="0"/>
              </a:spcAft>
              <a:buSzPts val="1400"/>
              <a:buNone/>
            </a:pPr>
            <a:r>
              <a:rPr lang="en-US" sz="1000">
                <a:solidFill>
                  <a:srgbClr val="2D2D2D"/>
                </a:solidFill>
                <a:highlight>
                  <a:srgbClr val="F4F4F4"/>
                </a:highlight>
                <a:latin typeface="Arial"/>
                <a:ea typeface="Arial"/>
                <a:cs typeface="Arial"/>
                <a:sym typeface="Arial"/>
              </a:rPr>
              <a:t>You should already have access to this program – but if not please let us know. It should be free to download, and if memory serves the space grant team has emailed all of the team with an activation code to get access. </a:t>
            </a:r>
            <a:endParaRPr sz="1000">
              <a:solidFill>
                <a:srgbClr val="2D2D2D"/>
              </a:solidFill>
              <a:highlight>
                <a:srgbClr val="F4F4F4"/>
              </a:highlight>
              <a:latin typeface="Arial"/>
              <a:ea typeface="Arial"/>
              <a:cs typeface="Arial"/>
              <a:sym typeface="Arial"/>
            </a:endParaRPr>
          </a:p>
          <a:p>
            <a:pPr indent="0" lvl="0" marL="0" rtl="0" algn="l">
              <a:lnSpc>
                <a:spcPct val="100000"/>
              </a:lnSpc>
              <a:spcBef>
                <a:spcPts val="0"/>
              </a:spcBef>
              <a:spcAft>
                <a:spcPts val="0"/>
              </a:spcAft>
              <a:buSzPts val="1400"/>
              <a:buNone/>
            </a:pPr>
            <a:r>
              <a:t/>
            </a:r>
            <a:endParaRPr sz="1000">
              <a:solidFill>
                <a:srgbClr val="2D2D2D"/>
              </a:solidFill>
              <a:highlight>
                <a:srgbClr val="F4F4F4"/>
              </a:highlight>
              <a:latin typeface="Arial"/>
              <a:ea typeface="Arial"/>
              <a:cs typeface="Arial"/>
              <a:sym typeface="Arial"/>
            </a:endParaRPr>
          </a:p>
          <a:p>
            <a:pPr indent="0" lvl="0" marL="0" rtl="0" algn="l">
              <a:lnSpc>
                <a:spcPct val="100000"/>
              </a:lnSpc>
              <a:spcBef>
                <a:spcPts val="0"/>
              </a:spcBef>
              <a:spcAft>
                <a:spcPts val="0"/>
              </a:spcAft>
              <a:buSzPts val="1400"/>
              <a:buNone/>
            </a:pPr>
            <a:r>
              <a:t/>
            </a:r>
            <a:endParaRPr sz="1000">
              <a:solidFill>
                <a:srgbClr val="2D2D2D"/>
              </a:solidFill>
              <a:highlight>
                <a:srgbClr val="F4F4F4"/>
              </a:highlight>
              <a:latin typeface="Arial"/>
              <a:ea typeface="Arial"/>
              <a:cs typeface="Arial"/>
              <a:sym typeface="Arial"/>
            </a:endParaRPr>
          </a:p>
        </p:txBody>
      </p:sp>
      <p:sp>
        <p:nvSpPr>
          <p:cNvPr id="187" name="Google Shape;187;p19: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110442075dd_0_0:notes"/>
          <p:cNvSpPr/>
          <p:nvPr>
            <p:ph idx="2" type="sldImg"/>
          </p:nvPr>
        </p:nvSpPr>
        <p:spPr>
          <a:xfrm>
            <a:off x="777875" y="1200150"/>
            <a:ext cx="5759400" cy="3240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8" name="Google Shape;198;g110442075dd_0_0:notes"/>
          <p:cNvSpPr txBox="1"/>
          <p:nvPr>
            <p:ph idx="1" type="body"/>
          </p:nvPr>
        </p:nvSpPr>
        <p:spPr>
          <a:xfrm>
            <a:off x="731520" y="4620577"/>
            <a:ext cx="5852100" cy="3780600"/>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rPr lang="en-US"/>
              <a:t>Christine: After finishing this slide, stop share screen and let Aaron/Trent share RockSim</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US"/>
              <a:t>inside this program you have the ability to build up, component by component a rocket design from scratch. Build into Rocksim is a massive database of parts. like body tubes, and nose cones, and parachutes, screws, fasteners, etc.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US"/>
              <a:t>in our case, we can access a database of prebuilt rocket kits that are similar to the </a:t>
            </a:r>
            <a:endParaRPr/>
          </a:p>
        </p:txBody>
      </p:sp>
      <p:sp>
        <p:nvSpPr>
          <p:cNvPr id="199" name="Google Shape;199;g110442075dd_0_0:notes"/>
          <p:cNvSpPr txBox="1"/>
          <p:nvPr>
            <p:ph idx="12" type="sldNum"/>
          </p:nvPr>
        </p:nvSpPr>
        <p:spPr>
          <a:xfrm>
            <a:off x="4143587" y="9119474"/>
            <a:ext cx="3169800" cy="481800"/>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110442075dd_0_10:notes"/>
          <p:cNvSpPr/>
          <p:nvPr>
            <p:ph idx="2" type="sldImg"/>
          </p:nvPr>
        </p:nvSpPr>
        <p:spPr>
          <a:xfrm>
            <a:off x="777875" y="1200150"/>
            <a:ext cx="5759400" cy="3240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0" name="Google Shape;210;g110442075dd_0_10:notes"/>
          <p:cNvSpPr txBox="1"/>
          <p:nvPr>
            <p:ph idx="1" type="body"/>
          </p:nvPr>
        </p:nvSpPr>
        <p:spPr>
          <a:xfrm>
            <a:off x="731520" y="4620577"/>
            <a:ext cx="5852100" cy="3780600"/>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rPr lang="en-US"/>
              <a:t>Christine: After finishing this slide, stop share screen and let Aaron/Trent share RockSim</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211" name="Google Shape;211;g110442075dd_0_10:notes"/>
          <p:cNvSpPr txBox="1"/>
          <p:nvPr>
            <p:ph idx="12" type="sldNum"/>
          </p:nvPr>
        </p:nvSpPr>
        <p:spPr>
          <a:xfrm>
            <a:off x="4143587" y="9119474"/>
            <a:ext cx="3169800" cy="481800"/>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20: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2" name="Google Shape;222;p20: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rPr lang="en-US"/>
              <a:t>Aaron/Trent: Share screen, measure and compare a few components (motor tube length, diameter, weight – centering ring thickness, weight)</a:t>
            </a:r>
            <a:endParaRPr/>
          </a:p>
        </p:txBody>
      </p:sp>
      <p:sp>
        <p:nvSpPr>
          <p:cNvPr id="223" name="Google Shape;223;p20: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110442075dd_0_29:notes"/>
          <p:cNvSpPr/>
          <p:nvPr>
            <p:ph idx="2" type="sldImg"/>
          </p:nvPr>
        </p:nvSpPr>
        <p:spPr>
          <a:xfrm>
            <a:off x="777875" y="1200150"/>
            <a:ext cx="5759400" cy="3240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8" name="Google Shape;238;g110442075dd_0_29:notes"/>
          <p:cNvSpPr txBox="1"/>
          <p:nvPr>
            <p:ph idx="1" type="body"/>
          </p:nvPr>
        </p:nvSpPr>
        <p:spPr>
          <a:xfrm>
            <a:off x="731520" y="4620577"/>
            <a:ext cx="5852100" cy="3780600"/>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rPr lang="en-US"/>
              <a:t>Aaron/Trent: Share screen, measure and compare a few components (motor tube length, diameter, weight – centering ring thickness, weight)</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t/>
            </a:r>
            <a:endParaRPr/>
          </a:p>
        </p:txBody>
      </p:sp>
      <p:sp>
        <p:nvSpPr>
          <p:cNvPr id="239" name="Google Shape;239;g110442075dd_0_29:notes"/>
          <p:cNvSpPr txBox="1"/>
          <p:nvPr>
            <p:ph idx="12" type="sldNum"/>
          </p:nvPr>
        </p:nvSpPr>
        <p:spPr>
          <a:xfrm>
            <a:off x="4143587" y="9119474"/>
            <a:ext cx="3169800" cy="481800"/>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46: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9" name="Google Shape;249;p46: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t/>
            </a:r>
            <a:endParaRPr/>
          </a:p>
        </p:txBody>
      </p:sp>
      <p:sp>
        <p:nvSpPr>
          <p:cNvPr id="250" name="Google Shape;250;p46: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47: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6" name="Google Shape;266;p47: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t/>
            </a:r>
            <a:endParaRPr/>
          </a:p>
        </p:txBody>
      </p:sp>
      <p:sp>
        <p:nvSpPr>
          <p:cNvPr id="267" name="Google Shape;267;p47: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50: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8" name="Google Shape;278;p50: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rPr lang="en-US"/>
              <a:t>Christine: Remove spotlight demo person</a:t>
            </a:r>
            <a:endParaRPr/>
          </a:p>
          <a:p>
            <a:pPr indent="0" lvl="0" marL="0" rtl="0" algn="l">
              <a:lnSpc>
                <a:spcPct val="100000"/>
              </a:lnSpc>
              <a:spcBef>
                <a:spcPts val="0"/>
              </a:spcBef>
              <a:spcAft>
                <a:spcPts val="0"/>
              </a:spcAft>
              <a:buSzPts val="1400"/>
              <a:buNone/>
            </a:pPr>
            <a:r>
              <a:rPr lang="en-US"/>
              <a:t>              After finishing this slide, stop share screen and let Aaron/Trent share RockSim</a:t>
            </a:r>
            <a:endParaRPr/>
          </a:p>
          <a:p>
            <a:pPr indent="0" lvl="0" marL="0" rtl="0" algn="l">
              <a:lnSpc>
                <a:spcPct val="100000"/>
              </a:lnSpc>
              <a:spcBef>
                <a:spcPts val="0"/>
              </a:spcBef>
              <a:spcAft>
                <a:spcPts val="0"/>
              </a:spcAft>
              <a:buSzPts val="1400"/>
              <a:buNone/>
            </a:pPr>
            <a:r>
              <a:rPr lang="en-US"/>
              <a:t>               </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US"/>
              <a:t>Overview again the import of the correct kit and </a:t>
            </a:r>
            <a:endParaRPr/>
          </a:p>
          <a:p>
            <a:pPr indent="0" lvl="0" marL="0" rtl="0" algn="l">
              <a:lnSpc>
                <a:spcPct val="100000"/>
              </a:lnSpc>
              <a:spcBef>
                <a:spcPts val="0"/>
              </a:spcBef>
              <a:spcAft>
                <a:spcPts val="0"/>
              </a:spcAft>
              <a:buSzPts val="1400"/>
              <a:buNone/>
            </a:pPr>
            <a:r>
              <a:t/>
            </a:r>
            <a:endParaRPr/>
          </a:p>
        </p:txBody>
      </p:sp>
      <p:sp>
        <p:nvSpPr>
          <p:cNvPr id="279" name="Google Shape;279;p50: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51: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9" name="Google Shape;289;p51: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rPr lang="en-US"/>
              <a:t>Aaron/Trent: Share screen</a:t>
            </a:r>
            <a:endParaRPr/>
          </a:p>
          <a:p>
            <a:pPr indent="0" lvl="0" marL="0" rtl="0" algn="l">
              <a:lnSpc>
                <a:spcPct val="100000"/>
              </a:lnSpc>
              <a:spcBef>
                <a:spcPts val="0"/>
              </a:spcBef>
              <a:spcAft>
                <a:spcPts val="0"/>
              </a:spcAft>
              <a:buSzPts val="1400"/>
              <a:buNone/>
            </a:pPr>
            <a:r>
              <a:rPr lang="en-US"/>
              <a:t>           Demo loading of motors in RockSim, and some motor selection tips</a:t>
            </a:r>
            <a:endParaRPr/>
          </a:p>
          <a:p>
            <a:pPr indent="0" lvl="0" marL="0" rtl="0" algn="l">
              <a:lnSpc>
                <a:spcPct val="100000"/>
              </a:lnSpc>
              <a:spcBef>
                <a:spcPts val="0"/>
              </a:spcBef>
              <a:spcAft>
                <a:spcPts val="0"/>
              </a:spcAft>
              <a:buSzPts val="1400"/>
              <a:buNone/>
            </a:pPr>
            <a:r>
              <a:rPr lang="en-US"/>
              <a:t>           Discuss RockSim library is not exhaustive, but ThrustCurve has more motors, representative of vendors.</a:t>
            </a:r>
            <a:endParaRPr/>
          </a:p>
        </p:txBody>
      </p:sp>
      <p:sp>
        <p:nvSpPr>
          <p:cNvPr id="290" name="Google Shape;290;p51: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110b098195a_0_41: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5" name="Google Shape;305;g110b098195a_0_41:notes"/>
          <p:cNvSpPr txBox="1"/>
          <p:nvPr>
            <p:ph idx="1" type="body"/>
          </p:nvPr>
        </p:nvSpPr>
        <p:spPr>
          <a:xfrm>
            <a:off x="731520" y="4620577"/>
            <a:ext cx="5852100" cy="3780600"/>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rPr lang="en-US"/>
              <a:t>Aaron/Trent: Share screen</a:t>
            </a:r>
            <a:endParaRPr/>
          </a:p>
          <a:p>
            <a:pPr indent="0" lvl="0" marL="0" rtl="0" algn="l">
              <a:lnSpc>
                <a:spcPct val="100000"/>
              </a:lnSpc>
              <a:spcBef>
                <a:spcPts val="0"/>
              </a:spcBef>
              <a:spcAft>
                <a:spcPts val="0"/>
              </a:spcAft>
              <a:buSzPts val="1400"/>
              <a:buNone/>
            </a:pPr>
            <a:r>
              <a:rPr lang="en-US"/>
              <a:t>           Demo loading of motors in RockSim, and some motor selection tips</a:t>
            </a:r>
            <a:endParaRPr/>
          </a:p>
          <a:p>
            <a:pPr indent="0" lvl="0" marL="0" rtl="0" algn="l">
              <a:lnSpc>
                <a:spcPct val="100000"/>
              </a:lnSpc>
              <a:spcBef>
                <a:spcPts val="0"/>
              </a:spcBef>
              <a:spcAft>
                <a:spcPts val="0"/>
              </a:spcAft>
              <a:buSzPts val="1400"/>
              <a:buNone/>
            </a:pPr>
            <a:r>
              <a:rPr lang="en-US"/>
              <a:t>           Discuss RockSim library is not exhaustive, but ThrustCurve has more motors, representative of vendors.</a:t>
            </a:r>
            <a:endParaRPr/>
          </a:p>
        </p:txBody>
      </p:sp>
      <p:sp>
        <p:nvSpPr>
          <p:cNvPr id="306" name="Google Shape;306;g110b098195a_0_41:notes"/>
          <p:cNvSpPr txBox="1"/>
          <p:nvPr>
            <p:ph idx="12" type="sldNum"/>
          </p:nvPr>
        </p:nvSpPr>
        <p:spPr>
          <a:xfrm>
            <a:off x="4143587" y="9119474"/>
            <a:ext cx="3169800" cy="481800"/>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g110b098195a_0_57:notes"/>
          <p:cNvSpPr/>
          <p:nvPr>
            <p:ph idx="2" type="sldImg"/>
          </p:nvPr>
        </p:nvSpPr>
        <p:spPr>
          <a:xfrm>
            <a:off x="777875" y="1200150"/>
            <a:ext cx="5759400" cy="3240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0" name="Google Shape;320;g110b098195a_0_57:notes"/>
          <p:cNvSpPr txBox="1"/>
          <p:nvPr>
            <p:ph idx="1" type="body"/>
          </p:nvPr>
        </p:nvSpPr>
        <p:spPr>
          <a:xfrm>
            <a:off x="731520" y="4620577"/>
            <a:ext cx="5852100" cy="3780600"/>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rPr lang="en-US"/>
              <a:t>Aaron/Trent: Share screen</a:t>
            </a:r>
            <a:endParaRPr/>
          </a:p>
          <a:p>
            <a:pPr indent="0" lvl="0" marL="0" rtl="0" algn="l">
              <a:lnSpc>
                <a:spcPct val="100000"/>
              </a:lnSpc>
              <a:spcBef>
                <a:spcPts val="0"/>
              </a:spcBef>
              <a:spcAft>
                <a:spcPts val="0"/>
              </a:spcAft>
              <a:buSzPts val="1400"/>
              <a:buNone/>
            </a:pPr>
            <a:r>
              <a:rPr lang="en-US"/>
              <a:t>           Demo loading of motors in RockSim, and some motor selection tips</a:t>
            </a:r>
            <a:endParaRPr/>
          </a:p>
          <a:p>
            <a:pPr indent="0" lvl="0" marL="0" rtl="0" algn="l">
              <a:lnSpc>
                <a:spcPct val="100000"/>
              </a:lnSpc>
              <a:spcBef>
                <a:spcPts val="0"/>
              </a:spcBef>
              <a:spcAft>
                <a:spcPts val="0"/>
              </a:spcAft>
              <a:buSzPts val="1400"/>
              <a:buNone/>
            </a:pPr>
            <a:r>
              <a:rPr lang="en-US"/>
              <a:t>           Discuss RockSim library is not exhaustive, but ThrustCurve has more motors, representative of vendors.</a:t>
            </a:r>
            <a:endParaRPr/>
          </a:p>
        </p:txBody>
      </p:sp>
      <p:sp>
        <p:nvSpPr>
          <p:cNvPr id="321" name="Google Shape;321;g110b098195a_0_57:notes"/>
          <p:cNvSpPr txBox="1"/>
          <p:nvPr>
            <p:ph idx="12" type="sldNum"/>
          </p:nvPr>
        </p:nvSpPr>
        <p:spPr>
          <a:xfrm>
            <a:off x="4143587" y="9119474"/>
            <a:ext cx="3169800" cy="481800"/>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62: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2" name="Google Shape;332;p62: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t/>
            </a:r>
            <a:endParaRPr/>
          </a:p>
        </p:txBody>
      </p:sp>
      <p:sp>
        <p:nvSpPr>
          <p:cNvPr id="333" name="Google Shape;333;p62: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g1a3c55ecd8b_0_12:notes"/>
          <p:cNvSpPr/>
          <p:nvPr>
            <p:ph idx="2" type="sldImg"/>
          </p:nvPr>
        </p:nvSpPr>
        <p:spPr>
          <a:xfrm>
            <a:off x="777875" y="1200150"/>
            <a:ext cx="5759400" cy="3240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5" name="Google Shape;345;g1a3c55ecd8b_0_12:notes"/>
          <p:cNvSpPr txBox="1"/>
          <p:nvPr>
            <p:ph idx="1" type="body"/>
          </p:nvPr>
        </p:nvSpPr>
        <p:spPr>
          <a:xfrm>
            <a:off x="731520" y="4620577"/>
            <a:ext cx="5852100" cy="3780600"/>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rPr lang="en-US"/>
              <a:t>Aaron/Trent: Share screen</a:t>
            </a:r>
            <a:endParaRPr/>
          </a:p>
          <a:p>
            <a:pPr indent="0" lvl="0" marL="0" rtl="0" algn="l">
              <a:lnSpc>
                <a:spcPct val="100000"/>
              </a:lnSpc>
              <a:spcBef>
                <a:spcPts val="0"/>
              </a:spcBef>
              <a:spcAft>
                <a:spcPts val="0"/>
              </a:spcAft>
              <a:buSzPts val="1400"/>
              <a:buNone/>
            </a:pPr>
            <a:r>
              <a:rPr lang="en-US"/>
              <a:t>          Discuss rail button modelling and effects on performance (nosecone, railbutton, parachute, electronics, simulate)</a:t>
            </a:r>
            <a:endParaRPr/>
          </a:p>
          <a:p>
            <a:pPr indent="0" lvl="0" marL="0" rtl="0" algn="l">
              <a:lnSpc>
                <a:spcPct val="100000"/>
              </a:lnSpc>
              <a:spcBef>
                <a:spcPts val="0"/>
              </a:spcBef>
              <a:spcAft>
                <a:spcPts val="0"/>
              </a:spcAft>
              <a:buSzPts val="1400"/>
              <a:buNone/>
            </a:pPr>
            <a:r>
              <a:rPr lang="en-US"/>
              <a:t>          Discuss parachute selection and effects on performance</a:t>
            </a:r>
            <a:endParaRPr/>
          </a:p>
        </p:txBody>
      </p:sp>
      <p:sp>
        <p:nvSpPr>
          <p:cNvPr id="346" name="Google Shape;346;g1a3c55ecd8b_0_12:notes"/>
          <p:cNvSpPr txBox="1"/>
          <p:nvPr>
            <p:ph idx="12" type="sldNum"/>
          </p:nvPr>
        </p:nvSpPr>
        <p:spPr>
          <a:xfrm>
            <a:off x="4143587" y="9119474"/>
            <a:ext cx="3169800" cy="481800"/>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71:notes"/>
          <p:cNvSpPr/>
          <p:nvPr>
            <p:ph idx="2" type="sldImg"/>
          </p:nvPr>
        </p:nvSpPr>
        <p:spPr>
          <a:xfrm>
            <a:off x="777875" y="1200150"/>
            <a:ext cx="5759450" cy="32400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7" name="Google Shape;357;p71:notes"/>
          <p:cNvSpPr txBox="1"/>
          <p:nvPr>
            <p:ph idx="1" type="body"/>
          </p:nvPr>
        </p:nvSpPr>
        <p:spPr>
          <a:xfrm>
            <a:off x="731520" y="4620577"/>
            <a:ext cx="5852160" cy="3780473"/>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rPr lang="en-US"/>
              <a:t>Aaron/Trent: Share screen</a:t>
            </a:r>
            <a:endParaRPr/>
          </a:p>
          <a:p>
            <a:pPr indent="0" lvl="0" marL="0" rtl="0" algn="l">
              <a:lnSpc>
                <a:spcPct val="100000"/>
              </a:lnSpc>
              <a:spcBef>
                <a:spcPts val="0"/>
              </a:spcBef>
              <a:spcAft>
                <a:spcPts val="0"/>
              </a:spcAft>
              <a:buSzPts val="1400"/>
              <a:buNone/>
            </a:pPr>
            <a:r>
              <a:rPr lang="en-US"/>
              <a:t>          Discuss dual deploy differences from single deploy</a:t>
            </a:r>
            <a:endParaRPr/>
          </a:p>
          <a:p>
            <a:pPr indent="0" lvl="0" marL="0" rtl="0" algn="l">
              <a:lnSpc>
                <a:spcPct val="100000"/>
              </a:lnSpc>
              <a:spcBef>
                <a:spcPts val="0"/>
              </a:spcBef>
              <a:spcAft>
                <a:spcPts val="0"/>
              </a:spcAft>
              <a:buSzPts val="1400"/>
              <a:buNone/>
            </a:pPr>
            <a:r>
              <a:rPr lang="en-US"/>
              <a:t>          Discuss avionics bay modelling in dual deploy</a:t>
            </a:r>
            <a:endParaRPr/>
          </a:p>
          <a:p>
            <a:pPr indent="0" lvl="0" marL="0" rtl="0" algn="l">
              <a:lnSpc>
                <a:spcPct val="100000"/>
              </a:lnSpc>
              <a:spcBef>
                <a:spcPts val="0"/>
              </a:spcBef>
              <a:spcAft>
                <a:spcPts val="0"/>
              </a:spcAft>
              <a:buSzPts val="1400"/>
              <a:buNone/>
            </a:pPr>
            <a:r>
              <a:rPr lang="en-US"/>
              <a:t>          Complete demo of mods to rocket for a 38m with lighter weight</a:t>
            </a:r>
            <a:endParaRPr/>
          </a:p>
          <a:p>
            <a:pPr indent="0" lvl="0" marL="0" rtl="0" algn="l">
              <a:lnSpc>
                <a:spcPct val="100000"/>
              </a:lnSpc>
              <a:spcBef>
                <a:spcPts val="0"/>
              </a:spcBef>
              <a:spcAft>
                <a:spcPts val="0"/>
              </a:spcAft>
              <a:buSzPts val="1400"/>
              <a:buNone/>
            </a:pPr>
            <a:r>
              <a:rPr lang="en-US"/>
              <a:t>          Discuss parachute selections</a:t>
            </a:r>
            <a:endParaRPr/>
          </a:p>
        </p:txBody>
      </p:sp>
      <p:sp>
        <p:nvSpPr>
          <p:cNvPr id="358" name="Google Shape;358;p71:notes"/>
          <p:cNvSpPr txBox="1"/>
          <p:nvPr>
            <p:ph idx="12" type="sldNum"/>
          </p:nvPr>
        </p:nvSpPr>
        <p:spPr>
          <a:xfrm>
            <a:off x="4143587" y="9119474"/>
            <a:ext cx="3169920" cy="481726"/>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g1a52d6e6b14_0_5:notes"/>
          <p:cNvSpPr/>
          <p:nvPr>
            <p:ph idx="2" type="sldImg"/>
          </p:nvPr>
        </p:nvSpPr>
        <p:spPr>
          <a:xfrm>
            <a:off x="777875" y="1200150"/>
            <a:ext cx="5759400" cy="3240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9" name="Google Shape;369;g1a52d6e6b14_0_5:notes"/>
          <p:cNvSpPr txBox="1"/>
          <p:nvPr>
            <p:ph idx="1" type="body"/>
          </p:nvPr>
        </p:nvSpPr>
        <p:spPr>
          <a:xfrm>
            <a:off x="731520" y="4620577"/>
            <a:ext cx="5852100" cy="3780600"/>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rPr lang="en-US"/>
              <a:t>Aaron/Trent: Share screen</a:t>
            </a:r>
            <a:endParaRPr/>
          </a:p>
          <a:p>
            <a:pPr indent="0" lvl="0" marL="0" rtl="0" algn="l">
              <a:lnSpc>
                <a:spcPct val="100000"/>
              </a:lnSpc>
              <a:spcBef>
                <a:spcPts val="0"/>
              </a:spcBef>
              <a:spcAft>
                <a:spcPts val="0"/>
              </a:spcAft>
              <a:buSzPts val="1400"/>
              <a:buNone/>
            </a:pPr>
            <a:r>
              <a:rPr lang="en-US"/>
              <a:t>          Discuss rail button modelling and effects on performance (nosecone, railbutton, parachute, electronics, simulate)</a:t>
            </a:r>
            <a:endParaRPr/>
          </a:p>
          <a:p>
            <a:pPr indent="0" lvl="0" marL="0" rtl="0" algn="l">
              <a:lnSpc>
                <a:spcPct val="100000"/>
              </a:lnSpc>
              <a:spcBef>
                <a:spcPts val="0"/>
              </a:spcBef>
              <a:spcAft>
                <a:spcPts val="0"/>
              </a:spcAft>
              <a:buSzPts val="1400"/>
              <a:buNone/>
            </a:pPr>
            <a:r>
              <a:rPr lang="en-US"/>
              <a:t>          Discuss parachute selection and effects on performance</a:t>
            </a:r>
            <a:endParaRPr/>
          </a:p>
        </p:txBody>
      </p:sp>
      <p:sp>
        <p:nvSpPr>
          <p:cNvPr id="370" name="Google Shape;370;g1a52d6e6b14_0_5:notes"/>
          <p:cNvSpPr txBox="1"/>
          <p:nvPr>
            <p:ph idx="12" type="sldNum"/>
          </p:nvPr>
        </p:nvSpPr>
        <p:spPr>
          <a:xfrm>
            <a:off x="4143587" y="9119474"/>
            <a:ext cx="3169800" cy="481800"/>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g1a3c55ecd8b_0_34:notes"/>
          <p:cNvSpPr/>
          <p:nvPr>
            <p:ph idx="2" type="sldImg"/>
          </p:nvPr>
        </p:nvSpPr>
        <p:spPr>
          <a:xfrm>
            <a:off x="777875" y="1200150"/>
            <a:ext cx="5759400" cy="3240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1" name="Google Shape;381;g1a3c55ecd8b_0_34:notes"/>
          <p:cNvSpPr txBox="1"/>
          <p:nvPr>
            <p:ph idx="1" type="body"/>
          </p:nvPr>
        </p:nvSpPr>
        <p:spPr>
          <a:xfrm>
            <a:off x="731520" y="4620577"/>
            <a:ext cx="5852100" cy="3780600"/>
          </a:xfrm>
          <a:prstGeom prst="rect">
            <a:avLst/>
          </a:prstGeom>
          <a:noFill/>
          <a:ln>
            <a:noFill/>
          </a:ln>
        </p:spPr>
        <p:txBody>
          <a:bodyPr anchorCtr="0" anchor="t" bIns="48325" lIns="96650" spcFirstLastPara="1" rIns="96650" wrap="square" tIns="48325">
            <a:noAutofit/>
          </a:bodyPr>
          <a:lstStyle/>
          <a:p>
            <a:pPr indent="0" lvl="0" marL="0" rtl="0" algn="l">
              <a:lnSpc>
                <a:spcPct val="100000"/>
              </a:lnSpc>
              <a:spcBef>
                <a:spcPts val="0"/>
              </a:spcBef>
              <a:spcAft>
                <a:spcPts val="0"/>
              </a:spcAft>
              <a:buSzPts val="1400"/>
              <a:buNone/>
            </a:pPr>
            <a:r>
              <a:t/>
            </a:r>
            <a:endParaRPr/>
          </a:p>
        </p:txBody>
      </p:sp>
      <p:sp>
        <p:nvSpPr>
          <p:cNvPr id="382" name="Google Shape;382;g1a3c55ecd8b_0_34:notes"/>
          <p:cNvSpPr txBox="1"/>
          <p:nvPr>
            <p:ph idx="12" type="sldNum"/>
          </p:nvPr>
        </p:nvSpPr>
        <p:spPr>
          <a:xfrm>
            <a:off x="4143587" y="9119474"/>
            <a:ext cx="3169800" cy="481800"/>
          </a:xfrm>
          <a:prstGeom prst="rect">
            <a:avLst/>
          </a:prstGeom>
          <a:noFill/>
          <a:ln>
            <a:noFill/>
          </a:ln>
        </p:spPr>
        <p:txBody>
          <a:bodyPr anchorCtr="0" anchor="b" bIns="48325" lIns="96650" spcFirstLastPara="1" rIns="96650" wrap="square" tIns="48325">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g1a561170e0e_0_130:notes"/>
          <p:cNvSpPr/>
          <p:nvPr>
            <p:ph idx="2" type="sldImg"/>
          </p:nvPr>
        </p:nvSpPr>
        <p:spPr>
          <a:xfrm>
            <a:off x="777875" y="1200150"/>
            <a:ext cx="5759400" cy="3240000"/>
          </a:xfrm>
          <a:custGeom>
            <a:rect b="b" l="l" r="r" t="t"/>
            <a:pathLst>
              <a:path extrusionOk="0" h="120000" w="120000">
                <a:moveTo>
                  <a:pt x="0" y="0"/>
                </a:moveTo>
                <a:lnTo>
                  <a:pt x="120000" y="0"/>
                </a:lnTo>
                <a:lnTo>
                  <a:pt x="120000" y="120000"/>
                </a:lnTo>
                <a:lnTo>
                  <a:pt x="0" y="120000"/>
                </a:lnTo>
                <a:close/>
              </a:path>
            </a:pathLst>
          </a:custGeom>
        </p:spPr>
      </p:sp>
      <p:sp>
        <p:nvSpPr>
          <p:cNvPr id="393" name="Google Shape;393;g1a561170e0e_0_130:notes"/>
          <p:cNvSpPr txBox="1"/>
          <p:nvPr>
            <p:ph idx="1" type="body"/>
          </p:nvPr>
        </p:nvSpPr>
        <p:spPr>
          <a:xfrm>
            <a:off x="731520" y="4620577"/>
            <a:ext cx="5852100" cy="3780600"/>
          </a:xfrm>
          <a:prstGeom prst="rect">
            <a:avLst/>
          </a:prstGeom>
        </p:spPr>
        <p:txBody>
          <a:bodyPr anchorCtr="0" anchor="t" bIns="48325" lIns="96650" spcFirstLastPara="1" rIns="96650" wrap="square" tIns="48325">
            <a:noAutofit/>
          </a:bodyPr>
          <a:lstStyle/>
          <a:p>
            <a:pPr indent="0" lvl="0" marL="0" rtl="0" algn="l">
              <a:spcBef>
                <a:spcPts val="0"/>
              </a:spcBef>
              <a:spcAft>
                <a:spcPts val="0"/>
              </a:spcAft>
              <a:buNone/>
            </a:pPr>
            <a:r>
              <a:t/>
            </a:r>
            <a:endParaRPr/>
          </a:p>
        </p:txBody>
      </p:sp>
      <p:sp>
        <p:nvSpPr>
          <p:cNvPr id="394" name="Google Shape;394;g1a561170e0e_0_130:notes"/>
          <p:cNvSpPr txBox="1"/>
          <p:nvPr>
            <p:ph idx="12" type="sldNum"/>
          </p:nvPr>
        </p:nvSpPr>
        <p:spPr>
          <a:xfrm>
            <a:off x="4143587" y="9119474"/>
            <a:ext cx="3169800" cy="481800"/>
          </a:xfrm>
          <a:prstGeom prst="rect">
            <a:avLst/>
          </a:prstGeom>
        </p:spPr>
        <p:txBody>
          <a:bodyPr anchorCtr="0" anchor="b" bIns="48325" lIns="96650" spcFirstLastPara="1" rIns="96650" wrap="square" tIns="48325">
            <a:noAutofit/>
          </a:bodyPr>
          <a:lstStyle/>
          <a:p>
            <a:pPr indent="0" lvl="0" marL="0" rtl="0" algn="r">
              <a:spcBef>
                <a:spcPts val="0"/>
              </a:spcBef>
              <a:spcAft>
                <a:spcPts val="0"/>
              </a:spcAft>
              <a:buClr>
                <a:srgbClr val="000000"/>
              </a:buClr>
              <a:buSzPts val="1300"/>
              <a:buFont typeface="Arial"/>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g1a561170e0e_0_115:notes"/>
          <p:cNvSpPr/>
          <p:nvPr>
            <p:ph idx="2" type="sldImg"/>
          </p:nvPr>
        </p:nvSpPr>
        <p:spPr>
          <a:xfrm>
            <a:off x="777875" y="1200150"/>
            <a:ext cx="5759400" cy="3240000"/>
          </a:xfrm>
          <a:custGeom>
            <a:rect b="b" l="l" r="r" t="t"/>
            <a:pathLst>
              <a:path extrusionOk="0" h="120000" w="120000">
                <a:moveTo>
                  <a:pt x="0" y="0"/>
                </a:moveTo>
                <a:lnTo>
                  <a:pt x="120000" y="0"/>
                </a:lnTo>
                <a:lnTo>
                  <a:pt x="120000" y="120000"/>
                </a:lnTo>
                <a:lnTo>
                  <a:pt x="0" y="120000"/>
                </a:lnTo>
                <a:close/>
              </a:path>
            </a:pathLst>
          </a:custGeom>
        </p:spPr>
      </p:sp>
      <p:sp>
        <p:nvSpPr>
          <p:cNvPr id="402" name="Google Shape;402;g1a561170e0e_0_115:notes"/>
          <p:cNvSpPr txBox="1"/>
          <p:nvPr>
            <p:ph idx="1" type="body"/>
          </p:nvPr>
        </p:nvSpPr>
        <p:spPr>
          <a:xfrm>
            <a:off x="731520" y="4620577"/>
            <a:ext cx="5852100" cy="3780600"/>
          </a:xfrm>
          <a:prstGeom prst="rect">
            <a:avLst/>
          </a:prstGeom>
        </p:spPr>
        <p:txBody>
          <a:bodyPr anchorCtr="0" anchor="t" bIns="48325" lIns="96650" spcFirstLastPara="1" rIns="96650" wrap="square" tIns="48325">
            <a:noAutofit/>
          </a:bodyPr>
          <a:lstStyle/>
          <a:p>
            <a:pPr indent="0" lvl="0" marL="0" rtl="0" algn="l">
              <a:spcBef>
                <a:spcPts val="0"/>
              </a:spcBef>
              <a:spcAft>
                <a:spcPts val="0"/>
              </a:spcAft>
              <a:buNone/>
            </a:pPr>
            <a:r>
              <a:t/>
            </a:r>
            <a:endParaRPr/>
          </a:p>
        </p:txBody>
      </p:sp>
      <p:sp>
        <p:nvSpPr>
          <p:cNvPr id="403" name="Google Shape;403;g1a561170e0e_0_115:notes"/>
          <p:cNvSpPr txBox="1"/>
          <p:nvPr>
            <p:ph idx="12" type="sldNum"/>
          </p:nvPr>
        </p:nvSpPr>
        <p:spPr>
          <a:xfrm>
            <a:off x="4143587" y="9119474"/>
            <a:ext cx="3169800" cy="481800"/>
          </a:xfrm>
          <a:prstGeom prst="rect">
            <a:avLst/>
          </a:prstGeom>
        </p:spPr>
        <p:txBody>
          <a:bodyPr anchorCtr="0" anchor="b" bIns="48325" lIns="96650" spcFirstLastPara="1" rIns="96650" wrap="square" tIns="48325">
            <a:noAutofit/>
          </a:bodyPr>
          <a:lstStyle/>
          <a:p>
            <a:pPr indent="0" lvl="0" marL="0" rtl="0" algn="r">
              <a:spcBef>
                <a:spcPts val="0"/>
              </a:spcBef>
              <a:spcAft>
                <a:spcPts val="0"/>
              </a:spcAft>
              <a:buClr>
                <a:srgbClr val="000000"/>
              </a:buClr>
              <a:buSzPts val="1300"/>
              <a:buFont typeface="Arial"/>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8" name="Shape 18"/>
        <p:cNvGrpSpPr/>
        <p:nvPr/>
      </p:nvGrpSpPr>
      <p:grpSpPr>
        <a:xfrm>
          <a:off x="0" y="0"/>
          <a:ext cx="0" cy="0"/>
          <a:chOff x="0" y="0"/>
          <a:chExt cx="0" cy="0"/>
        </a:xfrm>
      </p:grpSpPr>
      <p:grpSp>
        <p:nvGrpSpPr>
          <p:cNvPr id="19" name="Google Shape;19;g1a561170e0e_0_43"/>
          <p:cNvGrpSpPr/>
          <p:nvPr/>
        </p:nvGrpSpPr>
        <p:grpSpPr>
          <a:xfrm>
            <a:off x="0" y="0"/>
            <a:ext cx="12192000" cy="3365500"/>
            <a:chOff x="0" y="0"/>
            <a:chExt cx="5760" cy="2120"/>
          </a:xfrm>
        </p:grpSpPr>
        <p:pic>
          <p:nvPicPr>
            <p:cNvPr descr="D:\FRONTPAGE THEMES\ARTSY\ARTBANNA.PNG" id="20" name="Google Shape;20;g1a561170e0e_0_43"/>
            <p:cNvPicPr preferRelativeResize="0"/>
            <p:nvPr/>
          </p:nvPicPr>
          <p:blipFill rotWithShape="1">
            <a:blip r:embed="rId2">
              <a:alphaModFix/>
            </a:blip>
            <a:srcRect b="0" l="8125" r="0" t="0"/>
            <a:stretch/>
          </p:blipFill>
          <p:spPr>
            <a:xfrm>
              <a:off x="0" y="0"/>
              <a:ext cx="5760" cy="576"/>
            </a:xfrm>
            <a:prstGeom prst="rect">
              <a:avLst/>
            </a:prstGeom>
            <a:noFill/>
            <a:ln>
              <a:noFill/>
            </a:ln>
          </p:spPr>
        </p:pic>
        <p:pic>
          <p:nvPicPr>
            <p:cNvPr descr="P:\!Themes\Artsy\Arthsepa.gif" id="21" name="Google Shape;21;g1a561170e0e_0_43"/>
            <p:cNvPicPr preferRelativeResize="0"/>
            <p:nvPr/>
          </p:nvPicPr>
          <p:blipFill rotWithShape="1">
            <a:blip r:embed="rId3">
              <a:alphaModFix/>
            </a:blip>
            <a:srcRect b="0" l="0" r="0" t="0"/>
            <a:stretch/>
          </p:blipFill>
          <p:spPr>
            <a:xfrm>
              <a:off x="2688" y="2059"/>
              <a:ext cx="2832" cy="61"/>
            </a:xfrm>
            <a:prstGeom prst="rect">
              <a:avLst/>
            </a:prstGeom>
            <a:noFill/>
            <a:ln>
              <a:noFill/>
            </a:ln>
          </p:spPr>
        </p:pic>
      </p:grpSp>
      <p:sp>
        <p:nvSpPr>
          <p:cNvPr id="22" name="Google Shape;22;g1a561170e0e_0_43"/>
          <p:cNvSpPr txBox="1"/>
          <p:nvPr>
            <p:ph type="ctrTitle"/>
          </p:nvPr>
        </p:nvSpPr>
        <p:spPr>
          <a:xfrm>
            <a:off x="1320800" y="1905000"/>
            <a:ext cx="10363200" cy="1143000"/>
          </a:xfrm>
          <a:prstGeom prst="rect">
            <a:avLst/>
          </a:prstGeom>
          <a:noFill/>
          <a:ln>
            <a:noFill/>
          </a:ln>
        </p:spPr>
        <p:txBody>
          <a:bodyPr anchorCtr="0" anchor="b" bIns="45700" lIns="91425" spcFirstLastPara="1" rIns="91425" wrap="square" tIns="45700">
            <a:sp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g1a561170e0e_0_43"/>
          <p:cNvSpPr txBox="1"/>
          <p:nvPr>
            <p:ph idx="1" type="subTitle"/>
          </p:nvPr>
        </p:nvSpPr>
        <p:spPr>
          <a:xfrm>
            <a:off x="3581400" y="3492500"/>
            <a:ext cx="8136600" cy="1752600"/>
          </a:xfrm>
          <a:prstGeom prst="rect">
            <a:avLst/>
          </a:prstGeom>
          <a:noFill/>
          <a:ln>
            <a:noFill/>
          </a:ln>
        </p:spPr>
        <p:txBody>
          <a:bodyPr anchorCtr="0" anchor="t" bIns="45700" lIns="91425" spcFirstLastPara="1" rIns="91425" wrap="square" tIns="45700">
            <a:noAutofit/>
          </a:bodyPr>
          <a:lstStyle>
            <a:lvl1pPr lvl="0" algn="r">
              <a:spcBef>
                <a:spcPts val="640"/>
              </a:spcBef>
              <a:spcAft>
                <a:spcPts val="0"/>
              </a:spcAft>
              <a:buSzPts val="2240"/>
              <a:buFont typeface="Noto Sans Symbols"/>
              <a:buNone/>
              <a:defRPr/>
            </a:lvl1pPr>
            <a:lvl2pPr lvl="1" algn="l">
              <a:spcBef>
                <a:spcPts val="360"/>
              </a:spcBef>
              <a:spcAft>
                <a:spcPts val="0"/>
              </a:spcAft>
              <a:buSzPts val="1170"/>
              <a:buChar char="■"/>
              <a:defRPr/>
            </a:lvl2pPr>
            <a:lvl3pPr lvl="2" algn="l">
              <a:spcBef>
                <a:spcPts val="360"/>
              </a:spcBef>
              <a:spcAft>
                <a:spcPts val="0"/>
              </a:spcAft>
              <a:buSzPts val="1170"/>
              <a:buChar char="■"/>
              <a:defRPr/>
            </a:lvl3pPr>
            <a:lvl4pPr lvl="3" algn="l">
              <a:spcBef>
                <a:spcPts val="360"/>
              </a:spcBef>
              <a:spcAft>
                <a:spcPts val="0"/>
              </a:spcAft>
              <a:buSzPts val="1350"/>
              <a:buChar char="■"/>
              <a:defRPr/>
            </a:lvl4pPr>
            <a:lvl5pPr lvl="4" algn="l">
              <a:spcBef>
                <a:spcPts val="360"/>
              </a:spcBef>
              <a:spcAft>
                <a:spcPts val="0"/>
              </a:spcAft>
              <a:buSzPts val="117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
        <p:nvSpPr>
          <p:cNvPr id="24" name="Google Shape;24;g1a561170e0e_0_43"/>
          <p:cNvSpPr txBox="1"/>
          <p:nvPr>
            <p:ph idx="10" type="dt"/>
          </p:nvPr>
        </p:nvSpPr>
        <p:spPr>
          <a:xfrm>
            <a:off x="4478867" y="6343650"/>
            <a:ext cx="25401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g1a561170e0e_0_43"/>
          <p:cNvSpPr txBox="1"/>
          <p:nvPr>
            <p:ph idx="11" type="ftr"/>
          </p:nvPr>
        </p:nvSpPr>
        <p:spPr>
          <a:xfrm>
            <a:off x="8026400" y="6343650"/>
            <a:ext cx="38607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g1a561170e0e_0_43"/>
          <p:cNvSpPr txBox="1"/>
          <p:nvPr>
            <p:ph idx="12" type="sldNum"/>
          </p:nvPr>
        </p:nvSpPr>
        <p:spPr>
          <a:xfrm>
            <a:off x="167217" y="6361113"/>
            <a:ext cx="25401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b="0" i="0" sz="2400" u="none" cap="none" strike="noStrike">
                <a:solidFill>
                  <a:schemeClr val="dk1"/>
                </a:solidFill>
                <a:latin typeface="Arial"/>
                <a:ea typeface="Arial"/>
                <a:cs typeface="Arial"/>
                <a:sym typeface="Arial"/>
              </a:defRPr>
            </a:lvl1pPr>
            <a:lvl2pPr indent="0" lvl="1" marL="0" marR="0" algn="l">
              <a:spcBef>
                <a:spcPts val="0"/>
              </a:spcBef>
              <a:spcAft>
                <a:spcPts val="0"/>
              </a:spcAft>
              <a:buNone/>
              <a:defRPr b="0" i="0" sz="2400" u="none" cap="none" strike="noStrike">
                <a:solidFill>
                  <a:schemeClr val="dk1"/>
                </a:solidFill>
                <a:latin typeface="Arial"/>
                <a:ea typeface="Arial"/>
                <a:cs typeface="Arial"/>
                <a:sym typeface="Arial"/>
              </a:defRPr>
            </a:lvl2pPr>
            <a:lvl3pPr indent="0" lvl="2" marL="0" marR="0" algn="l">
              <a:spcBef>
                <a:spcPts val="0"/>
              </a:spcBef>
              <a:spcAft>
                <a:spcPts val="0"/>
              </a:spcAft>
              <a:buNone/>
              <a:defRPr b="0" i="0" sz="2400" u="none" cap="none" strike="noStrike">
                <a:solidFill>
                  <a:schemeClr val="dk1"/>
                </a:solidFill>
                <a:latin typeface="Arial"/>
                <a:ea typeface="Arial"/>
                <a:cs typeface="Arial"/>
                <a:sym typeface="Arial"/>
              </a:defRPr>
            </a:lvl3pPr>
            <a:lvl4pPr indent="0" lvl="3" marL="0" marR="0" algn="l">
              <a:spcBef>
                <a:spcPts val="0"/>
              </a:spcBef>
              <a:spcAft>
                <a:spcPts val="0"/>
              </a:spcAft>
              <a:buNone/>
              <a:defRPr b="0" i="0" sz="2400" u="none" cap="none" strike="noStrike">
                <a:solidFill>
                  <a:schemeClr val="dk1"/>
                </a:solidFill>
                <a:latin typeface="Arial"/>
                <a:ea typeface="Arial"/>
                <a:cs typeface="Arial"/>
                <a:sym typeface="Arial"/>
              </a:defRPr>
            </a:lvl4pPr>
            <a:lvl5pPr indent="0" lvl="4" marL="0" marR="0" algn="l">
              <a:spcBef>
                <a:spcPts val="0"/>
              </a:spcBef>
              <a:spcAft>
                <a:spcPts val="0"/>
              </a:spcAft>
              <a:buNone/>
              <a:defRPr b="0" i="0" sz="2400" u="none" cap="none" strike="noStrike">
                <a:solidFill>
                  <a:schemeClr val="dk1"/>
                </a:solidFill>
                <a:latin typeface="Arial"/>
                <a:ea typeface="Arial"/>
                <a:cs typeface="Arial"/>
                <a:sym typeface="Arial"/>
              </a:defRPr>
            </a:lvl5pPr>
            <a:lvl6pPr indent="0" lvl="5" marL="0" marR="0" algn="l">
              <a:spcBef>
                <a:spcPts val="0"/>
              </a:spcBef>
              <a:spcAft>
                <a:spcPts val="0"/>
              </a:spcAft>
              <a:buNone/>
              <a:defRPr b="0" i="0" sz="2400" u="none" cap="none" strike="noStrike">
                <a:solidFill>
                  <a:schemeClr val="dk1"/>
                </a:solidFill>
                <a:latin typeface="Arial"/>
                <a:ea typeface="Arial"/>
                <a:cs typeface="Arial"/>
                <a:sym typeface="Arial"/>
              </a:defRPr>
            </a:lvl6pPr>
            <a:lvl7pPr indent="0" lvl="6" marL="0" marR="0" algn="l">
              <a:spcBef>
                <a:spcPts val="0"/>
              </a:spcBef>
              <a:spcAft>
                <a:spcPts val="0"/>
              </a:spcAft>
              <a:buNone/>
              <a:defRPr b="0" i="0" sz="2400" u="none" cap="none" strike="noStrike">
                <a:solidFill>
                  <a:schemeClr val="dk1"/>
                </a:solidFill>
                <a:latin typeface="Arial"/>
                <a:ea typeface="Arial"/>
                <a:cs typeface="Arial"/>
                <a:sym typeface="Arial"/>
              </a:defRPr>
            </a:lvl7pPr>
            <a:lvl8pPr indent="0" lvl="7" marL="0" marR="0" algn="l">
              <a:spcBef>
                <a:spcPts val="0"/>
              </a:spcBef>
              <a:spcAft>
                <a:spcPts val="0"/>
              </a:spcAft>
              <a:buNone/>
              <a:defRPr b="0" i="0" sz="2400" u="none" cap="none" strike="noStrike">
                <a:solidFill>
                  <a:schemeClr val="dk1"/>
                </a:solidFill>
                <a:latin typeface="Arial"/>
                <a:ea typeface="Arial"/>
                <a:cs typeface="Arial"/>
                <a:sym typeface="Arial"/>
              </a:defRPr>
            </a:lvl8pPr>
            <a:lvl9pPr indent="0" lvl="8" marL="0" marR="0" algn="l">
              <a:spcBef>
                <a:spcPts val="0"/>
              </a:spcBef>
              <a:spcAft>
                <a:spcPts val="0"/>
              </a:spcAft>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g1a561170e0e_0_52"/>
          <p:cNvSpPr txBox="1"/>
          <p:nvPr>
            <p:ph type="title"/>
          </p:nvPr>
        </p:nvSpPr>
        <p:spPr>
          <a:xfrm>
            <a:off x="423333" y="722313"/>
            <a:ext cx="11516700" cy="7620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g1a561170e0e_0_52"/>
          <p:cNvSpPr txBox="1"/>
          <p:nvPr>
            <p:ph idx="1" type="body"/>
          </p:nvPr>
        </p:nvSpPr>
        <p:spPr>
          <a:xfrm>
            <a:off x="438151" y="1941513"/>
            <a:ext cx="10945200" cy="4114800"/>
          </a:xfrm>
          <a:prstGeom prst="rect">
            <a:avLst/>
          </a:prstGeom>
          <a:noFill/>
          <a:ln>
            <a:noFill/>
          </a:ln>
        </p:spPr>
        <p:txBody>
          <a:bodyPr anchorCtr="0" anchor="t" bIns="45700" lIns="91425" spcFirstLastPara="1" rIns="91425" wrap="square" tIns="45700">
            <a:noAutofit/>
          </a:bodyPr>
          <a:lstStyle>
            <a:lvl1pPr indent="-308610" lvl="0" marL="457200" algn="l">
              <a:spcBef>
                <a:spcPts val="360"/>
              </a:spcBef>
              <a:spcAft>
                <a:spcPts val="0"/>
              </a:spcAft>
              <a:buSzPts val="126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14325" lvl="3" marL="1828800" algn="l">
              <a:spcBef>
                <a:spcPts val="360"/>
              </a:spcBef>
              <a:spcAft>
                <a:spcPts val="0"/>
              </a:spcAft>
              <a:buSzPts val="1350"/>
              <a:buChar char="■"/>
              <a:defRPr/>
            </a:lvl4pPr>
            <a:lvl5pPr indent="-302895" lvl="4" marL="2286000" algn="l">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g1a561170e0e_0_52"/>
          <p:cNvSpPr txBox="1"/>
          <p:nvPr>
            <p:ph idx="10" type="dt"/>
          </p:nvPr>
        </p:nvSpPr>
        <p:spPr>
          <a:xfrm>
            <a:off x="4578351" y="6343650"/>
            <a:ext cx="25401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g1a561170e0e_0_52"/>
          <p:cNvSpPr txBox="1"/>
          <p:nvPr>
            <p:ph idx="11" type="ftr"/>
          </p:nvPr>
        </p:nvSpPr>
        <p:spPr>
          <a:xfrm>
            <a:off x="8144933" y="6343650"/>
            <a:ext cx="38607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g1a561170e0e_0_52"/>
          <p:cNvSpPr txBox="1"/>
          <p:nvPr>
            <p:ph idx="12" type="sldNum"/>
          </p:nvPr>
        </p:nvSpPr>
        <p:spPr>
          <a:xfrm>
            <a:off x="194733" y="6361113"/>
            <a:ext cx="25401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b="0" i="0" sz="2400" u="none" cap="none" strike="noStrike">
                <a:solidFill>
                  <a:schemeClr val="dk1"/>
                </a:solidFill>
                <a:latin typeface="Arial"/>
                <a:ea typeface="Arial"/>
                <a:cs typeface="Arial"/>
                <a:sym typeface="Arial"/>
              </a:defRPr>
            </a:lvl1pPr>
            <a:lvl2pPr indent="0" lvl="1" marL="0" marR="0" algn="l">
              <a:spcBef>
                <a:spcPts val="0"/>
              </a:spcBef>
              <a:spcAft>
                <a:spcPts val="0"/>
              </a:spcAft>
              <a:buNone/>
              <a:defRPr b="0" i="0" sz="2400" u="none" cap="none" strike="noStrike">
                <a:solidFill>
                  <a:schemeClr val="dk1"/>
                </a:solidFill>
                <a:latin typeface="Arial"/>
                <a:ea typeface="Arial"/>
                <a:cs typeface="Arial"/>
                <a:sym typeface="Arial"/>
              </a:defRPr>
            </a:lvl2pPr>
            <a:lvl3pPr indent="0" lvl="2" marL="0" marR="0" algn="l">
              <a:spcBef>
                <a:spcPts val="0"/>
              </a:spcBef>
              <a:spcAft>
                <a:spcPts val="0"/>
              </a:spcAft>
              <a:buNone/>
              <a:defRPr b="0" i="0" sz="2400" u="none" cap="none" strike="noStrike">
                <a:solidFill>
                  <a:schemeClr val="dk1"/>
                </a:solidFill>
                <a:latin typeface="Arial"/>
                <a:ea typeface="Arial"/>
                <a:cs typeface="Arial"/>
                <a:sym typeface="Arial"/>
              </a:defRPr>
            </a:lvl3pPr>
            <a:lvl4pPr indent="0" lvl="3" marL="0" marR="0" algn="l">
              <a:spcBef>
                <a:spcPts val="0"/>
              </a:spcBef>
              <a:spcAft>
                <a:spcPts val="0"/>
              </a:spcAft>
              <a:buNone/>
              <a:defRPr b="0" i="0" sz="2400" u="none" cap="none" strike="noStrike">
                <a:solidFill>
                  <a:schemeClr val="dk1"/>
                </a:solidFill>
                <a:latin typeface="Arial"/>
                <a:ea typeface="Arial"/>
                <a:cs typeface="Arial"/>
                <a:sym typeface="Arial"/>
              </a:defRPr>
            </a:lvl4pPr>
            <a:lvl5pPr indent="0" lvl="4" marL="0" marR="0" algn="l">
              <a:spcBef>
                <a:spcPts val="0"/>
              </a:spcBef>
              <a:spcAft>
                <a:spcPts val="0"/>
              </a:spcAft>
              <a:buNone/>
              <a:defRPr b="0" i="0" sz="2400" u="none" cap="none" strike="noStrike">
                <a:solidFill>
                  <a:schemeClr val="dk1"/>
                </a:solidFill>
                <a:latin typeface="Arial"/>
                <a:ea typeface="Arial"/>
                <a:cs typeface="Arial"/>
                <a:sym typeface="Arial"/>
              </a:defRPr>
            </a:lvl5pPr>
            <a:lvl6pPr indent="0" lvl="5" marL="0" marR="0" algn="l">
              <a:spcBef>
                <a:spcPts val="0"/>
              </a:spcBef>
              <a:spcAft>
                <a:spcPts val="0"/>
              </a:spcAft>
              <a:buNone/>
              <a:defRPr b="0" i="0" sz="2400" u="none" cap="none" strike="noStrike">
                <a:solidFill>
                  <a:schemeClr val="dk1"/>
                </a:solidFill>
                <a:latin typeface="Arial"/>
                <a:ea typeface="Arial"/>
                <a:cs typeface="Arial"/>
                <a:sym typeface="Arial"/>
              </a:defRPr>
            </a:lvl6pPr>
            <a:lvl7pPr indent="0" lvl="6" marL="0" marR="0" algn="l">
              <a:spcBef>
                <a:spcPts val="0"/>
              </a:spcBef>
              <a:spcAft>
                <a:spcPts val="0"/>
              </a:spcAft>
              <a:buNone/>
              <a:defRPr b="0" i="0" sz="2400" u="none" cap="none" strike="noStrike">
                <a:solidFill>
                  <a:schemeClr val="dk1"/>
                </a:solidFill>
                <a:latin typeface="Arial"/>
                <a:ea typeface="Arial"/>
                <a:cs typeface="Arial"/>
                <a:sym typeface="Arial"/>
              </a:defRPr>
            </a:lvl7pPr>
            <a:lvl8pPr indent="0" lvl="7" marL="0" marR="0" algn="l">
              <a:spcBef>
                <a:spcPts val="0"/>
              </a:spcBef>
              <a:spcAft>
                <a:spcPts val="0"/>
              </a:spcAft>
              <a:buNone/>
              <a:defRPr b="0" i="0" sz="2400" u="none" cap="none" strike="noStrike">
                <a:solidFill>
                  <a:schemeClr val="dk1"/>
                </a:solidFill>
                <a:latin typeface="Arial"/>
                <a:ea typeface="Arial"/>
                <a:cs typeface="Arial"/>
                <a:sym typeface="Arial"/>
              </a:defRPr>
            </a:lvl8pPr>
            <a:lvl9pPr indent="0" lvl="8" marL="0" marR="0" algn="l">
              <a:spcBef>
                <a:spcPts val="0"/>
              </a:spcBef>
              <a:spcAft>
                <a:spcPts val="0"/>
              </a:spcAft>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3" name="Shape 33"/>
        <p:cNvGrpSpPr/>
        <p:nvPr/>
      </p:nvGrpSpPr>
      <p:grpSpPr>
        <a:xfrm>
          <a:off x="0" y="0"/>
          <a:ext cx="0" cy="0"/>
          <a:chOff x="0" y="0"/>
          <a:chExt cx="0" cy="0"/>
        </a:xfrm>
      </p:grpSpPr>
      <p:sp>
        <p:nvSpPr>
          <p:cNvPr id="34" name="Google Shape;34;g1a561170e0e_0_58"/>
          <p:cNvSpPr txBox="1"/>
          <p:nvPr>
            <p:ph type="title"/>
          </p:nvPr>
        </p:nvSpPr>
        <p:spPr>
          <a:xfrm>
            <a:off x="423333" y="722313"/>
            <a:ext cx="11516700" cy="7620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g1a561170e0e_0_58"/>
          <p:cNvSpPr txBox="1"/>
          <p:nvPr>
            <p:ph idx="10" type="dt"/>
          </p:nvPr>
        </p:nvSpPr>
        <p:spPr>
          <a:xfrm>
            <a:off x="4578351" y="6343650"/>
            <a:ext cx="25401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g1a561170e0e_0_58"/>
          <p:cNvSpPr txBox="1"/>
          <p:nvPr>
            <p:ph idx="11" type="ftr"/>
          </p:nvPr>
        </p:nvSpPr>
        <p:spPr>
          <a:xfrm>
            <a:off x="8144933" y="6343650"/>
            <a:ext cx="38607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g1a561170e0e_0_58"/>
          <p:cNvSpPr txBox="1"/>
          <p:nvPr>
            <p:ph idx="12" type="sldNum"/>
          </p:nvPr>
        </p:nvSpPr>
        <p:spPr>
          <a:xfrm>
            <a:off x="194733" y="6361113"/>
            <a:ext cx="25401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8" name="Shape 38"/>
        <p:cNvGrpSpPr/>
        <p:nvPr/>
      </p:nvGrpSpPr>
      <p:grpSpPr>
        <a:xfrm>
          <a:off x="0" y="0"/>
          <a:ext cx="0" cy="0"/>
          <a:chOff x="0" y="0"/>
          <a:chExt cx="0" cy="0"/>
        </a:xfrm>
      </p:grpSpPr>
      <p:sp>
        <p:nvSpPr>
          <p:cNvPr id="39" name="Google Shape;39;g1a561170e0e_0_63"/>
          <p:cNvSpPr txBox="1"/>
          <p:nvPr>
            <p:ph type="title"/>
          </p:nvPr>
        </p:nvSpPr>
        <p:spPr>
          <a:xfrm>
            <a:off x="831851" y="1709738"/>
            <a:ext cx="10515600" cy="28527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sz="6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g1a561170e0e_0_63"/>
          <p:cNvSpPr txBox="1"/>
          <p:nvPr>
            <p:ph idx="1" type="body"/>
          </p:nvPr>
        </p:nvSpPr>
        <p:spPr>
          <a:xfrm>
            <a:off x="831851" y="4589463"/>
            <a:ext cx="10515600" cy="15003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1680"/>
              <a:buNone/>
              <a:defRPr sz="2400"/>
            </a:lvl1pPr>
            <a:lvl2pPr indent="-228600" lvl="1" marL="914400" algn="l">
              <a:spcBef>
                <a:spcPts val="400"/>
              </a:spcBef>
              <a:spcAft>
                <a:spcPts val="0"/>
              </a:spcAft>
              <a:buSzPts val="1300"/>
              <a:buNone/>
              <a:defRPr sz="2000"/>
            </a:lvl2pPr>
            <a:lvl3pPr indent="-228600" lvl="2" marL="1371600" algn="l">
              <a:spcBef>
                <a:spcPts val="360"/>
              </a:spcBef>
              <a:spcAft>
                <a:spcPts val="0"/>
              </a:spcAft>
              <a:buSzPts val="1170"/>
              <a:buNone/>
              <a:defRPr sz="1800"/>
            </a:lvl3pPr>
            <a:lvl4pPr indent="-228600" lvl="3" marL="1828800" algn="l">
              <a:spcBef>
                <a:spcPts val="320"/>
              </a:spcBef>
              <a:spcAft>
                <a:spcPts val="0"/>
              </a:spcAft>
              <a:buSzPts val="1200"/>
              <a:buNone/>
              <a:defRPr sz="1600"/>
            </a:lvl4pPr>
            <a:lvl5pPr indent="-228600" lvl="4" marL="2286000" algn="l">
              <a:spcBef>
                <a:spcPts val="320"/>
              </a:spcBef>
              <a:spcAft>
                <a:spcPts val="0"/>
              </a:spcAft>
              <a:buSzPts val="1040"/>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41" name="Google Shape;41;g1a561170e0e_0_63"/>
          <p:cNvSpPr txBox="1"/>
          <p:nvPr>
            <p:ph idx="10" type="dt"/>
          </p:nvPr>
        </p:nvSpPr>
        <p:spPr>
          <a:xfrm>
            <a:off x="4578351" y="6343650"/>
            <a:ext cx="25401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g1a561170e0e_0_63"/>
          <p:cNvSpPr txBox="1"/>
          <p:nvPr>
            <p:ph idx="11" type="ftr"/>
          </p:nvPr>
        </p:nvSpPr>
        <p:spPr>
          <a:xfrm>
            <a:off x="8144933" y="6343650"/>
            <a:ext cx="38607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g1a561170e0e_0_63"/>
          <p:cNvSpPr txBox="1"/>
          <p:nvPr>
            <p:ph idx="12" type="sldNum"/>
          </p:nvPr>
        </p:nvSpPr>
        <p:spPr>
          <a:xfrm>
            <a:off x="194733" y="6361113"/>
            <a:ext cx="25401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4" name="Shape 44"/>
        <p:cNvGrpSpPr/>
        <p:nvPr/>
      </p:nvGrpSpPr>
      <p:grpSpPr>
        <a:xfrm>
          <a:off x="0" y="0"/>
          <a:ext cx="0" cy="0"/>
          <a:chOff x="0" y="0"/>
          <a:chExt cx="0" cy="0"/>
        </a:xfrm>
      </p:grpSpPr>
      <p:sp>
        <p:nvSpPr>
          <p:cNvPr id="45" name="Google Shape;45;g1a561170e0e_0_69"/>
          <p:cNvSpPr txBox="1"/>
          <p:nvPr>
            <p:ph type="title"/>
          </p:nvPr>
        </p:nvSpPr>
        <p:spPr>
          <a:xfrm>
            <a:off x="423333" y="722313"/>
            <a:ext cx="11516700" cy="7620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g1a561170e0e_0_69"/>
          <p:cNvSpPr txBox="1"/>
          <p:nvPr>
            <p:ph idx="1" type="body"/>
          </p:nvPr>
        </p:nvSpPr>
        <p:spPr>
          <a:xfrm>
            <a:off x="438151" y="1941513"/>
            <a:ext cx="5370000" cy="4114800"/>
          </a:xfrm>
          <a:prstGeom prst="rect">
            <a:avLst/>
          </a:prstGeom>
          <a:noFill/>
          <a:ln>
            <a:noFill/>
          </a:ln>
        </p:spPr>
        <p:txBody>
          <a:bodyPr anchorCtr="0" anchor="t" bIns="45700" lIns="91425" spcFirstLastPara="1" rIns="91425" wrap="square" tIns="45700">
            <a:noAutofit/>
          </a:bodyPr>
          <a:lstStyle>
            <a:lvl1pPr indent="-308610" lvl="0" marL="457200" algn="l">
              <a:spcBef>
                <a:spcPts val="360"/>
              </a:spcBef>
              <a:spcAft>
                <a:spcPts val="0"/>
              </a:spcAft>
              <a:buSzPts val="126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14325" lvl="3" marL="1828800" algn="l">
              <a:spcBef>
                <a:spcPts val="360"/>
              </a:spcBef>
              <a:spcAft>
                <a:spcPts val="0"/>
              </a:spcAft>
              <a:buSzPts val="1350"/>
              <a:buChar char="■"/>
              <a:defRPr/>
            </a:lvl4pPr>
            <a:lvl5pPr indent="-302895" lvl="4" marL="2286000" algn="l">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 name="Google Shape;47;g1a561170e0e_0_69"/>
          <p:cNvSpPr txBox="1"/>
          <p:nvPr>
            <p:ph idx="2" type="body"/>
          </p:nvPr>
        </p:nvSpPr>
        <p:spPr>
          <a:xfrm>
            <a:off x="6011333" y="1941513"/>
            <a:ext cx="5372100" cy="4114800"/>
          </a:xfrm>
          <a:prstGeom prst="rect">
            <a:avLst/>
          </a:prstGeom>
          <a:noFill/>
          <a:ln>
            <a:noFill/>
          </a:ln>
        </p:spPr>
        <p:txBody>
          <a:bodyPr anchorCtr="0" anchor="t" bIns="45700" lIns="91425" spcFirstLastPara="1" rIns="91425" wrap="square" tIns="45700">
            <a:noAutofit/>
          </a:bodyPr>
          <a:lstStyle>
            <a:lvl1pPr indent="-308610" lvl="0" marL="457200" algn="l">
              <a:spcBef>
                <a:spcPts val="360"/>
              </a:spcBef>
              <a:spcAft>
                <a:spcPts val="0"/>
              </a:spcAft>
              <a:buSzPts val="126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14325" lvl="3" marL="1828800" algn="l">
              <a:spcBef>
                <a:spcPts val="360"/>
              </a:spcBef>
              <a:spcAft>
                <a:spcPts val="0"/>
              </a:spcAft>
              <a:buSzPts val="1350"/>
              <a:buChar char="■"/>
              <a:defRPr/>
            </a:lvl4pPr>
            <a:lvl5pPr indent="-302895" lvl="4" marL="2286000" algn="l">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g1a561170e0e_0_69"/>
          <p:cNvSpPr txBox="1"/>
          <p:nvPr>
            <p:ph idx="10" type="dt"/>
          </p:nvPr>
        </p:nvSpPr>
        <p:spPr>
          <a:xfrm>
            <a:off x="4578351" y="6343650"/>
            <a:ext cx="25401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g1a561170e0e_0_69"/>
          <p:cNvSpPr txBox="1"/>
          <p:nvPr>
            <p:ph idx="11" type="ftr"/>
          </p:nvPr>
        </p:nvSpPr>
        <p:spPr>
          <a:xfrm>
            <a:off x="8144933" y="6343650"/>
            <a:ext cx="38607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g1a561170e0e_0_69"/>
          <p:cNvSpPr txBox="1"/>
          <p:nvPr>
            <p:ph idx="12" type="sldNum"/>
          </p:nvPr>
        </p:nvSpPr>
        <p:spPr>
          <a:xfrm>
            <a:off x="194733" y="6361113"/>
            <a:ext cx="25401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1" name="Shape 51"/>
        <p:cNvGrpSpPr/>
        <p:nvPr/>
      </p:nvGrpSpPr>
      <p:grpSpPr>
        <a:xfrm>
          <a:off x="0" y="0"/>
          <a:ext cx="0" cy="0"/>
          <a:chOff x="0" y="0"/>
          <a:chExt cx="0" cy="0"/>
        </a:xfrm>
      </p:grpSpPr>
      <p:sp>
        <p:nvSpPr>
          <p:cNvPr id="52" name="Google Shape;52;g1a561170e0e_0_76"/>
          <p:cNvSpPr txBox="1"/>
          <p:nvPr>
            <p:ph type="title"/>
          </p:nvPr>
        </p:nvSpPr>
        <p:spPr>
          <a:xfrm>
            <a:off x="840317" y="365125"/>
            <a:ext cx="10515600" cy="13257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g1a561170e0e_0_76"/>
          <p:cNvSpPr txBox="1"/>
          <p:nvPr>
            <p:ph idx="1" type="body"/>
          </p:nvPr>
        </p:nvSpPr>
        <p:spPr>
          <a:xfrm>
            <a:off x="840317" y="1681163"/>
            <a:ext cx="5158200" cy="823800"/>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1680"/>
              <a:buNone/>
              <a:defRPr b="1" sz="2400"/>
            </a:lvl1pPr>
            <a:lvl2pPr indent="-228600" lvl="1" marL="914400" algn="l">
              <a:spcBef>
                <a:spcPts val="400"/>
              </a:spcBef>
              <a:spcAft>
                <a:spcPts val="0"/>
              </a:spcAft>
              <a:buSzPts val="1300"/>
              <a:buNone/>
              <a:defRPr b="1" sz="2000"/>
            </a:lvl2pPr>
            <a:lvl3pPr indent="-228600" lvl="2" marL="1371600" algn="l">
              <a:spcBef>
                <a:spcPts val="360"/>
              </a:spcBef>
              <a:spcAft>
                <a:spcPts val="0"/>
              </a:spcAft>
              <a:buSzPts val="1170"/>
              <a:buNone/>
              <a:defRPr b="1" sz="1800"/>
            </a:lvl3pPr>
            <a:lvl4pPr indent="-228600" lvl="3" marL="1828800" algn="l">
              <a:spcBef>
                <a:spcPts val="320"/>
              </a:spcBef>
              <a:spcAft>
                <a:spcPts val="0"/>
              </a:spcAft>
              <a:buSzPts val="1200"/>
              <a:buNone/>
              <a:defRPr b="1" sz="1600"/>
            </a:lvl4pPr>
            <a:lvl5pPr indent="-228600" lvl="4" marL="2286000" algn="l">
              <a:spcBef>
                <a:spcPts val="320"/>
              </a:spcBef>
              <a:spcAft>
                <a:spcPts val="0"/>
              </a:spcAft>
              <a:buSzPts val="104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4" name="Google Shape;54;g1a561170e0e_0_76"/>
          <p:cNvSpPr txBox="1"/>
          <p:nvPr>
            <p:ph idx="2" type="body"/>
          </p:nvPr>
        </p:nvSpPr>
        <p:spPr>
          <a:xfrm>
            <a:off x="840317" y="2505075"/>
            <a:ext cx="5158200" cy="3684600"/>
          </a:xfrm>
          <a:prstGeom prst="rect">
            <a:avLst/>
          </a:prstGeom>
          <a:noFill/>
          <a:ln>
            <a:noFill/>
          </a:ln>
        </p:spPr>
        <p:txBody>
          <a:bodyPr anchorCtr="0" anchor="t" bIns="45700" lIns="91425" spcFirstLastPara="1" rIns="91425" wrap="square" tIns="45700">
            <a:noAutofit/>
          </a:bodyPr>
          <a:lstStyle>
            <a:lvl1pPr indent="-308610" lvl="0" marL="457200" algn="l">
              <a:spcBef>
                <a:spcPts val="360"/>
              </a:spcBef>
              <a:spcAft>
                <a:spcPts val="0"/>
              </a:spcAft>
              <a:buSzPts val="126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14325" lvl="3" marL="1828800" algn="l">
              <a:spcBef>
                <a:spcPts val="360"/>
              </a:spcBef>
              <a:spcAft>
                <a:spcPts val="0"/>
              </a:spcAft>
              <a:buSzPts val="1350"/>
              <a:buChar char="■"/>
              <a:defRPr/>
            </a:lvl4pPr>
            <a:lvl5pPr indent="-302895" lvl="4" marL="2286000" algn="l">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g1a561170e0e_0_76"/>
          <p:cNvSpPr txBox="1"/>
          <p:nvPr>
            <p:ph idx="3" type="body"/>
          </p:nvPr>
        </p:nvSpPr>
        <p:spPr>
          <a:xfrm>
            <a:off x="6172200" y="1681163"/>
            <a:ext cx="5183700" cy="823800"/>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1680"/>
              <a:buNone/>
              <a:defRPr b="1" sz="2400"/>
            </a:lvl1pPr>
            <a:lvl2pPr indent="-228600" lvl="1" marL="914400" algn="l">
              <a:spcBef>
                <a:spcPts val="400"/>
              </a:spcBef>
              <a:spcAft>
                <a:spcPts val="0"/>
              </a:spcAft>
              <a:buSzPts val="1300"/>
              <a:buNone/>
              <a:defRPr b="1" sz="2000"/>
            </a:lvl2pPr>
            <a:lvl3pPr indent="-228600" lvl="2" marL="1371600" algn="l">
              <a:spcBef>
                <a:spcPts val="360"/>
              </a:spcBef>
              <a:spcAft>
                <a:spcPts val="0"/>
              </a:spcAft>
              <a:buSzPts val="1170"/>
              <a:buNone/>
              <a:defRPr b="1" sz="1800"/>
            </a:lvl3pPr>
            <a:lvl4pPr indent="-228600" lvl="3" marL="1828800" algn="l">
              <a:spcBef>
                <a:spcPts val="320"/>
              </a:spcBef>
              <a:spcAft>
                <a:spcPts val="0"/>
              </a:spcAft>
              <a:buSzPts val="1200"/>
              <a:buNone/>
              <a:defRPr b="1" sz="1600"/>
            </a:lvl4pPr>
            <a:lvl5pPr indent="-228600" lvl="4" marL="2286000" algn="l">
              <a:spcBef>
                <a:spcPts val="320"/>
              </a:spcBef>
              <a:spcAft>
                <a:spcPts val="0"/>
              </a:spcAft>
              <a:buSzPts val="104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6" name="Google Shape;56;g1a561170e0e_0_76"/>
          <p:cNvSpPr txBox="1"/>
          <p:nvPr>
            <p:ph idx="4" type="body"/>
          </p:nvPr>
        </p:nvSpPr>
        <p:spPr>
          <a:xfrm>
            <a:off x="6172200" y="2505075"/>
            <a:ext cx="5183700" cy="3684600"/>
          </a:xfrm>
          <a:prstGeom prst="rect">
            <a:avLst/>
          </a:prstGeom>
          <a:noFill/>
          <a:ln>
            <a:noFill/>
          </a:ln>
        </p:spPr>
        <p:txBody>
          <a:bodyPr anchorCtr="0" anchor="t" bIns="45700" lIns="91425" spcFirstLastPara="1" rIns="91425" wrap="square" tIns="45700">
            <a:noAutofit/>
          </a:bodyPr>
          <a:lstStyle>
            <a:lvl1pPr indent="-308610" lvl="0" marL="457200" algn="l">
              <a:spcBef>
                <a:spcPts val="360"/>
              </a:spcBef>
              <a:spcAft>
                <a:spcPts val="0"/>
              </a:spcAft>
              <a:buSzPts val="126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14325" lvl="3" marL="1828800" algn="l">
              <a:spcBef>
                <a:spcPts val="360"/>
              </a:spcBef>
              <a:spcAft>
                <a:spcPts val="0"/>
              </a:spcAft>
              <a:buSzPts val="1350"/>
              <a:buChar char="■"/>
              <a:defRPr/>
            </a:lvl4pPr>
            <a:lvl5pPr indent="-302895" lvl="4" marL="2286000" algn="l">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7" name="Google Shape;57;g1a561170e0e_0_76"/>
          <p:cNvSpPr txBox="1"/>
          <p:nvPr>
            <p:ph idx="10" type="dt"/>
          </p:nvPr>
        </p:nvSpPr>
        <p:spPr>
          <a:xfrm>
            <a:off x="4578351" y="6343650"/>
            <a:ext cx="25401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g1a561170e0e_0_76"/>
          <p:cNvSpPr txBox="1"/>
          <p:nvPr>
            <p:ph idx="11" type="ftr"/>
          </p:nvPr>
        </p:nvSpPr>
        <p:spPr>
          <a:xfrm>
            <a:off x="8144933" y="6343650"/>
            <a:ext cx="38607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g1a561170e0e_0_76"/>
          <p:cNvSpPr txBox="1"/>
          <p:nvPr>
            <p:ph idx="12" type="sldNum"/>
          </p:nvPr>
        </p:nvSpPr>
        <p:spPr>
          <a:xfrm>
            <a:off x="194733" y="6361113"/>
            <a:ext cx="25401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g1a561170e0e_0_85"/>
          <p:cNvSpPr txBox="1"/>
          <p:nvPr>
            <p:ph idx="10" type="dt"/>
          </p:nvPr>
        </p:nvSpPr>
        <p:spPr>
          <a:xfrm>
            <a:off x="4578351" y="6343650"/>
            <a:ext cx="25401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g1a561170e0e_0_85"/>
          <p:cNvSpPr txBox="1"/>
          <p:nvPr>
            <p:ph idx="11" type="ftr"/>
          </p:nvPr>
        </p:nvSpPr>
        <p:spPr>
          <a:xfrm>
            <a:off x="8144933" y="6343650"/>
            <a:ext cx="38607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g1a561170e0e_0_85"/>
          <p:cNvSpPr txBox="1"/>
          <p:nvPr>
            <p:ph idx="12" type="sldNum"/>
          </p:nvPr>
        </p:nvSpPr>
        <p:spPr>
          <a:xfrm>
            <a:off x="194733" y="6361113"/>
            <a:ext cx="25401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4" name="Shape 64"/>
        <p:cNvGrpSpPr/>
        <p:nvPr/>
      </p:nvGrpSpPr>
      <p:grpSpPr>
        <a:xfrm>
          <a:off x="0" y="0"/>
          <a:ext cx="0" cy="0"/>
          <a:chOff x="0" y="0"/>
          <a:chExt cx="0" cy="0"/>
        </a:xfrm>
      </p:grpSpPr>
      <p:sp>
        <p:nvSpPr>
          <p:cNvPr id="65" name="Google Shape;65;g1a561170e0e_0_89"/>
          <p:cNvSpPr txBox="1"/>
          <p:nvPr>
            <p:ph type="title"/>
          </p:nvPr>
        </p:nvSpPr>
        <p:spPr>
          <a:xfrm>
            <a:off x="840317" y="457200"/>
            <a:ext cx="3932700" cy="16002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g1a561170e0e_0_89"/>
          <p:cNvSpPr txBox="1"/>
          <p:nvPr>
            <p:ph idx="1" type="body"/>
          </p:nvPr>
        </p:nvSpPr>
        <p:spPr>
          <a:xfrm>
            <a:off x="5183717" y="987425"/>
            <a:ext cx="6172200" cy="4873500"/>
          </a:xfrm>
          <a:prstGeom prst="rect">
            <a:avLst/>
          </a:prstGeom>
          <a:noFill/>
          <a:ln>
            <a:noFill/>
          </a:ln>
        </p:spPr>
        <p:txBody>
          <a:bodyPr anchorCtr="0" anchor="t" bIns="45700" lIns="91425" spcFirstLastPara="1" rIns="91425" wrap="square" tIns="45700">
            <a:noAutofit/>
          </a:bodyPr>
          <a:lstStyle>
            <a:lvl1pPr indent="-370840" lvl="0" marL="457200" algn="l">
              <a:spcBef>
                <a:spcPts val="640"/>
              </a:spcBef>
              <a:spcAft>
                <a:spcPts val="0"/>
              </a:spcAft>
              <a:buSzPts val="2240"/>
              <a:buChar char="■"/>
              <a:defRPr sz="3200"/>
            </a:lvl1pPr>
            <a:lvl2pPr indent="-344169" lvl="1" marL="914400" algn="l">
              <a:spcBef>
                <a:spcPts val="560"/>
              </a:spcBef>
              <a:spcAft>
                <a:spcPts val="0"/>
              </a:spcAft>
              <a:buSzPts val="1820"/>
              <a:buChar char="■"/>
              <a:defRPr sz="2800"/>
            </a:lvl2pPr>
            <a:lvl3pPr indent="-327660" lvl="2" marL="1371600" algn="l">
              <a:spcBef>
                <a:spcPts val="480"/>
              </a:spcBef>
              <a:spcAft>
                <a:spcPts val="0"/>
              </a:spcAft>
              <a:buSzPts val="1560"/>
              <a:buChar char="■"/>
              <a:defRPr sz="2400"/>
            </a:lvl3pPr>
            <a:lvl4pPr indent="-323850" lvl="3" marL="1828800" algn="l">
              <a:spcBef>
                <a:spcPts val="400"/>
              </a:spcBef>
              <a:spcAft>
                <a:spcPts val="0"/>
              </a:spcAft>
              <a:buSzPts val="1500"/>
              <a:buChar char="■"/>
              <a:defRPr sz="2000"/>
            </a:lvl4pPr>
            <a:lvl5pPr indent="-311150" lvl="4" marL="2286000" algn="l">
              <a:spcBef>
                <a:spcPts val="400"/>
              </a:spcBef>
              <a:spcAft>
                <a:spcPts val="0"/>
              </a:spcAft>
              <a:buSzPts val="13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7" name="Google Shape;67;g1a561170e0e_0_89"/>
          <p:cNvSpPr txBox="1"/>
          <p:nvPr>
            <p:ph idx="2" type="body"/>
          </p:nvPr>
        </p:nvSpPr>
        <p:spPr>
          <a:xfrm>
            <a:off x="840317" y="2057400"/>
            <a:ext cx="3932700" cy="3811500"/>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120"/>
              <a:buNone/>
              <a:defRPr sz="1600"/>
            </a:lvl1pPr>
            <a:lvl2pPr indent="-228600" lvl="1" marL="914400" algn="l">
              <a:spcBef>
                <a:spcPts val="280"/>
              </a:spcBef>
              <a:spcAft>
                <a:spcPts val="0"/>
              </a:spcAft>
              <a:buSzPts val="910"/>
              <a:buNone/>
              <a:defRPr sz="1400"/>
            </a:lvl2pPr>
            <a:lvl3pPr indent="-228600" lvl="2" marL="1371600" algn="l">
              <a:spcBef>
                <a:spcPts val="240"/>
              </a:spcBef>
              <a:spcAft>
                <a:spcPts val="0"/>
              </a:spcAft>
              <a:buSzPts val="780"/>
              <a:buNone/>
              <a:defRPr sz="1200"/>
            </a:lvl3pPr>
            <a:lvl4pPr indent="-228600" lvl="3" marL="1828800" algn="l">
              <a:spcBef>
                <a:spcPts val="200"/>
              </a:spcBef>
              <a:spcAft>
                <a:spcPts val="0"/>
              </a:spcAft>
              <a:buSzPts val="750"/>
              <a:buNone/>
              <a:defRPr sz="1000"/>
            </a:lvl4pPr>
            <a:lvl5pPr indent="-228600" lvl="4" marL="2286000" algn="l">
              <a:spcBef>
                <a:spcPts val="200"/>
              </a:spcBef>
              <a:spcAft>
                <a:spcPts val="0"/>
              </a:spcAft>
              <a:buSzPts val="65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8" name="Google Shape;68;g1a561170e0e_0_89"/>
          <p:cNvSpPr txBox="1"/>
          <p:nvPr>
            <p:ph idx="10" type="dt"/>
          </p:nvPr>
        </p:nvSpPr>
        <p:spPr>
          <a:xfrm>
            <a:off x="4578351" y="6343650"/>
            <a:ext cx="25401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g1a561170e0e_0_89"/>
          <p:cNvSpPr txBox="1"/>
          <p:nvPr>
            <p:ph idx="11" type="ftr"/>
          </p:nvPr>
        </p:nvSpPr>
        <p:spPr>
          <a:xfrm>
            <a:off x="8144933" y="6343650"/>
            <a:ext cx="38607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g1a561170e0e_0_89"/>
          <p:cNvSpPr txBox="1"/>
          <p:nvPr>
            <p:ph idx="12" type="sldNum"/>
          </p:nvPr>
        </p:nvSpPr>
        <p:spPr>
          <a:xfrm>
            <a:off x="194733" y="6361113"/>
            <a:ext cx="25401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g1a561170e0e_0_96"/>
          <p:cNvSpPr txBox="1"/>
          <p:nvPr>
            <p:ph type="title"/>
          </p:nvPr>
        </p:nvSpPr>
        <p:spPr>
          <a:xfrm>
            <a:off x="840317" y="457200"/>
            <a:ext cx="3932700" cy="16002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g1a561170e0e_0_96"/>
          <p:cNvSpPr/>
          <p:nvPr>
            <p:ph idx="2" type="pic"/>
          </p:nvPr>
        </p:nvSpPr>
        <p:spPr>
          <a:xfrm>
            <a:off x="5183717" y="987425"/>
            <a:ext cx="6172200" cy="4873500"/>
          </a:xfrm>
          <a:prstGeom prst="rect">
            <a:avLst/>
          </a:prstGeom>
          <a:noFill/>
          <a:ln>
            <a:noFill/>
          </a:ln>
        </p:spPr>
      </p:sp>
      <p:sp>
        <p:nvSpPr>
          <p:cNvPr id="74" name="Google Shape;74;g1a561170e0e_0_96"/>
          <p:cNvSpPr txBox="1"/>
          <p:nvPr>
            <p:ph idx="1" type="body"/>
          </p:nvPr>
        </p:nvSpPr>
        <p:spPr>
          <a:xfrm>
            <a:off x="840317" y="2057400"/>
            <a:ext cx="3932700" cy="3811500"/>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120"/>
              <a:buNone/>
              <a:defRPr sz="1600"/>
            </a:lvl1pPr>
            <a:lvl2pPr indent="-228600" lvl="1" marL="914400" algn="l">
              <a:spcBef>
                <a:spcPts val="280"/>
              </a:spcBef>
              <a:spcAft>
                <a:spcPts val="0"/>
              </a:spcAft>
              <a:buSzPts val="910"/>
              <a:buNone/>
              <a:defRPr sz="1400"/>
            </a:lvl2pPr>
            <a:lvl3pPr indent="-228600" lvl="2" marL="1371600" algn="l">
              <a:spcBef>
                <a:spcPts val="240"/>
              </a:spcBef>
              <a:spcAft>
                <a:spcPts val="0"/>
              </a:spcAft>
              <a:buSzPts val="780"/>
              <a:buNone/>
              <a:defRPr sz="1200"/>
            </a:lvl3pPr>
            <a:lvl4pPr indent="-228600" lvl="3" marL="1828800" algn="l">
              <a:spcBef>
                <a:spcPts val="200"/>
              </a:spcBef>
              <a:spcAft>
                <a:spcPts val="0"/>
              </a:spcAft>
              <a:buSzPts val="750"/>
              <a:buNone/>
              <a:defRPr sz="1000"/>
            </a:lvl4pPr>
            <a:lvl5pPr indent="-228600" lvl="4" marL="2286000" algn="l">
              <a:spcBef>
                <a:spcPts val="200"/>
              </a:spcBef>
              <a:spcAft>
                <a:spcPts val="0"/>
              </a:spcAft>
              <a:buSzPts val="65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 name="Google Shape;75;g1a561170e0e_0_96"/>
          <p:cNvSpPr txBox="1"/>
          <p:nvPr>
            <p:ph idx="10" type="dt"/>
          </p:nvPr>
        </p:nvSpPr>
        <p:spPr>
          <a:xfrm>
            <a:off x="4578351" y="6343650"/>
            <a:ext cx="25401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g1a561170e0e_0_96"/>
          <p:cNvSpPr txBox="1"/>
          <p:nvPr>
            <p:ph idx="11" type="ftr"/>
          </p:nvPr>
        </p:nvSpPr>
        <p:spPr>
          <a:xfrm>
            <a:off x="8144933" y="6343650"/>
            <a:ext cx="38607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g1a561170e0e_0_96"/>
          <p:cNvSpPr txBox="1"/>
          <p:nvPr>
            <p:ph idx="12" type="sldNum"/>
          </p:nvPr>
        </p:nvSpPr>
        <p:spPr>
          <a:xfrm>
            <a:off x="194733" y="6361113"/>
            <a:ext cx="25401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g1a561170e0e_0_103"/>
          <p:cNvSpPr txBox="1"/>
          <p:nvPr>
            <p:ph type="title"/>
          </p:nvPr>
        </p:nvSpPr>
        <p:spPr>
          <a:xfrm>
            <a:off x="423333" y="722313"/>
            <a:ext cx="11516700" cy="7620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g1a561170e0e_0_103"/>
          <p:cNvSpPr txBox="1"/>
          <p:nvPr>
            <p:ph idx="1" type="body"/>
          </p:nvPr>
        </p:nvSpPr>
        <p:spPr>
          <a:xfrm rot="5400000">
            <a:off x="3853433" y="-1473687"/>
            <a:ext cx="4114800" cy="10945200"/>
          </a:xfrm>
          <a:prstGeom prst="rect">
            <a:avLst/>
          </a:prstGeom>
          <a:noFill/>
          <a:ln>
            <a:noFill/>
          </a:ln>
        </p:spPr>
        <p:txBody>
          <a:bodyPr anchorCtr="0" anchor="t" bIns="45700" lIns="91425" spcFirstLastPara="1" rIns="91425" wrap="square" tIns="45700">
            <a:noAutofit/>
          </a:bodyPr>
          <a:lstStyle>
            <a:lvl1pPr indent="-308610" lvl="0" marL="457200" algn="l">
              <a:spcBef>
                <a:spcPts val="360"/>
              </a:spcBef>
              <a:spcAft>
                <a:spcPts val="0"/>
              </a:spcAft>
              <a:buSzPts val="126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14325" lvl="3" marL="1828800" algn="l">
              <a:spcBef>
                <a:spcPts val="360"/>
              </a:spcBef>
              <a:spcAft>
                <a:spcPts val="0"/>
              </a:spcAft>
              <a:buSzPts val="1350"/>
              <a:buChar char="■"/>
              <a:defRPr/>
            </a:lvl4pPr>
            <a:lvl5pPr indent="-302895" lvl="4" marL="2286000" algn="l">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g1a561170e0e_0_103"/>
          <p:cNvSpPr txBox="1"/>
          <p:nvPr>
            <p:ph idx="10" type="dt"/>
          </p:nvPr>
        </p:nvSpPr>
        <p:spPr>
          <a:xfrm>
            <a:off x="4578351" y="6343650"/>
            <a:ext cx="25401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g1a561170e0e_0_103"/>
          <p:cNvSpPr txBox="1"/>
          <p:nvPr>
            <p:ph idx="11" type="ftr"/>
          </p:nvPr>
        </p:nvSpPr>
        <p:spPr>
          <a:xfrm>
            <a:off x="8144933" y="6343650"/>
            <a:ext cx="38607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g1a561170e0e_0_103"/>
          <p:cNvSpPr txBox="1"/>
          <p:nvPr>
            <p:ph idx="12" type="sldNum"/>
          </p:nvPr>
        </p:nvSpPr>
        <p:spPr>
          <a:xfrm>
            <a:off x="194733" y="6361113"/>
            <a:ext cx="25401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g1a561170e0e_0_109"/>
          <p:cNvSpPr txBox="1"/>
          <p:nvPr>
            <p:ph type="title"/>
          </p:nvPr>
        </p:nvSpPr>
        <p:spPr>
          <a:xfrm rot="5400000">
            <a:off x="7833717" y="1949913"/>
            <a:ext cx="5334000" cy="2878800"/>
          </a:xfrm>
          <a:prstGeom prst="rect">
            <a:avLst/>
          </a:prstGeom>
          <a:noFill/>
          <a:ln>
            <a:noFill/>
          </a:ln>
        </p:spPr>
        <p:txBody>
          <a:bodyPr anchorCtr="0" anchor="b" bIns="45700" lIns="91425" spcFirstLastPara="1" rIns="91425" wrap="square" tIns="4570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g1a561170e0e_0_109"/>
          <p:cNvSpPr txBox="1"/>
          <p:nvPr>
            <p:ph idx="1" type="body"/>
          </p:nvPr>
        </p:nvSpPr>
        <p:spPr>
          <a:xfrm rot="5400000">
            <a:off x="1973851" y="-828087"/>
            <a:ext cx="5334000" cy="8434800"/>
          </a:xfrm>
          <a:prstGeom prst="rect">
            <a:avLst/>
          </a:prstGeom>
          <a:noFill/>
          <a:ln>
            <a:noFill/>
          </a:ln>
        </p:spPr>
        <p:txBody>
          <a:bodyPr anchorCtr="0" anchor="t" bIns="45700" lIns="91425" spcFirstLastPara="1" rIns="91425" wrap="square" tIns="45700">
            <a:noAutofit/>
          </a:bodyPr>
          <a:lstStyle>
            <a:lvl1pPr indent="-308610" lvl="0" marL="457200" algn="l">
              <a:spcBef>
                <a:spcPts val="360"/>
              </a:spcBef>
              <a:spcAft>
                <a:spcPts val="0"/>
              </a:spcAft>
              <a:buSzPts val="1260"/>
              <a:buChar char="■"/>
              <a:defRPr/>
            </a:lvl1pPr>
            <a:lvl2pPr indent="-302894" lvl="1" marL="914400" algn="l">
              <a:spcBef>
                <a:spcPts val="360"/>
              </a:spcBef>
              <a:spcAft>
                <a:spcPts val="0"/>
              </a:spcAft>
              <a:buSzPts val="1170"/>
              <a:buChar char="■"/>
              <a:defRPr/>
            </a:lvl2pPr>
            <a:lvl3pPr indent="-302894" lvl="2" marL="1371600" algn="l">
              <a:spcBef>
                <a:spcPts val="360"/>
              </a:spcBef>
              <a:spcAft>
                <a:spcPts val="0"/>
              </a:spcAft>
              <a:buSzPts val="1170"/>
              <a:buChar char="■"/>
              <a:defRPr/>
            </a:lvl3pPr>
            <a:lvl4pPr indent="-314325" lvl="3" marL="1828800" algn="l">
              <a:spcBef>
                <a:spcPts val="360"/>
              </a:spcBef>
              <a:spcAft>
                <a:spcPts val="0"/>
              </a:spcAft>
              <a:buSzPts val="1350"/>
              <a:buChar char="■"/>
              <a:defRPr/>
            </a:lvl4pPr>
            <a:lvl5pPr indent="-302895" lvl="4" marL="2286000" algn="l">
              <a:spcBef>
                <a:spcPts val="360"/>
              </a:spcBef>
              <a:spcAft>
                <a:spcPts val="0"/>
              </a:spcAft>
              <a:buSzPts val="117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 name="Google Shape;87;g1a561170e0e_0_109"/>
          <p:cNvSpPr txBox="1"/>
          <p:nvPr>
            <p:ph idx="10" type="dt"/>
          </p:nvPr>
        </p:nvSpPr>
        <p:spPr>
          <a:xfrm>
            <a:off x="4578351" y="6343650"/>
            <a:ext cx="25401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g1a561170e0e_0_109"/>
          <p:cNvSpPr txBox="1"/>
          <p:nvPr>
            <p:ph idx="11" type="ftr"/>
          </p:nvPr>
        </p:nvSpPr>
        <p:spPr>
          <a:xfrm>
            <a:off x="8144933" y="6343650"/>
            <a:ext cx="3860700" cy="457200"/>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g1a561170e0e_0_109"/>
          <p:cNvSpPr txBox="1"/>
          <p:nvPr>
            <p:ph idx="12" type="sldNum"/>
          </p:nvPr>
        </p:nvSpPr>
        <p:spPr>
          <a:xfrm>
            <a:off x="194733" y="6361113"/>
            <a:ext cx="2540100" cy="457200"/>
          </a:xfrm>
          <a:prstGeom prst="rect">
            <a:avLst/>
          </a:prstGeom>
          <a:noFill/>
          <a:ln>
            <a:noFill/>
          </a:ln>
        </p:spPr>
        <p:txBody>
          <a:bodyPr anchorCtr="0" anchor="b" bIns="45700" lIns="91425" spcFirstLastPara="1" rIns="91425" wrap="square" tIns="45700">
            <a:noAutofit/>
          </a:bodyPr>
          <a:lstStyle>
            <a:lvl1pPr indent="0" lvl="0" marL="0" marR="0" algn="l">
              <a:spcBef>
                <a:spcPts val="0"/>
              </a:spcBef>
              <a:spcAft>
                <a:spcPts val="0"/>
              </a:spcAft>
              <a:buNone/>
              <a:defRPr sz="2400">
                <a:solidFill>
                  <a:schemeClr val="dk1"/>
                </a:solidFill>
                <a:latin typeface="Arial"/>
                <a:ea typeface="Arial"/>
                <a:cs typeface="Arial"/>
                <a:sym typeface="Arial"/>
              </a:defRPr>
            </a:lvl1pPr>
            <a:lvl2pPr indent="0" lvl="1" marL="0" marR="0" algn="l">
              <a:spcBef>
                <a:spcPts val="0"/>
              </a:spcBef>
              <a:spcAft>
                <a:spcPts val="0"/>
              </a:spcAft>
              <a:buNone/>
              <a:defRPr sz="2400">
                <a:solidFill>
                  <a:schemeClr val="dk1"/>
                </a:solidFill>
                <a:latin typeface="Arial"/>
                <a:ea typeface="Arial"/>
                <a:cs typeface="Arial"/>
                <a:sym typeface="Arial"/>
              </a:defRPr>
            </a:lvl2pPr>
            <a:lvl3pPr indent="0" lvl="2" marL="0" marR="0" algn="l">
              <a:spcBef>
                <a:spcPts val="0"/>
              </a:spcBef>
              <a:spcAft>
                <a:spcPts val="0"/>
              </a:spcAft>
              <a:buNone/>
              <a:defRPr sz="2400">
                <a:solidFill>
                  <a:schemeClr val="dk1"/>
                </a:solidFill>
                <a:latin typeface="Arial"/>
                <a:ea typeface="Arial"/>
                <a:cs typeface="Arial"/>
                <a:sym typeface="Arial"/>
              </a:defRPr>
            </a:lvl3pPr>
            <a:lvl4pPr indent="0" lvl="3" marL="0" marR="0" algn="l">
              <a:spcBef>
                <a:spcPts val="0"/>
              </a:spcBef>
              <a:spcAft>
                <a:spcPts val="0"/>
              </a:spcAft>
              <a:buNone/>
              <a:defRPr sz="2400">
                <a:solidFill>
                  <a:schemeClr val="dk1"/>
                </a:solidFill>
                <a:latin typeface="Arial"/>
                <a:ea typeface="Arial"/>
                <a:cs typeface="Arial"/>
                <a:sym typeface="Arial"/>
              </a:defRPr>
            </a:lvl4pPr>
            <a:lvl5pPr indent="0" lvl="4" marL="0" marR="0" algn="l">
              <a:spcBef>
                <a:spcPts val="0"/>
              </a:spcBef>
              <a:spcAft>
                <a:spcPts val="0"/>
              </a:spcAft>
              <a:buNone/>
              <a:defRPr sz="2400">
                <a:solidFill>
                  <a:schemeClr val="dk1"/>
                </a:solidFill>
                <a:latin typeface="Arial"/>
                <a:ea typeface="Arial"/>
                <a:cs typeface="Arial"/>
                <a:sym typeface="Arial"/>
              </a:defRPr>
            </a:lvl5pPr>
            <a:lvl6pPr indent="0" lvl="5" marL="0" marR="0" algn="l">
              <a:spcBef>
                <a:spcPts val="0"/>
              </a:spcBef>
              <a:spcAft>
                <a:spcPts val="0"/>
              </a:spcAft>
              <a:buNone/>
              <a:defRPr sz="2400">
                <a:solidFill>
                  <a:schemeClr val="dk1"/>
                </a:solidFill>
                <a:latin typeface="Arial"/>
                <a:ea typeface="Arial"/>
                <a:cs typeface="Arial"/>
                <a:sym typeface="Arial"/>
              </a:defRPr>
            </a:lvl6pPr>
            <a:lvl7pPr indent="0" lvl="6" marL="0" marR="0" algn="l">
              <a:spcBef>
                <a:spcPts val="0"/>
              </a:spcBef>
              <a:spcAft>
                <a:spcPts val="0"/>
              </a:spcAft>
              <a:buNone/>
              <a:defRPr sz="2400">
                <a:solidFill>
                  <a:schemeClr val="dk1"/>
                </a:solidFill>
                <a:latin typeface="Arial"/>
                <a:ea typeface="Arial"/>
                <a:cs typeface="Arial"/>
                <a:sym typeface="Arial"/>
              </a:defRPr>
            </a:lvl7pPr>
            <a:lvl8pPr indent="0" lvl="7" marL="0" marR="0" algn="l">
              <a:spcBef>
                <a:spcPts val="0"/>
              </a:spcBef>
              <a:spcAft>
                <a:spcPts val="0"/>
              </a:spcAft>
              <a:buNone/>
              <a:defRPr sz="2400">
                <a:solidFill>
                  <a:schemeClr val="dk1"/>
                </a:solidFill>
                <a:latin typeface="Arial"/>
                <a:ea typeface="Arial"/>
                <a:cs typeface="Arial"/>
                <a:sym typeface="Arial"/>
              </a:defRPr>
            </a:lvl8pPr>
            <a:lvl9pPr indent="0" lvl="8" marL="0" marR="0" algn="l">
              <a:spcBef>
                <a:spcPts val="0"/>
              </a:spcBef>
              <a:spcAft>
                <a:spcPts val="0"/>
              </a:spcAft>
              <a:buNone/>
              <a:defRPr sz="2400">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 Type="http://schemas.openxmlformats.org/officeDocument/2006/relationships/image" Target="../media/image1.png"/><Relationship Id="rId2" Type="http://schemas.openxmlformats.org/officeDocument/2006/relationships/image" Target="../media/image4.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14" Type="http://schemas.openxmlformats.org/officeDocument/2006/relationships/theme" Target="../theme/theme1.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9" name="Shape 9"/>
        <p:cNvGrpSpPr/>
        <p:nvPr/>
      </p:nvGrpSpPr>
      <p:grpSpPr>
        <a:xfrm>
          <a:off x="0" y="0"/>
          <a:ext cx="0" cy="0"/>
          <a:chOff x="0" y="0"/>
          <a:chExt cx="0" cy="0"/>
        </a:xfrm>
      </p:grpSpPr>
      <p:grpSp>
        <p:nvGrpSpPr>
          <p:cNvPr id="10" name="Google Shape;10;g1a561170e0e_0_34"/>
          <p:cNvGrpSpPr/>
          <p:nvPr/>
        </p:nvGrpSpPr>
        <p:grpSpPr>
          <a:xfrm>
            <a:off x="-10584" y="1636713"/>
            <a:ext cx="12198351" cy="4618037"/>
            <a:chOff x="-5" y="1031"/>
            <a:chExt cx="5763" cy="2909"/>
          </a:xfrm>
        </p:grpSpPr>
        <p:pic>
          <p:nvPicPr>
            <p:cNvPr descr="D:\FRONTPAGE THEMES\ARTSY\ARTHSEPA.PNG" id="11" name="Google Shape;11;g1a561170e0e_0_34"/>
            <p:cNvPicPr preferRelativeResize="0"/>
            <p:nvPr/>
          </p:nvPicPr>
          <p:blipFill rotWithShape="1">
            <a:blip r:embed="rId1">
              <a:alphaModFix/>
            </a:blip>
            <a:srcRect b="0" l="0" r="0" t="0"/>
            <a:stretch/>
          </p:blipFill>
          <p:spPr>
            <a:xfrm>
              <a:off x="3778" y="3893"/>
              <a:ext cx="1980" cy="47"/>
            </a:xfrm>
            <a:prstGeom prst="rect">
              <a:avLst/>
            </a:prstGeom>
            <a:noFill/>
            <a:ln>
              <a:noFill/>
            </a:ln>
          </p:spPr>
        </p:pic>
        <p:pic>
          <p:nvPicPr>
            <p:cNvPr descr="P:\!Themes\Artsy\Arthsepa.gif" id="12" name="Google Shape;12;g1a561170e0e_0_34"/>
            <p:cNvPicPr preferRelativeResize="0"/>
            <p:nvPr/>
          </p:nvPicPr>
          <p:blipFill rotWithShape="1">
            <a:blip r:embed="rId2">
              <a:alphaModFix/>
            </a:blip>
            <a:srcRect b="0" l="0" r="0" t="0"/>
            <a:stretch/>
          </p:blipFill>
          <p:spPr>
            <a:xfrm>
              <a:off x="-5" y="1031"/>
              <a:ext cx="2832" cy="61"/>
            </a:xfrm>
            <a:prstGeom prst="rect">
              <a:avLst/>
            </a:prstGeom>
            <a:noFill/>
            <a:ln>
              <a:noFill/>
            </a:ln>
          </p:spPr>
        </p:pic>
      </p:grpSp>
      <p:sp>
        <p:nvSpPr>
          <p:cNvPr id="13" name="Google Shape;13;g1a561170e0e_0_34"/>
          <p:cNvSpPr txBox="1"/>
          <p:nvPr>
            <p:ph type="title"/>
          </p:nvPr>
        </p:nvSpPr>
        <p:spPr>
          <a:xfrm>
            <a:off x="423333" y="722313"/>
            <a:ext cx="11516700" cy="762000"/>
          </a:xfrm>
          <a:prstGeom prst="rect">
            <a:avLst/>
          </a:prstGeom>
          <a:noFill/>
          <a:ln>
            <a:noFill/>
          </a:ln>
        </p:spPr>
        <p:txBody>
          <a:bodyPr anchorCtr="0" anchor="b" bIns="45700" lIns="91425" spcFirstLastPara="1" rIns="91425" wrap="square" tIns="45700">
            <a:spAutoFit/>
          </a:bodyPr>
          <a:lstStyle>
            <a:lvl1pPr lvl="0" marR="0" rtl="0" algn="l">
              <a:spcBef>
                <a:spcPts val="0"/>
              </a:spcBef>
              <a:spcAft>
                <a:spcPts val="0"/>
              </a:spcAft>
              <a:buSzPts val="1400"/>
              <a:buNone/>
              <a:defRPr b="0" i="0" sz="4400" u="none" cap="none" strike="noStrike">
                <a:solidFill>
                  <a:schemeClr val="dk2"/>
                </a:solidFill>
                <a:latin typeface="Calibri"/>
                <a:ea typeface="Calibri"/>
                <a:cs typeface="Calibri"/>
                <a:sym typeface="Calibri"/>
              </a:defRPr>
            </a:lvl1pPr>
            <a:lvl2pPr lvl="1" marR="0" rtl="0" algn="l">
              <a:spcBef>
                <a:spcPts val="0"/>
              </a:spcBef>
              <a:spcAft>
                <a:spcPts val="0"/>
              </a:spcAft>
              <a:buSzPts val="1400"/>
              <a:buNone/>
              <a:defRPr b="0" i="0" sz="4400" u="none" cap="none" strike="noStrike">
                <a:solidFill>
                  <a:schemeClr val="dk2"/>
                </a:solidFill>
                <a:latin typeface="Arial"/>
                <a:ea typeface="Arial"/>
                <a:cs typeface="Arial"/>
                <a:sym typeface="Arial"/>
              </a:defRPr>
            </a:lvl2pPr>
            <a:lvl3pPr lvl="2" marR="0" rtl="0" algn="l">
              <a:spcBef>
                <a:spcPts val="0"/>
              </a:spcBef>
              <a:spcAft>
                <a:spcPts val="0"/>
              </a:spcAft>
              <a:buSzPts val="1400"/>
              <a:buNone/>
              <a:defRPr b="0" i="0" sz="4400" u="none" cap="none" strike="noStrike">
                <a:solidFill>
                  <a:schemeClr val="dk2"/>
                </a:solidFill>
                <a:latin typeface="Arial"/>
                <a:ea typeface="Arial"/>
                <a:cs typeface="Arial"/>
                <a:sym typeface="Arial"/>
              </a:defRPr>
            </a:lvl3pPr>
            <a:lvl4pPr lvl="3" marR="0" rtl="0" algn="l">
              <a:spcBef>
                <a:spcPts val="0"/>
              </a:spcBef>
              <a:spcAft>
                <a:spcPts val="0"/>
              </a:spcAft>
              <a:buSzPts val="1400"/>
              <a:buNone/>
              <a:defRPr b="0" i="0" sz="4400" u="none" cap="none" strike="noStrike">
                <a:solidFill>
                  <a:schemeClr val="dk2"/>
                </a:solidFill>
                <a:latin typeface="Arial"/>
                <a:ea typeface="Arial"/>
                <a:cs typeface="Arial"/>
                <a:sym typeface="Arial"/>
              </a:defRPr>
            </a:lvl4pPr>
            <a:lvl5pPr lvl="4" marR="0" rtl="0" algn="l">
              <a:spcBef>
                <a:spcPts val="0"/>
              </a:spcBef>
              <a:spcAft>
                <a:spcPts val="0"/>
              </a:spcAft>
              <a:buSzPts val="1400"/>
              <a:buNone/>
              <a:defRPr b="0" i="0" sz="4400" u="none" cap="none" strike="noStrike">
                <a:solidFill>
                  <a:schemeClr val="dk2"/>
                </a:solidFill>
                <a:latin typeface="Arial"/>
                <a:ea typeface="Arial"/>
                <a:cs typeface="Arial"/>
                <a:sym typeface="Arial"/>
              </a:defRPr>
            </a:lvl5pPr>
            <a:lvl6pPr lvl="5" marR="0" rtl="0" algn="l">
              <a:spcBef>
                <a:spcPts val="0"/>
              </a:spcBef>
              <a:spcAft>
                <a:spcPts val="0"/>
              </a:spcAft>
              <a:buSzPts val="1400"/>
              <a:buNone/>
              <a:defRPr b="0" i="0" sz="4400" u="none" cap="none" strike="noStrike">
                <a:solidFill>
                  <a:schemeClr val="dk2"/>
                </a:solidFill>
                <a:latin typeface="Arial"/>
                <a:ea typeface="Arial"/>
                <a:cs typeface="Arial"/>
                <a:sym typeface="Arial"/>
              </a:defRPr>
            </a:lvl6pPr>
            <a:lvl7pPr lvl="6" marR="0" rtl="0" algn="l">
              <a:spcBef>
                <a:spcPts val="0"/>
              </a:spcBef>
              <a:spcAft>
                <a:spcPts val="0"/>
              </a:spcAft>
              <a:buSzPts val="1400"/>
              <a:buNone/>
              <a:defRPr b="0" i="0" sz="4400" u="none" cap="none" strike="noStrike">
                <a:solidFill>
                  <a:schemeClr val="dk2"/>
                </a:solidFill>
                <a:latin typeface="Arial"/>
                <a:ea typeface="Arial"/>
                <a:cs typeface="Arial"/>
                <a:sym typeface="Arial"/>
              </a:defRPr>
            </a:lvl7pPr>
            <a:lvl8pPr lvl="7" marR="0" rtl="0" algn="l">
              <a:spcBef>
                <a:spcPts val="0"/>
              </a:spcBef>
              <a:spcAft>
                <a:spcPts val="0"/>
              </a:spcAft>
              <a:buSzPts val="1400"/>
              <a:buNone/>
              <a:defRPr b="0" i="0" sz="4400" u="none" cap="none" strike="noStrike">
                <a:solidFill>
                  <a:schemeClr val="dk2"/>
                </a:solidFill>
                <a:latin typeface="Arial"/>
                <a:ea typeface="Arial"/>
                <a:cs typeface="Arial"/>
                <a:sym typeface="Arial"/>
              </a:defRPr>
            </a:lvl8pPr>
            <a:lvl9pPr lvl="8" marR="0" rtl="0" algn="l">
              <a:spcBef>
                <a:spcPts val="0"/>
              </a:spcBef>
              <a:spcAft>
                <a:spcPts val="0"/>
              </a:spcAft>
              <a:buSzPts val="1400"/>
              <a:buNone/>
              <a:defRPr b="0" i="0" sz="4400" u="none" cap="none" strike="noStrike">
                <a:solidFill>
                  <a:schemeClr val="dk2"/>
                </a:solidFill>
                <a:latin typeface="Arial"/>
                <a:ea typeface="Arial"/>
                <a:cs typeface="Arial"/>
                <a:sym typeface="Arial"/>
              </a:defRPr>
            </a:lvl9pPr>
          </a:lstStyle>
          <a:p/>
        </p:txBody>
      </p:sp>
      <p:sp>
        <p:nvSpPr>
          <p:cNvPr id="14" name="Google Shape;14;g1a561170e0e_0_34"/>
          <p:cNvSpPr txBox="1"/>
          <p:nvPr>
            <p:ph idx="1" type="body"/>
          </p:nvPr>
        </p:nvSpPr>
        <p:spPr>
          <a:xfrm>
            <a:off x="438151" y="1941513"/>
            <a:ext cx="10945200" cy="4114800"/>
          </a:xfrm>
          <a:prstGeom prst="rect">
            <a:avLst/>
          </a:prstGeom>
          <a:noFill/>
          <a:ln>
            <a:noFill/>
          </a:ln>
        </p:spPr>
        <p:txBody>
          <a:bodyPr anchorCtr="0" anchor="t" bIns="45700" lIns="91425" spcFirstLastPara="1" rIns="91425" wrap="square" tIns="45700">
            <a:noAutofit/>
          </a:bodyPr>
          <a:lstStyle>
            <a:lvl1pPr indent="-370840" lvl="0" marL="457200" marR="0" rtl="0" algn="l">
              <a:spcBef>
                <a:spcPts val="640"/>
              </a:spcBef>
              <a:spcAft>
                <a:spcPts val="0"/>
              </a:spcAft>
              <a:buClr>
                <a:srgbClr val="CCFF33"/>
              </a:buClr>
              <a:buSzPts val="2240"/>
              <a:buFont typeface="Noto Sans Symbols"/>
              <a:buChar char="■"/>
              <a:defRPr b="0" i="0" sz="3200" u="none" cap="none" strike="noStrike">
                <a:solidFill>
                  <a:schemeClr val="dk1"/>
                </a:solidFill>
                <a:latin typeface="Calibri"/>
                <a:ea typeface="Calibri"/>
                <a:cs typeface="Calibri"/>
                <a:sym typeface="Calibri"/>
              </a:defRPr>
            </a:lvl1pPr>
            <a:lvl2pPr indent="-344169" lvl="1" marL="914400" marR="0" rtl="0" algn="l">
              <a:spcBef>
                <a:spcPts val="560"/>
              </a:spcBef>
              <a:spcAft>
                <a:spcPts val="0"/>
              </a:spcAft>
              <a:buClr>
                <a:schemeClr val="accent2"/>
              </a:buClr>
              <a:buSzPts val="1820"/>
              <a:buFont typeface="Noto Sans Symbols"/>
              <a:buChar char="■"/>
              <a:defRPr b="0" i="0" sz="2800" u="none" cap="none" strike="noStrike">
                <a:solidFill>
                  <a:schemeClr val="dk1"/>
                </a:solidFill>
                <a:latin typeface="Calibri"/>
                <a:ea typeface="Calibri"/>
                <a:cs typeface="Calibri"/>
                <a:sym typeface="Calibri"/>
              </a:defRPr>
            </a:lvl2pPr>
            <a:lvl3pPr indent="-327660" lvl="2" marL="1371600" marR="0" rtl="0" algn="l">
              <a:spcBef>
                <a:spcPts val="480"/>
              </a:spcBef>
              <a:spcAft>
                <a:spcPts val="0"/>
              </a:spcAft>
              <a:buClr>
                <a:srgbClr val="0099CC"/>
              </a:buClr>
              <a:buSzPts val="1560"/>
              <a:buFont typeface="Noto Sans Symbols"/>
              <a:buChar char="■"/>
              <a:defRPr b="0" i="0" sz="2400" u="none" cap="none" strike="noStrike">
                <a:solidFill>
                  <a:schemeClr val="dk1"/>
                </a:solidFill>
                <a:latin typeface="Calibri"/>
                <a:ea typeface="Calibri"/>
                <a:cs typeface="Calibri"/>
                <a:sym typeface="Calibri"/>
              </a:defRPr>
            </a:lvl3pPr>
            <a:lvl4pPr indent="-323850" lvl="3" marL="1828800" marR="0" rtl="0" algn="l">
              <a:spcBef>
                <a:spcPts val="400"/>
              </a:spcBef>
              <a:spcAft>
                <a:spcPts val="0"/>
              </a:spcAft>
              <a:buClr>
                <a:schemeClr val="dk2"/>
              </a:buClr>
              <a:buSzPts val="1500"/>
              <a:buFont typeface="Noto Sans Symbols"/>
              <a:buChar char="■"/>
              <a:defRPr b="0" i="0" sz="2000" u="none" cap="none" strike="noStrike">
                <a:solidFill>
                  <a:schemeClr val="dk1"/>
                </a:solidFill>
                <a:latin typeface="Calibri"/>
                <a:ea typeface="Calibri"/>
                <a:cs typeface="Calibri"/>
                <a:sym typeface="Calibri"/>
              </a:defRPr>
            </a:lvl4pPr>
            <a:lvl5pPr indent="-311150" lvl="4" marL="2286000" marR="0" rtl="0" algn="l">
              <a:spcBef>
                <a:spcPts val="400"/>
              </a:spcBef>
              <a:spcAft>
                <a:spcPts val="0"/>
              </a:spcAft>
              <a:buClr>
                <a:schemeClr val="hlink"/>
              </a:buClr>
              <a:buSzPts val="1300"/>
              <a:buFont typeface="Noto Sans Symbols"/>
              <a:buChar char="■"/>
              <a:defRPr b="0" i="0" sz="20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5" name="Google Shape;15;g1a561170e0e_0_34"/>
          <p:cNvSpPr txBox="1"/>
          <p:nvPr>
            <p:ph idx="10" type="dt"/>
          </p:nvPr>
        </p:nvSpPr>
        <p:spPr>
          <a:xfrm>
            <a:off x="4578351" y="6343650"/>
            <a:ext cx="2540100" cy="457200"/>
          </a:xfrm>
          <a:prstGeom prst="rect">
            <a:avLst/>
          </a:prstGeom>
          <a:noFill/>
          <a:ln>
            <a:noFill/>
          </a:ln>
        </p:spPr>
        <p:txBody>
          <a:bodyPr anchorCtr="0" anchor="b" bIns="45700" lIns="91425" spcFirstLastPara="1" rIns="91425" wrap="square" tIns="45700">
            <a:noAutofit/>
          </a:bodyPr>
          <a:lstStyle>
            <a:lvl1pPr lvl="0" marR="0" rtl="0" algn="ctr">
              <a:spcBef>
                <a:spcPts val="0"/>
              </a:spcBef>
              <a:spcAft>
                <a:spcPts val="0"/>
              </a:spcAft>
              <a:buSzPts val="1400"/>
              <a:buNone/>
              <a:defRPr b="0" i="0" sz="14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6" name="Google Shape;16;g1a561170e0e_0_34"/>
          <p:cNvSpPr txBox="1"/>
          <p:nvPr>
            <p:ph idx="11" type="ftr"/>
          </p:nvPr>
        </p:nvSpPr>
        <p:spPr>
          <a:xfrm>
            <a:off x="8144933" y="6343650"/>
            <a:ext cx="3860700" cy="457200"/>
          </a:xfrm>
          <a:prstGeom prst="rect">
            <a:avLst/>
          </a:prstGeom>
          <a:noFill/>
          <a:ln>
            <a:noFill/>
          </a:ln>
        </p:spPr>
        <p:txBody>
          <a:bodyPr anchorCtr="0" anchor="b" bIns="45700" lIns="91425" spcFirstLastPara="1" rIns="91425" wrap="square" tIns="45700">
            <a:noAutofit/>
          </a:bodyPr>
          <a:lstStyle>
            <a:lvl1pPr lvl="0" marR="0" rtl="0" algn="r">
              <a:spcBef>
                <a:spcPts val="0"/>
              </a:spcBef>
              <a:spcAft>
                <a:spcPts val="0"/>
              </a:spcAft>
              <a:buSzPts val="1400"/>
              <a:buNone/>
              <a:defRPr b="0" i="0" sz="14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7" name="Google Shape;17;g1a561170e0e_0_34"/>
          <p:cNvSpPr txBox="1"/>
          <p:nvPr>
            <p:ph idx="12" type="sldNum"/>
          </p:nvPr>
        </p:nvSpPr>
        <p:spPr>
          <a:xfrm>
            <a:off x="194733" y="6361113"/>
            <a:ext cx="2540100" cy="457200"/>
          </a:xfrm>
          <a:prstGeom prst="rect">
            <a:avLst/>
          </a:prstGeom>
          <a:noFill/>
          <a:ln>
            <a:noFill/>
          </a:ln>
        </p:spPr>
        <p:txBody>
          <a:bodyPr anchorCtr="0" anchor="b" bIns="45700" lIns="91425" spcFirstLastPara="1" rIns="91425" wrap="square" tIns="45700">
            <a:noAutofit/>
          </a:bodyPr>
          <a:lstStyle>
            <a:lvl1pPr indent="0" lvl="0" marL="0" marR="0" rtl="0" algn="l">
              <a:spcBef>
                <a:spcPts val="0"/>
              </a:spcBef>
              <a:spcAft>
                <a:spcPts val="0"/>
              </a:spcAft>
              <a:buNone/>
              <a:defRPr b="0" i="0" sz="2400" u="none" cap="none" strike="noStrike">
                <a:solidFill>
                  <a:schemeClr val="dk1"/>
                </a:solidFill>
                <a:latin typeface="Arial"/>
                <a:ea typeface="Arial"/>
                <a:cs typeface="Arial"/>
                <a:sym typeface="Arial"/>
              </a:defRPr>
            </a:lvl1pPr>
            <a:lvl2pPr indent="0" lvl="1" marL="0" marR="0" rtl="0" algn="l">
              <a:spcBef>
                <a:spcPts val="0"/>
              </a:spcBef>
              <a:spcAft>
                <a:spcPts val="0"/>
              </a:spcAft>
              <a:buNone/>
              <a:defRPr b="0" i="0" sz="2400" u="none" cap="none" strike="noStrike">
                <a:solidFill>
                  <a:schemeClr val="dk1"/>
                </a:solidFill>
                <a:latin typeface="Arial"/>
                <a:ea typeface="Arial"/>
                <a:cs typeface="Arial"/>
                <a:sym typeface="Arial"/>
              </a:defRPr>
            </a:lvl2pPr>
            <a:lvl3pPr indent="0" lvl="2" marL="0" marR="0" rtl="0" algn="l">
              <a:spcBef>
                <a:spcPts val="0"/>
              </a:spcBef>
              <a:spcAft>
                <a:spcPts val="0"/>
              </a:spcAft>
              <a:buNone/>
              <a:defRPr b="0" i="0" sz="2400" u="none" cap="none" strike="noStrike">
                <a:solidFill>
                  <a:schemeClr val="dk1"/>
                </a:solidFill>
                <a:latin typeface="Arial"/>
                <a:ea typeface="Arial"/>
                <a:cs typeface="Arial"/>
                <a:sym typeface="Arial"/>
              </a:defRPr>
            </a:lvl3pPr>
            <a:lvl4pPr indent="0" lvl="3" marL="0" marR="0" rtl="0" algn="l">
              <a:spcBef>
                <a:spcPts val="0"/>
              </a:spcBef>
              <a:spcAft>
                <a:spcPts val="0"/>
              </a:spcAft>
              <a:buNone/>
              <a:defRPr b="0" i="0" sz="2400" u="none" cap="none" strike="noStrike">
                <a:solidFill>
                  <a:schemeClr val="dk1"/>
                </a:solidFill>
                <a:latin typeface="Arial"/>
                <a:ea typeface="Arial"/>
                <a:cs typeface="Arial"/>
                <a:sym typeface="Arial"/>
              </a:defRPr>
            </a:lvl4pPr>
            <a:lvl5pPr indent="0" lvl="4" marL="0" marR="0" rtl="0" algn="l">
              <a:spcBef>
                <a:spcPts val="0"/>
              </a:spcBef>
              <a:spcAft>
                <a:spcPts val="0"/>
              </a:spcAft>
              <a:buNone/>
              <a:defRPr b="0" i="0" sz="2400" u="none" cap="none" strike="noStrike">
                <a:solidFill>
                  <a:schemeClr val="dk1"/>
                </a:solidFill>
                <a:latin typeface="Arial"/>
                <a:ea typeface="Arial"/>
                <a:cs typeface="Arial"/>
                <a:sym typeface="Arial"/>
              </a:defRPr>
            </a:lvl5pPr>
            <a:lvl6pPr indent="0" lvl="5" marL="0" marR="0" rtl="0" algn="l">
              <a:spcBef>
                <a:spcPts val="0"/>
              </a:spcBef>
              <a:spcAft>
                <a:spcPts val="0"/>
              </a:spcAft>
              <a:buNone/>
              <a:defRPr b="0" i="0" sz="2400" u="none" cap="none" strike="noStrike">
                <a:solidFill>
                  <a:schemeClr val="dk1"/>
                </a:solidFill>
                <a:latin typeface="Arial"/>
                <a:ea typeface="Arial"/>
                <a:cs typeface="Arial"/>
                <a:sym typeface="Arial"/>
              </a:defRPr>
            </a:lvl6pPr>
            <a:lvl7pPr indent="0" lvl="6" marL="0" marR="0" rtl="0" algn="l">
              <a:spcBef>
                <a:spcPts val="0"/>
              </a:spcBef>
              <a:spcAft>
                <a:spcPts val="0"/>
              </a:spcAft>
              <a:buNone/>
              <a:defRPr b="0" i="0" sz="2400" u="none" cap="none" strike="noStrike">
                <a:solidFill>
                  <a:schemeClr val="dk1"/>
                </a:solidFill>
                <a:latin typeface="Arial"/>
                <a:ea typeface="Arial"/>
                <a:cs typeface="Arial"/>
                <a:sym typeface="Arial"/>
              </a:defRPr>
            </a:lvl7pPr>
            <a:lvl8pPr indent="0" lvl="7" marL="0" marR="0" rtl="0" algn="l">
              <a:spcBef>
                <a:spcPts val="0"/>
              </a:spcBef>
              <a:spcAft>
                <a:spcPts val="0"/>
              </a:spcAft>
              <a:buNone/>
              <a:defRPr b="0" i="0" sz="2400" u="none" cap="none" strike="noStrike">
                <a:solidFill>
                  <a:schemeClr val="dk1"/>
                </a:solidFill>
                <a:latin typeface="Arial"/>
                <a:ea typeface="Arial"/>
                <a:cs typeface="Arial"/>
                <a:sym typeface="Arial"/>
              </a:defRPr>
            </a:lvl8pPr>
            <a:lvl9pPr indent="0" lvl="8" marL="0" marR="0" rtl="0" algn="l">
              <a:spcBef>
                <a:spcPts val="0"/>
              </a:spcBef>
              <a:spcAft>
                <a:spcPts val="0"/>
              </a:spcAft>
              <a:buNone/>
              <a:defRPr b="0" i="0" sz="2400" u="none" cap="none" strike="noStrike">
                <a:solidFill>
                  <a:schemeClr val="dk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11.png"/><Relationship Id="rId5" Type="http://schemas.openxmlformats.org/officeDocument/2006/relationships/image" Target="../media/image8.jpg"/><Relationship Id="rId6" Type="http://schemas.openxmlformats.org/officeDocument/2006/relationships/image" Target="../media/image7.png"/><Relationship Id="rId7" Type="http://schemas.openxmlformats.org/officeDocument/2006/relationships/image" Target="../media/image1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 Id="rId3"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16.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 Id="rId3" Type="http://schemas.openxmlformats.org/officeDocument/2006/relationships/image" Target="../media/image14.jp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1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http://www.apogeerockets.com/rocksim.asp" TargetMode="External"/><Relationship Id="rId4" Type="http://schemas.openxmlformats.org/officeDocument/2006/relationships/hyperlink" Target="http://www.apogeerockets.com/rocksim.asp" TargetMode="External"/><Relationship Id="rId5"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https://www.rocketreviews.com/rocksim-library.html" TargetMode="Externa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0.png"/><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5.jpg"/><Relationship Id="rId4" Type="http://schemas.openxmlformats.org/officeDocument/2006/relationships/image" Target="../media/image24.jpg"/><Relationship Id="rId5" Type="http://schemas.openxmlformats.org/officeDocument/2006/relationships/image" Target="../media/image37.png"/><Relationship Id="rId6"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hyperlink" Target="http://www.thrustcurve.org/" TargetMode="External"/><Relationship Id="rId4" Type="http://schemas.openxmlformats.org/officeDocument/2006/relationships/hyperlink" Target="https://www.youtube.com/watch?v=QIXN5jGysQg&amp;feature=youtu.be" TargetMode="External"/><Relationship Id="rId5"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comments" Target="../comments/comment1.xml"/><Relationship Id="rId4" Type="http://schemas.openxmlformats.org/officeDocument/2006/relationships/image" Target="../media/image33.png"/><Relationship Id="rId5" Type="http://schemas.openxmlformats.org/officeDocument/2006/relationships/image" Target="../media/image2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8.pn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3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2.png"/><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30.png"/><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 Id="rId3" Type="http://schemas.openxmlformats.org/officeDocument/2006/relationships/image" Target="../media/image36.png"/><Relationship Id="rId4" Type="http://schemas.openxmlformats.org/officeDocument/2006/relationships/image" Target="../media/image4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 Id="rId3" Type="http://schemas.openxmlformats.org/officeDocument/2006/relationships/image" Target="../media/image30.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40.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4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pic>
        <p:nvPicPr>
          <p:cNvPr id="95" name="Google Shape;95;p1"/>
          <p:cNvPicPr preferRelativeResize="0"/>
          <p:nvPr/>
        </p:nvPicPr>
        <p:blipFill>
          <a:blip r:embed="rId3">
            <a:alphaModFix/>
          </a:blip>
          <a:stretch>
            <a:fillRect/>
          </a:stretch>
        </p:blipFill>
        <p:spPr>
          <a:xfrm>
            <a:off x="1477207" y="5512525"/>
            <a:ext cx="1162050" cy="914400"/>
          </a:xfrm>
          <a:prstGeom prst="rect">
            <a:avLst/>
          </a:prstGeom>
          <a:noFill/>
          <a:ln>
            <a:noFill/>
          </a:ln>
        </p:spPr>
      </p:pic>
      <p:pic>
        <p:nvPicPr>
          <p:cNvPr id="96" name="Google Shape;96;p1"/>
          <p:cNvPicPr preferRelativeResize="0"/>
          <p:nvPr/>
        </p:nvPicPr>
        <p:blipFill rotWithShape="1">
          <a:blip r:embed="rId4">
            <a:alphaModFix/>
          </a:blip>
          <a:srcRect b="0" l="0" r="0" t="0"/>
          <a:stretch/>
        </p:blipFill>
        <p:spPr>
          <a:xfrm>
            <a:off x="9033554" y="4095775"/>
            <a:ext cx="2443528" cy="2378775"/>
          </a:xfrm>
          <a:prstGeom prst="rect">
            <a:avLst/>
          </a:prstGeom>
          <a:noFill/>
          <a:ln>
            <a:noFill/>
          </a:ln>
        </p:spPr>
      </p:pic>
      <p:pic>
        <p:nvPicPr>
          <p:cNvPr id="97" name="Google Shape;97;p1"/>
          <p:cNvPicPr preferRelativeResize="0"/>
          <p:nvPr/>
        </p:nvPicPr>
        <p:blipFill>
          <a:blip r:embed="rId5">
            <a:alphaModFix/>
          </a:blip>
          <a:stretch>
            <a:fillRect/>
          </a:stretch>
        </p:blipFill>
        <p:spPr>
          <a:xfrm>
            <a:off x="888257" y="1319175"/>
            <a:ext cx="2562225" cy="2524125"/>
          </a:xfrm>
          <a:prstGeom prst="rect">
            <a:avLst/>
          </a:prstGeom>
          <a:noFill/>
          <a:ln>
            <a:noFill/>
          </a:ln>
        </p:spPr>
      </p:pic>
      <p:sp>
        <p:nvSpPr>
          <p:cNvPr id="98" name="Google Shape;98;p1"/>
          <p:cNvSpPr txBox="1"/>
          <p:nvPr/>
        </p:nvSpPr>
        <p:spPr>
          <a:xfrm>
            <a:off x="2747150" y="5522575"/>
            <a:ext cx="3143100" cy="898800"/>
          </a:xfrm>
          <a:prstGeom prst="rect">
            <a:avLst/>
          </a:prstGeom>
          <a:noFill/>
          <a:ln>
            <a:noFill/>
          </a:ln>
        </p:spPr>
        <p:txBody>
          <a:bodyPr anchorCtr="0" anchor="t" bIns="91425" lIns="91425" spcFirstLastPara="1" rIns="91425" wrap="square" tIns="91425">
            <a:spAutoFit/>
          </a:bodyPr>
          <a:lstStyle/>
          <a:p>
            <a:pPr indent="0" lvl="0" marL="0" rtl="0" algn="l">
              <a:lnSpc>
                <a:spcPct val="120000"/>
              </a:lnSpc>
              <a:spcBef>
                <a:spcPts val="0"/>
              </a:spcBef>
              <a:spcAft>
                <a:spcPts val="0"/>
              </a:spcAft>
              <a:buNone/>
            </a:pPr>
            <a:r>
              <a:rPr lang="en-US" sz="800">
                <a:solidFill>
                  <a:schemeClr val="dk1"/>
                </a:solidFill>
                <a:latin typeface="Calibri"/>
                <a:ea typeface="Calibri"/>
                <a:cs typeface="Calibri"/>
                <a:sym typeface="Calibri"/>
              </a:rPr>
              <a:t>The material contained in this document is based upon work supported by a National Aeronautics and Space Administration (NASA) grant or cooperative agreement. Any opinions, findings, conclusions or recommendations expressed in this material are those of the author and do not necessarily reflect the views of NASA.</a:t>
            </a:r>
            <a:endParaRPr sz="800">
              <a:solidFill>
                <a:schemeClr val="dk1"/>
              </a:solidFill>
              <a:latin typeface="Calibri"/>
              <a:ea typeface="Calibri"/>
              <a:cs typeface="Calibri"/>
              <a:sym typeface="Calibri"/>
            </a:endParaRPr>
          </a:p>
        </p:txBody>
      </p:sp>
      <p:pic>
        <p:nvPicPr>
          <p:cNvPr id="99" name="Google Shape;99;p1"/>
          <p:cNvPicPr preferRelativeResize="0"/>
          <p:nvPr/>
        </p:nvPicPr>
        <p:blipFill>
          <a:blip r:embed="rId6">
            <a:alphaModFix/>
          </a:blip>
          <a:stretch>
            <a:fillRect/>
          </a:stretch>
        </p:blipFill>
        <p:spPr>
          <a:xfrm>
            <a:off x="708282" y="5464900"/>
            <a:ext cx="952500" cy="1162050"/>
          </a:xfrm>
          <a:prstGeom prst="rect">
            <a:avLst/>
          </a:prstGeom>
          <a:noFill/>
          <a:ln>
            <a:noFill/>
          </a:ln>
        </p:spPr>
      </p:pic>
      <p:cxnSp>
        <p:nvCxnSpPr>
          <p:cNvPr id="100" name="Google Shape;100;p1"/>
          <p:cNvCxnSpPr/>
          <p:nvPr/>
        </p:nvCxnSpPr>
        <p:spPr>
          <a:xfrm>
            <a:off x="2551375" y="5482075"/>
            <a:ext cx="9000" cy="926400"/>
          </a:xfrm>
          <a:prstGeom prst="straightConnector1">
            <a:avLst/>
          </a:prstGeom>
          <a:noFill/>
          <a:ln cap="flat" cmpd="sng" w="9525">
            <a:solidFill>
              <a:schemeClr val="dk2"/>
            </a:solidFill>
            <a:prstDash val="solid"/>
            <a:round/>
            <a:headEnd len="med" w="med" type="none"/>
            <a:tailEnd len="med" w="med" type="none"/>
          </a:ln>
        </p:spPr>
      </p:cxnSp>
      <p:sp>
        <p:nvSpPr>
          <p:cNvPr id="101" name="Google Shape;101;p1"/>
          <p:cNvSpPr txBox="1"/>
          <p:nvPr/>
        </p:nvSpPr>
        <p:spPr>
          <a:xfrm>
            <a:off x="4230575" y="1772400"/>
            <a:ext cx="7468200" cy="1360800"/>
          </a:xfrm>
          <a:prstGeom prst="rect">
            <a:avLst/>
          </a:prstGeom>
          <a:noFill/>
          <a:ln>
            <a:noFill/>
          </a:ln>
        </p:spPr>
        <p:txBody>
          <a:bodyPr anchorCtr="0" anchor="t" bIns="91425" lIns="91425" spcFirstLastPara="1" rIns="91425" wrap="square" tIns="91425">
            <a:spAutoFit/>
          </a:bodyPr>
          <a:lstStyle/>
          <a:p>
            <a:pPr indent="0" lvl="0" marL="0" rtl="0" algn="r">
              <a:lnSpc>
                <a:spcPct val="120000"/>
              </a:lnSpc>
              <a:spcBef>
                <a:spcPts val="0"/>
              </a:spcBef>
              <a:spcAft>
                <a:spcPts val="0"/>
              </a:spcAft>
              <a:buNone/>
            </a:pPr>
            <a:r>
              <a:rPr b="1" lang="en-US" sz="2800">
                <a:solidFill>
                  <a:srgbClr val="323232"/>
                </a:solidFill>
                <a:latin typeface="Calibri"/>
                <a:ea typeface="Calibri"/>
                <a:cs typeface="Calibri"/>
                <a:sym typeface="Calibri"/>
              </a:rPr>
              <a:t>First Nations Launch 2023</a:t>
            </a:r>
            <a:endParaRPr b="1" sz="2800">
              <a:solidFill>
                <a:srgbClr val="323232"/>
              </a:solidFill>
              <a:latin typeface="Calibri"/>
              <a:ea typeface="Calibri"/>
              <a:cs typeface="Calibri"/>
              <a:sym typeface="Calibri"/>
            </a:endParaRPr>
          </a:p>
          <a:p>
            <a:pPr indent="0" lvl="0" marL="0" rtl="0" algn="r">
              <a:lnSpc>
                <a:spcPct val="120000"/>
              </a:lnSpc>
              <a:spcBef>
                <a:spcPts val="0"/>
              </a:spcBef>
              <a:spcAft>
                <a:spcPts val="0"/>
              </a:spcAft>
              <a:buNone/>
            </a:pPr>
            <a:r>
              <a:rPr b="1" lang="en-US" sz="2400">
                <a:solidFill>
                  <a:srgbClr val="323232"/>
                </a:solidFill>
                <a:latin typeface="Calibri"/>
                <a:ea typeface="Calibri"/>
                <a:cs typeface="Calibri"/>
                <a:sym typeface="Calibri"/>
              </a:rPr>
              <a:t>Introduction to Rocksim Webinar</a:t>
            </a:r>
            <a:br>
              <a:rPr b="1" lang="en-US" sz="2400">
                <a:solidFill>
                  <a:srgbClr val="323232"/>
                </a:solidFill>
                <a:latin typeface="Calibri"/>
                <a:ea typeface="Calibri"/>
                <a:cs typeface="Calibri"/>
                <a:sym typeface="Calibri"/>
              </a:rPr>
            </a:br>
            <a:r>
              <a:rPr b="1" i="1" lang="en-US">
                <a:solidFill>
                  <a:srgbClr val="323232"/>
                </a:solidFill>
                <a:latin typeface="Calibri"/>
                <a:ea typeface="Calibri"/>
                <a:cs typeface="Calibri"/>
                <a:sym typeface="Calibri"/>
              </a:rPr>
              <a:t>November 29, 2022</a:t>
            </a:r>
            <a:endParaRPr b="1" i="1">
              <a:solidFill>
                <a:srgbClr val="323232"/>
              </a:solidFill>
              <a:latin typeface="Calibri"/>
              <a:ea typeface="Calibri"/>
              <a:cs typeface="Calibri"/>
              <a:sym typeface="Calibri"/>
            </a:endParaRPr>
          </a:p>
        </p:txBody>
      </p:sp>
      <p:sp>
        <p:nvSpPr>
          <p:cNvPr id="102" name="Google Shape;102;p1"/>
          <p:cNvSpPr txBox="1"/>
          <p:nvPr/>
        </p:nvSpPr>
        <p:spPr>
          <a:xfrm>
            <a:off x="3330875" y="4177150"/>
            <a:ext cx="6990900" cy="794100"/>
          </a:xfrm>
          <a:prstGeom prst="rect">
            <a:avLst/>
          </a:prstGeom>
          <a:noFill/>
          <a:ln>
            <a:noFill/>
          </a:ln>
        </p:spPr>
        <p:txBody>
          <a:bodyPr anchorCtr="0" anchor="t" bIns="91425" lIns="91425" spcFirstLastPara="1" rIns="91425" wrap="square" tIns="91425">
            <a:spAutoFit/>
          </a:bodyPr>
          <a:lstStyle/>
          <a:p>
            <a:pPr indent="0" lvl="0" marL="0" rtl="0" algn="l">
              <a:lnSpc>
                <a:spcPct val="120000"/>
              </a:lnSpc>
              <a:spcBef>
                <a:spcPts val="0"/>
              </a:spcBef>
              <a:spcAft>
                <a:spcPts val="0"/>
              </a:spcAft>
              <a:buNone/>
            </a:pPr>
            <a:r>
              <a:rPr lang="en-US" sz="1800">
                <a:solidFill>
                  <a:schemeClr val="dk1"/>
                </a:solidFill>
                <a:latin typeface="Calibri"/>
                <a:ea typeface="Calibri"/>
                <a:cs typeface="Calibri"/>
                <a:sym typeface="Calibri"/>
              </a:rPr>
              <a:t>Trent Cybela, Mechanical Design Engineer</a:t>
            </a:r>
            <a:endParaRPr sz="1800">
              <a:solidFill>
                <a:schemeClr val="dk1"/>
              </a:solidFill>
              <a:latin typeface="Calibri"/>
              <a:ea typeface="Calibri"/>
              <a:cs typeface="Calibri"/>
              <a:sym typeface="Calibri"/>
            </a:endParaRPr>
          </a:p>
          <a:p>
            <a:pPr indent="0" lvl="0" marL="0" rtl="0" algn="l">
              <a:lnSpc>
                <a:spcPct val="120000"/>
              </a:lnSpc>
              <a:spcBef>
                <a:spcPts val="0"/>
              </a:spcBef>
              <a:spcAft>
                <a:spcPts val="0"/>
              </a:spcAft>
              <a:buNone/>
            </a:pPr>
            <a:r>
              <a:rPr lang="en-US" sz="1800">
                <a:solidFill>
                  <a:schemeClr val="dk1"/>
                </a:solidFill>
                <a:latin typeface="Calibri"/>
                <a:ea typeface="Calibri"/>
                <a:cs typeface="Calibri"/>
                <a:sym typeface="Calibri"/>
              </a:rPr>
              <a:t>Sierra Space Corporation</a:t>
            </a:r>
            <a:endParaRPr sz="1800">
              <a:solidFill>
                <a:schemeClr val="dk1"/>
              </a:solidFill>
              <a:latin typeface="Calibri"/>
              <a:ea typeface="Calibri"/>
              <a:cs typeface="Calibri"/>
              <a:sym typeface="Calibri"/>
            </a:endParaRPr>
          </a:p>
        </p:txBody>
      </p:sp>
      <p:pic>
        <p:nvPicPr>
          <p:cNvPr id="103" name="Google Shape;103;p1"/>
          <p:cNvPicPr preferRelativeResize="0"/>
          <p:nvPr/>
        </p:nvPicPr>
        <p:blipFill>
          <a:blip r:embed="rId7">
            <a:alphaModFix/>
          </a:blip>
          <a:stretch>
            <a:fillRect/>
          </a:stretch>
        </p:blipFill>
        <p:spPr>
          <a:xfrm>
            <a:off x="719099" y="4038550"/>
            <a:ext cx="2678250" cy="10713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g1835909cada_5_8"/>
          <p:cNvSpPr txBox="1"/>
          <p:nvPr>
            <p:ph idx="1" type="body"/>
          </p:nvPr>
        </p:nvSpPr>
        <p:spPr>
          <a:xfrm>
            <a:off x="438150" y="1941521"/>
            <a:ext cx="10945200" cy="27123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000"/>
              </a:spcBef>
              <a:spcAft>
                <a:spcPts val="0"/>
              </a:spcAft>
              <a:buSzPts val="1800"/>
              <a:buNone/>
            </a:pPr>
            <a:r>
              <a:rPr lang="en-US" sz="7200"/>
              <a:t>This session </a:t>
            </a:r>
            <a:endParaRPr sz="7200"/>
          </a:p>
          <a:p>
            <a:pPr indent="0" lvl="0" marL="0" rtl="0" algn="ctr">
              <a:lnSpc>
                <a:spcPct val="90000"/>
              </a:lnSpc>
              <a:spcBef>
                <a:spcPts val="1000"/>
              </a:spcBef>
              <a:spcAft>
                <a:spcPts val="0"/>
              </a:spcAft>
              <a:buSzPts val="1800"/>
              <a:buNone/>
            </a:pPr>
            <a:r>
              <a:rPr lang="en-US" sz="7200"/>
              <a:t>will be recorded</a:t>
            </a:r>
            <a:endParaRPr sz="7200"/>
          </a:p>
        </p:txBody>
      </p:sp>
      <p:sp>
        <p:nvSpPr>
          <p:cNvPr id="110" name="Google Shape;110;g1835909cada_5_8"/>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1EFD8"/>
        </a:solidFill>
      </p:bgPr>
    </p:bg>
    <p:spTree>
      <p:nvGrpSpPr>
        <p:cNvPr id="115" name="Shape 115"/>
        <p:cNvGrpSpPr/>
        <p:nvPr/>
      </p:nvGrpSpPr>
      <p:grpSpPr>
        <a:xfrm>
          <a:off x="0" y="0"/>
          <a:ext cx="0" cy="0"/>
          <a:chOff x="0" y="0"/>
          <a:chExt cx="0" cy="0"/>
        </a:xfrm>
      </p:grpSpPr>
      <p:sp>
        <p:nvSpPr>
          <p:cNvPr id="116" name="Google Shape;116;p18"/>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 Build – Your First Level 1 Kit</a:t>
            </a:r>
            <a:endParaRPr/>
          </a:p>
        </p:txBody>
      </p:sp>
      <p:sp>
        <p:nvSpPr>
          <p:cNvPr id="117" name="Google Shape;117;p18"/>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118" name="Google Shape;118;p18"/>
          <p:cNvSpPr txBox="1"/>
          <p:nvPr/>
        </p:nvSpPr>
        <p:spPr>
          <a:xfrm>
            <a:off x="838200" y="1690688"/>
            <a:ext cx="5257800" cy="1202657"/>
          </a:xfrm>
          <a:prstGeom prst="rect">
            <a:avLst/>
          </a:prstGeom>
          <a:noFill/>
          <a:ln>
            <a:noFill/>
          </a:ln>
        </p:spPr>
        <p:txBody>
          <a:bodyPr anchorCtr="0" anchor="ctr" bIns="45700" lIns="91425" spcFirstLastPara="1" rIns="91425" wrap="square" tIns="45700">
            <a:normAutofit fontScale="92500"/>
          </a:bodyPr>
          <a:lstStyle/>
          <a:p>
            <a:pPr indent="0" lvl="0" marL="0" marR="0" rtl="0" algn="l">
              <a:lnSpc>
                <a:spcPct val="90000"/>
              </a:lnSpc>
              <a:spcBef>
                <a:spcPts val="0"/>
              </a:spcBef>
              <a:spcAft>
                <a:spcPts val="0"/>
              </a:spcAft>
              <a:buClr>
                <a:schemeClr val="dk1"/>
              </a:buClr>
              <a:buSzPct val="100000"/>
              <a:buFont typeface="Calibri"/>
              <a:buNone/>
            </a:pPr>
            <a:r>
              <a:rPr lang="en-US" sz="3300">
                <a:solidFill>
                  <a:schemeClr val="dk1"/>
                </a:solidFill>
                <a:latin typeface="Calibri"/>
                <a:ea typeface="Calibri"/>
                <a:cs typeface="Calibri"/>
                <a:sym typeface="Calibri"/>
              </a:rPr>
              <a:t>Super DX3 - Madcow Rocketry</a:t>
            </a:r>
            <a:br>
              <a:rPr b="1" i="1" lang="en-US" sz="3600" u="none" cap="none" strike="noStrike">
                <a:solidFill>
                  <a:schemeClr val="dk1"/>
                </a:solidFill>
                <a:latin typeface="Calibri"/>
                <a:ea typeface="Calibri"/>
                <a:cs typeface="Calibri"/>
                <a:sym typeface="Calibri"/>
              </a:rPr>
            </a:br>
            <a:r>
              <a:rPr b="0" i="0" lang="en-US" sz="2500" u="none" cap="none" strike="noStrike">
                <a:solidFill>
                  <a:schemeClr val="dk1"/>
                </a:solidFill>
                <a:latin typeface="Calibri"/>
                <a:ea typeface="Calibri"/>
                <a:cs typeface="Calibri"/>
                <a:sym typeface="Calibri"/>
              </a:rPr>
              <a:t>Single Deploy Rocket</a:t>
            </a:r>
            <a:br>
              <a:rPr b="0" i="1" lang="en-US" sz="2800" u="none" cap="none" strike="noStrike">
                <a:solidFill>
                  <a:schemeClr val="dk1"/>
                </a:solidFill>
                <a:latin typeface="Calibri"/>
                <a:ea typeface="Calibri"/>
                <a:cs typeface="Calibri"/>
                <a:sym typeface="Calibri"/>
              </a:rPr>
            </a:br>
            <a:r>
              <a:rPr b="0" i="0" lang="en-US" sz="2100" u="none" cap="none" strike="noStrike">
                <a:solidFill>
                  <a:schemeClr val="dk1"/>
                </a:solidFill>
                <a:latin typeface="Calibri"/>
                <a:ea typeface="Calibri"/>
                <a:cs typeface="Calibri"/>
                <a:sym typeface="Calibri"/>
              </a:rPr>
              <a:t>38 mm </a:t>
            </a:r>
            <a:r>
              <a:rPr lang="en-US" sz="2100">
                <a:solidFill>
                  <a:schemeClr val="dk1"/>
                </a:solidFill>
                <a:latin typeface="Calibri"/>
                <a:ea typeface="Calibri"/>
                <a:cs typeface="Calibri"/>
                <a:sym typeface="Calibri"/>
              </a:rPr>
              <a:t>I500, I600, J425R, J270W, or J250DM</a:t>
            </a:r>
            <a:endParaRPr b="0" i="0" sz="1400" u="none" cap="none" strike="noStrike">
              <a:solidFill>
                <a:srgbClr val="000000"/>
              </a:solidFill>
              <a:latin typeface="Arial"/>
              <a:ea typeface="Arial"/>
              <a:cs typeface="Arial"/>
              <a:sym typeface="Arial"/>
            </a:endParaRPr>
          </a:p>
        </p:txBody>
      </p:sp>
      <p:sp>
        <p:nvSpPr>
          <p:cNvPr id="119" name="Google Shape;119;p18"/>
          <p:cNvSpPr txBox="1"/>
          <p:nvPr/>
        </p:nvSpPr>
        <p:spPr>
          <a:xfrm>
            <a:off x="838200" y="3101353"/>
            <a:ext cx="4816500" cy="3047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chemeClr val="dk1"/>
                </a:solidFill>
                <a:latin typeface="Calibri"/>
                <a:ea typeface="Calibri"/>
                <a:cs typeface="Calibri"/>
                <a:sym typeface="Calibri"/>
              </a:rPr>
              <a:t>Kit Features Include:</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Heavy Duty Airframe Tubing</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Precision Cut Plywood Fins &amp; Rings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Pre-slotted Airframe</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Nose Cone</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Payload Section</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Nylon Parachute Recovery</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US" sz="2400" u="none" cap="none" strike="noStrike">
                <a:solidFill>
                  <a:schemeClr val="dk1"/>
                </a:solidFill>
                <a:latin typeface="Calibri"/>
                <a:ea typeface="Calibri"/>
                <a:cs typeface="Calibri"/>
                <a:sym typeface="Calibri"/>
              </a:rPr>
              <a:t>Shock Cord Mount</a:t>
            </a:r>
            <a:endParaRPr b="0" i="0" sz="1400" u="none" cap="none" strike="noStrike">
              <a:solidFill>
                <a:srgbClr val="000000"/>
              </a:solidFill>
              <a:latin typeface="Arial"/>
              <a:ea typeface="Arial"/>
              <a:cs typeface="Arial"/>
              <a:sym typeface="Arial"/>
            </a:endParaRPr>
          </a:p>
        </p:txBody>
      </p:sp>
      <p:sp>
        <p:nvSpPr>
          <p:cNvPr id="120" name="Google Shape;120;p18"/>
          <p:cNvSpPr txBox="1"/>
          <p:nvPr/>
        </p:nvSpPr>
        <p:spPr>
          <a:xfrm>
            <a:off x="388716" y="6356349"/>
            <a:ext cx="41148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2c. Workshop Supply List pg. 10-11</a:t>
            </a:r>
            <a:endParaRPr b="0" i="0" sz="1400" u="none" cap="none" strike="noStrike">
              <a:solidFill>
                <a:srgbClr val="000000"/>
              </a:solidFill>
              <a:latin typeface="Arial"/>
              <a:ea typeface="Arial"/>
              <a:cs typeface="Arial"/>
              <a:sym typeface="Arial"/>
            </a:endParaRPr>
          </a:p>
        </p:txBody>
      </p:sp>
      <p:sp>
        <p:nvSpPr>
          <p:cNvPr id="121" name="Google Shape;121;p18"/>
          <p:cNvSpPr txBox="1"/>
          <p:nvPr/>
        </p:nvSpPr>
        <p:spPr>
          <a:xfrm>
            <a:off x="7059660" y="5332344"/>
            <a:ext cx="32319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1000"/>
              </a:spcAft>
              <a:buClr>
                <a:schemeClr val="dk1"/>
              </a:buClr>
              <a:buSzPts val="1100"/>
              <a:buFont typeface="Arial"/>
              <a:buNone/>
            </a:pPr>
            <a:r>
              <a:rPr b="0" i="1" lang="en-US" sz="1000" u="none" cap="none" strike="noStrike">
                <a:solidFill>
                  <a:schemeClr val="dk1"/>
                </a:solidFill>
                <a:latin typeface="Arial"/>
                <a:ea typeface="Arial"/>
                <a:cs typeface="Arial"/>
                <a:sym typeface="Arial"/>
              </a:rPr>
              <a:t>Figure 2-1: </a:t>
            </a:r>
            <a:r>
              <a:rPr i="1" lang="en-US" sz="1000">
                <a:solidFill>
                  <a:schemeClr val="dk1"/>
                </a:solidFill>
              </a:rPr>
              <a:t>Image of Super DX3 Kit (paint not included)</a:t>
            </a:r>
            <a:endParaRPr b="0" i="0" sz="1000" u="none" cap="none" strike="noStrike">
              <a:solidFill>
                <a:schemeClr val="dk1"/>
              </a:solidFill>
              <a:latin typeface="Calibri"/>
              <a:ea typeface="Calibri"/>
              <a:cs typeface="Calibri"/>
              <a:sym typeface="Calibri"/>
            </a:endParaRPr>
          </a:p>
        </p:txBody>
      </p:sp>
      <p:pic>
        <p:nvPicPr>
          <p:cNvPr id="122" name="Google Shape;122;p18"/>
          <p:cNvPicPr preferRelativeResize="0"/>
          <p:nvPr/>
        </p:nvPicPr>
        <p:blipFill>
          <a:blip r:embed="rId3">
            <a:alphaModFix/>
          </a:blip>
          <a:stretch>
            <a:fillRect/>
          </a:stretch>
        </p:blipFill>
        <p:spPr>
          <a:xfrm>
            <a:off x="6751275" y="1479788"/>
            <a:ext cx="3724275" cy="37052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E2F3"/>
        </a:solidFill>
      </p:bgPr>
    </p:bg>
    <p:spTree>
      <p:nvGrpSpPr>
        <p:cNvPr id="127" name="Shape 127"/>
        <p:cNvGrpSpPr/>
        <p:nvPr/>
      </p:nvGrpSpPr>
      <p:grpSpPr>
        <a:xfrm>
          <a:off x="0" y="0"/>
          <a:ext cx="0" cy="0"/>
          <a:chOff x="0" y="0"/>
          <a:chExt cx="0" cy="0"/>
        </a:xfrm>
      </p:grpSpPr>
      <p:sp>
        <p:nvSpPr>
          <p:cNvPr id="128" name="Google Shape;128;p13"/>
          <p:cNvSpPr txBox="1"/>
          <p:nvPr>
            <p:ph type="title"/>
          </p:nvPr>
        </p:nvSpPr>
        <p:spPr>
          <a:xfrm>
            <a:off x="840317" y="36512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Single Deploy Flight Profile</a:t>
            </a:r>
            <a:endParaRPr/>
          </a:p>
        </p:txBody>
      </p:sp>
      <p:sp>
        <p:nvSpPr>
          <p:cNvPr id="129" name="Google Shape;129;p13"/>
          <p:cNvSpPr txBox="1"/>
          <p:nvPr>
            <p:ph idx="11" type="ftr"/>
          </p:nvPr>
        </p:nvSpPr>
        <p:spPr>
          <a:xfrm>
            <a:off x="4020787" y="6356349"/>
            <a:ext cx="4114800" cy="3651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130" name="Google Shape;130;p13"/>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pic>
        <p:nvPicPr>
          <p:cNvPr id="131" name="Google Shape;131;p13"/>
          <p:cNvPicPr preferRelativeResize="0"/>
          <p:nvPr/>
        </p:nvPicPr>
        <p:blipFill rotWithShape="1">
          <a:blip r:embed="rId3">
            <a:alphaModFix/>
          </a:blip>
          <a:srcRect b="0" l="0" r="0" t="0"/>
          <a:stretch/>
        </p:blipFill>
        <p:spPr>
          <a:xfrm>
            <a:off x="979699" y="1683574"/>
            <a:ext cx="4427621" cy="3969233"/>
          </a:xfrm>
          <a:prstGeom prst="rect">
            <a:avLst/>
          </a:prstGeom>
          <a:noFill/>
          <a:ln>
            <a:noFill/>
          </a:ln>
        </p:spPr>
      </p:pic>
      <p:sp>
        <p:nvSpPr>
          <p:cNvPr id="132" name="Google Shape;132;p13"/>
          <p:cNvSpPr txBox="1"/>
          <p:nvPr/>
        </p:nvSpPr>
        <p:spPr>
          <a:xfrm>
            <a:off x="388715" y="6356349"/>
            <a:ext cx="4278287"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4b. Launch Profile Overview, pg 13</a:t>
            </a:r>
            <a:endParaRPr b="0" i="0" sz="1400" u="none" cap="none" strike="noStrike">
              <a:solidFill>
                <a:srgbClr val="000000"/>
              </a:solidFill>
              <a:latin typeface="Arial"/>
              <a:ea typeface="Arial"/>
              <a:cs typeface="Arial"/>
              <a:sym typeface="Arial"/>
            </a:endParaRPr>
          </a:p>
        </p:txBody>
      </p:sp>
      <p:sp>
        <p:nvSpPr>
          <p:cNvPr id="133" name="Google Shape;133;p13"/>
          <p:cNvSpPr txBox="1"/>
          <p:nvPr/>
        </p:nvSpPr>
        <p:spPr>
          <a:xfrm>
            <a:off x="2095629" y="5645692"/>
            <a:ext cx="2195763"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0" i="1" lang="en-US" sz="1000" u="none" cap="none" strike="noStrike">
                <a:solidFill>
                  <a:schemeClr val="dk1"/>
                </a:solidFill>
                <a:latin typeface="Calibri"/>
                <a:ea typeface="Calibri"/>
                <a:cs typeface="Calibri"/>
                <a:sym typeface="Calibri"/>
              </a:rPr>
              <a:t>Figure 4-1: Single Deploy Flight Profile</a:t>
            </a:r>
            <a:endParaRPr b="0" i="0" sz="1000" u="none" cap="none" strike="noStrike">
              <a:solidFill>
                <a:schemeClr val="dk1"/>
              </a:solidFill>
              <a:latin typeface="Calibri"/>
              <a:ea typeface="Calibri"/>
              <a:cs typeface="Calibri"/>
              <a:sym typeface="Calibri"/>
            </a:endParaRPr>
          </a:p>
        </p:txBody>
      </p:sp>
      <p:sp>
        <p:nvSpPr>
          <p:cNvPr id="134" name="Google Shape;134;p13"/>
          <p:cNvSpPr txBox="1"/>
          <p:nvPr/>
        </p:nvSpPr>
        <p:spPr>
          <a:xfrm>
            <a:off x="6078187" y="1940159"/>
            <a:ext cx="3332835" cy="3046988"/>
          </a:xfrm>
          <a:prstGeom prst="rect">
            <a:avLst/>
          </a:prstGeom>
          <a:noFill/>
          <a:ln>
            <a:noFill/>
          </a:ln>
        </p:spPr>
        <p:txBody>
          <a:bodyPr anchorCtr="0" anchor="t" bIns="45700" lIns="91425" spcFirstLastPara="1" rIns="91425" wrap="square" tIns="45700">
            <a:spAutoFit/>
          </a:bodyPr>
          <a:lstStyle/>
          <a:p>
            <a:pPr indent="-457200" lvl="0" marL="457200" marR="0" rtl="0" algn="l">
              <a:lnSpc>
                <a:spcPct val="100000"/>
              </a:lnSpc>
              <a:spcBef>
                <a:spcPts val="0"/>
              </a:spcBef>
              <a:spcAft>
                <a:spcPts val="0"/>
              </a:spcAft>
              <a:buClr>
                <a:schemeClr val="dk1"/>
              </a:buClr>
              <a:buSzPts val="3200"/>
              <a:buFont typeface="Calibri"/>
              <a:buAutoNum type="arabicPeriod"/>
            </a:pPr>
            <a:r>
              <a:rPr b="0" i="0" lang="en-US" sz="3200" u="none" cap="none" strike="noStrike">
                <a:solidFill>
                  <a:schemeClr val="dk1"/>
                </a:solidFill>
                <a:latin typeface="Calibri"/>
                <a:ea typeface="Calibri"/>
                <a:cs typeface="Calibri"/>
                <a:sym typeface="Calibri"/>
              </a:rPr>
              <a:t>Launch</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0"/>
              </a:spcBef>
              <a:spcAft>
                <a:spcPts val="0"/>
              </a:spcAft>
              <a:buClr>
                <a:schemeClr val="dk1"/>
              </a:buClr>
              <a:buSzPts val="3200"/>
              <a:buFont typeface="Calibri"/>
              <a:buAutoNum type="arabicPeriod"/>
            </a:pPr>
            <a:r>
              <a:rPr b="0" i="0" lang="en-US" sz="3200" u="none" cap="none" strike="noStrike">
                <a:solidFill>
                  <a:schemeClr val="dk1"/>
                </a:solidFill>
                <a:latin typeface="Calibri"/>
                <a:ea typeface="Calibri"/>
                <a:cs typeface="Calibri"/>
                <a:sym typeface="Calibri"/>
              </a:rPr>
              <a:t>Powered Ascent</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0"/>
              </a:spcBef>
              <a:spcAft>
                <a:spcPts val="0"/>
              </a:spcAft>
              <a:buClr>
                <a:schemeClr val="dk1"/>
              </a:buClr>
              <a:buSzPts val="3200"/>
              <a:buFont typeface="Calibri"/>
              <a:buAutoNum type="arabicPeriod"/>
            </a:pPr>
            <a:r>
              <a:rPr b="0" i="0" lang="en-US" sz="3200" u="none" cap="none" strike="noStrike">
                <a:solidFill>
                  <a:schemeClr val="dk1"/>
                </a:solidFill>
                <a:latin typeface="Calibri"/>
                <a:ea typeface="Calibri"/>
                <a:cs typeface="Calibri"/>
                <a:sym typeface="Calibri"/>
              </a:rPr>
              <a:t>Coasting Flight</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0"/>
              </a:spcBef>
              <a:spcAft>
                <a:spcPts val="0"/>
              </a:spcAft>
              <a:buClr>
                <a:schemeClr val="dk1"/>
              </a:buClr>
              <a:buSzPts val="3200"/>
              <a:buFont typeface="Calibri"/>
              <a:buAutoNum type="arabicPeriod"/>
            </a:pPr>
            <a:r>
              <a:rPr b="0" i="0" lang="en-US" sz="3200" u="none" cap="none" strike="noStrike">
                <a:solidFill>
                  <a:schemeClr val="dk1"/>
                </a:solidFill>
                <a:latin typeface="Calibri"/>
                <a:ea typeface="Calibri"/>
                <a:cs typeface="Calibri"/>
                <a:sym typeface="Calibri"/>
              </a:rPr>
              <a:t>Ejection Charge</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0"/>
              </a:spcBef>
              <a:spcAft>
                <a:spcPts val="0"/>
              </a:spcAft>
              <a:buClr>
                <a:schemeClr val="dk1"/>
              </a:buClr>
              <a:buSzPts val="3200"/>
              <a:buFont typeface="Calibri"/>
              <a:buAutoNum type="arabicPeriod"/>
            </a:pPr>
            <a:r>
              <a:rPr b="0" i="0" lang="en-US" sz="3200" u="none" cap="none" strike="noStrike">
                <a:solidFill>
                  <a:schemeClr val="dk1"/>
                </a:solidFill>
                <a:latin typeface="Calibri"/>
                <a:ea typeface="Calibri"/>
                <a:cs typeface="Calibri"/>
                <a:sym typeface="Calibri"/>
              </a:rPr>
              <a:t>Slow Descent</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0"/>
              </a:spcBef>
              <a:spcAft>
                <a:spcPts val="0"/>
              </a:spcAft>
              <a:buClr>
                <a:schemeClr val="dk1"/>
              </a:buClr>
              <a:buSzPts val="3200"/>
              <a:buFont typeface="Calibri"/>
              <a:buAutoNum type="arabicPeriod"/>
            </a:pPr>
            <a:r>
              <a:rPr b="0" i="0" lang="en-US" sz="3200" u="none" cap="none" strike="noStrike">
                <a:solidFill>
                  <a:schemeClr val="dk1"/>
                </a:solidFill>
                <a:latin typeface="Calibri"/>
                <a:ea typeface="Calibri"/>
                <a:cs typeface="Calibri"/>
                <a:sym typeface="Calibri"/>
              </a:rPr>
              <a:t>Recovery</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E2F3"/>
        </a:solidFill>
      </p:bgPr>
    </p:bg>
    <p:spTree>
      <p:nvGrpSpPr>
        <p:cNvPr id="139" name="Shape 139"/>
        <p:cNvGrpSpPr/>
        <p:nvPr/>
      </p:nvGrpSpPr>
      <p:grpSpPr>
        <a:xfrm>
          <a:off x="0" y="0"/>
          <a:ext cx="0" cy="0"/>
          <a:chOff x="0" y="0"/>
          <a:chExt cx="0" cy="0"/>
        </a:xfrm>
      </p:grpSpPr>
      <p:sp>
        <p:nvSpPr>
          <p:cNvPr id="140" name="Google Shape;140;p14"/>
          <p:cNvSpPr txBox="1"/>
          <p:nvPr>
            <p:ph type="title"/>
          </p:nvPr>
        </p:nvSpPr>
        <p:spPr>
          <a:xfrm>
            <a:off x="840317" y="36512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Dual Deploy Flight Profile</a:t>
            </a:r>
            <a:endParaRPr/>
          </a:p>
        </p:txBody>
      </p:sp>
      <p:sp>
        <p:nvSpPr>
          <p:cNvPr id="141" name="Google Shape;141;p14"/>
          <p:cNvSpPr txBox="1"/>
          <p:nvPr>
            <p:ph idx="11" type="ftr"/>
          </p:nvPr>
        </p:nvSpPr>
        <p:spPr>
          <a:xfrm>
            <a:off x="4020787" y="6356349"/>
            <a:ext cx="4114800" cy="3651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142" name="Google Shape;142;p14"/>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pic>
        <p:nvPicPr>
          <p:cNvPr id="143" name="Google Shape;143;p14"/>
          <p:cNvPicPr preferRelativeResize="0"/>
          <p:nvPr/>
        </p:nvPicPr>
        <p:blipFill rotWithShape="1">
          <a:blip r:embed="rId3">
            <a:alphaModFix/>
          </a:blip>
          <a:srcRect b="0" l="0" r="0" t="0"/>
          <a:stretch/>
        </p:blipFill>
        <p:spPr>
          <a:xfrm>
            <a:off x="950494" y="1690688"/>
            <a:ext cx="4477666" cy="3917085"/>
          </a:xfrm>
          <a:prstGeom prst="rect">
            <a:avLst/>
          </a:prstGeom>
          <a:noFill/>
          <a:ln>
            <a:noFill/>
          </a:ln>
        </p:spPr>
      </p:pic>
      <p:sp>
        <p:nvSpPr>
          <p:cNvPr id="144" name="Google Shape;144;p14"/>
          <p:cNvSpPr txBox="1"/>
          <p:nvPr/>
        </p:nvSpPr>
        <p:spPr>
          <a:xfrm>
            <a:off x="388715" y="6356349"/>
            <a:ext cx="4278287"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4b. Launch Profile Overview, pg 13</a:t>
            </a:r>
            <a:endParaRPr b="0" i="0" sz="1400" u="none" cap="none" strike="noStrike">
              <a:solidFill>
                <a:srgbClr val="000000"/>
              </a:solidFill>
              <a:latin typeface="Arial"/>
              <a:ea typeface="Arial"/>
              <a:cs typeface="Arial"/>
              <a:sym typeface="Arial"/>
            </a:endParaRPr>
          </a:p>
        </p:txBody>
      </p:sp>
      <p:sp>
        <p:nvSpPr>
          <p:cNvPr id="145" name="Google Shape;145;p14"/>
          <p:cNvSpPr txBox="1"/>
          <p:nvPr/>
        </p:nvSpPr>
        <p:spPr>
          <a:xfrm>
            <a:off x="2109493" y="5641426"/>
            <a:ext cx="2159668"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0" i="1" lang="en-US" sz="1000" u="none" cap="none" strike="noStrike">
                <a:solidFill>
                  <a:schemeClr val="dk1"/>
                </a:solidFill>
                <a:latin typeface="Calibri"/>
                <a:ea typeface="Calibri"/>
                <a:cs typeface="Calibri"/>
                <a:sym typeface="Calibri"/>
              </a:rPr>
              <a:t>Figure 4-2: Dual Deploy Flight Profile</a:t>
            </a:r>
            <a:endParaRPr b="0" i="0" sz="1000" u="none" cap="none" strike="noStrike">
              <a:solidFill>
                <a:schemeClr val="dk1"/>
              </a:solidFill>
              <a:latin typeface="Calibri"/>
              <a:ea typeface="Calibri"/>
              <a:cs typeface="Calibri"/>
              <a:sym typeface="Calibri"/>
            </a:endParaRPr>
          </a:p>
        </p:txBody>
      </p:sp>
      <p:sp>
        <p:nvSpPr>
          <p:cNvPr id="146" name="Google Shape;146;p14"/>
          <p:cNvSpPr txBox="1"/>
          <p:nvPr/>
        </p:nvSpPr>
        <p:spPr>
          <a:xfrm>
            <a:off x="5999746" y="1879515"/>
            <a:ext cx="6069000" cy="3540300"/>
          </a:xfrm>
          <a:prstGeom prst="rect">
            <a:avLst/>
          </a:prstGeom>
          <a:noFill/>
          <a:ln>
            <a:noFill/>
          </a:ln>
        </p:spPr>
        <p:txBody>
          <a:bodyPr anchorCtr="0" anchor="t" bIns="45700" lIns="91425" spcFirstLastPara="1" rIns="91425" wrap="square" tIns="45700">
            <a:spAutoFit/>
          </a:bodyPr>
          <a:lstStyle/>
          <a:p>
            <a:pPr indent="-457200" lvl="0" marL="457200" marR="0" rtl="0" algn="l">
              <a:lnSpc>
                <a:spcPct val="100000"/>
              </a:lnSpc>
              <a:spcBef>
                <a:spcPts val="0"/>
              </a:spcBef>
              <a:spcAft>
                <a:spcPts val="0"/>
              </a:spcAft>
              <a:buClr>
                <a:schemeClr val="dk1"/>
              </a:buClr>
              <a:buSzPts val="3200"/>
              <a:buFont typeface="Calibri"/>
              <a:buAutoNum type="arabicPeriod"/>
            </a:pPr>
            <a:r>
              <a:rPr b="0" i="0" lang="en-US" sz="3200" u="none" cap="none" strike="noStrike">
                <a:solidFill>
                  <a:schemeClr val="dk1"/>
                </a:solidFill>
                <a:latin typeface="Calibri"/>
                <a:ea typeface="Calibri"/>
                <a:cs typeface="Calibri"/>
                <a:sym typeface="Calibri"/>
              </a:rPr>
              <a:t>Launch</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0"/>
              </a:spcBef>
              <a:spcAft>
                <a:spcPts val="0"/>
              </a:spcAft>
              <a:buClr>
                <a:schemeClr val="dk1"/>
              </a:buClr>
              <a:buSzPts val="3200"/>
              <a:buFont typeface="Calibri"/>
              <a:buAutoNum type="arabicPeriod"/>
            </a:pPr>
            <a:r>
              <a:rPr b="0" i="0" lang="en-US" sz="3200" u="none" cap="none" strike="noStrike">
                <a:solidFill>
                  <a:schemeClr val="dk1"/>
                </a:solidFill>
                <a:latin typeface="Calibri"/>
                <a:ea typeface="Calibri"/>
                <a:cs typeface="Calibri"/>
                <a:sym typeface="Calibri"/>
              </a:rPr>
              <a:t>Powered Ascent</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0"/>
              </a:spcBef>
              <a:spcAft>
                <a:spcPts val="0"/>
              </a:spcAft>
              <a:buClr>
                <a:schemeClr val="dk1"/>
              </a:buClr>
              <a:buSzPts val="3200"/>
              <a:buFont typeface="Calibri"/>
              <a:buAutoNum type="arabicPeriod"/>
            </a:pPr>
            <a:r>
              <a:rPr b="0" i="0" lang="en-US" sz="3200" u="none" cap="none" strike="noStrike">
                <a:solidFill>
                  <a:schemeClr val="dk1"/>
                </a:solidFill>
                <a:latin typeface="Calibri"/>
                <a:ea typeface="Calibri"/>
                <a:cs typeface="Calibri"/>
                <a:sym typeface="Calibri"/>
              </a:rPr>
              <a:t>Coasting Flight</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0"/>
              </a:spcBef>
              <a:spcAft>
                <a:spcPts val="0"/>
              </a:spcAft>
              <a:buClr>
                <a:schemeClr val="dk1"/>
              </a:buClr>
              <a:buSzPts val="3200"/>
              <a:buFont typeface="Calibri"/>
              <a:buAutoNum type="arabicPeriod"/>
            </a:pPr>
            <a:r>
              <a:rPr b="0" i="0" lang="en-US" sz="3200" u="none" cap="none" strike="noStrike">
                <a:solidFill>
                  <a:schemeClr val="dk1"/>
                </a:solidFill>
                <a:latin typeface="Calibri"/>
                <a:ea typeface="Calibri"/>
                <a:cs typeface="Calibri"/>
                <a:sym typeface="Calibri"/>
              </a:rPr>
              <a:t>Ejection Charge / Drogue Deploy</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0"/>
              </a:spcBef>
              <a:spcAft>
                <a:spcPts val="0"/>
              </a:spcAft>
              <a:buClr>
                <a:schemeClr val="dk1"/>
              </a:buClr>
              <a:buSzPts val="3200"/>
              <a:buFont typeface="Calibri"/>
              <a:buAutoNum type="arabicPeriod"/>
            </a:pPr>
            <a:r>
              <a:rPr b="0" i="0" lang="en-US" sz="3200" u="none" cap="none" strike="noStrike">
                <a:solidFill>
                  <a:schemeClr val="dk1"/>
                </a:solidFill>
                <a:latin typeface="Calibri"/>
                <a:ea typeface="Calibri"/>
                <a:cs typeface="Calibri"/>
                <a:sym typeface="Calibri"/>
              </a:rPr>
              <a:t>Slow Descent</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0"/>
              </a:spcBef>
              <a:spcAft>
                <a:spcPts val="0"/>
              </a:spcAft>
              <a:buClr>
                <a:schemeClr val="dk1"/>
              </a:buClr>
              <a:buSzPts val="3200"/>
              <a:buFont typeface="Calibri"/>
              <a:buAutoNum type="arabicPeriod"/>
            </a:pPr>
            <a:r>
              <a:rPr b="1" i="0" lang="en-US" sz="3200" u="none" cap="none" strike="noStrike">
                <a:solidFill>
                  <a:schemeClr val="dk1"/>
                </a:solidFill>
                <a:latin typeface="Calibri"/>
                <a:ea typeface="Calibri"/>
                <a:cs typeface="Calibri"/>
                <a:sym typeface="Calibri"/>
              </a:rPr>
              <a:t>Ejection Charge / Main Deploy</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0"/>
              </a:spcBef>
              <a:spcAft>
                <a:spcPts val="0"/>
              </a:spcAft>
              <a:buClr>
                <a:schemeClr val="dk1"/>
              </a:buClr>
              <a:buSzPts val="3200"/>
              <a:buFont typeface="Calibri"/>
              <a:buAutoNum type="arabicPeriod"/>
            </a:pPr>
            <a:r>
              <a:rPr b="0" i="0" lang="en-US" sz="3200" u="none" cap="none" strike="noStrike">
                <a:solidFill>
                  <a:schemeClr val="dk1"/>
                </a:solidFill>
                <a:latin typeface="Calibri"/>
                <a:ea typeface="Calibri"/>
                <a:cs typeface="Calibri"/>
                <a:sym typeface="Calibri"/>
              </a:rPr>
              <a:t>Recovery</a:t>
            </a:r>
            <a:endParaRPr b="0" i="0" sz="3200" u="none" cap="none" strike="noStrike">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E2F3"/>
        </a:solidFill>
      </p:bgPr>
    </p:bg>
    <p:spTree>
      <p:nvGrpSpPr>
        <p:cNvPr id="151" name="Shape 151"/>
        <p:cNvGrpSpPr/>
        <p:nvPr/>
      </p:nvGrpSpPr>
      <p:grpSpPr>
        <a:xfrm>
          <a:off x="0" y="0"/>
          <a:ext cx="0" cy="0"/>
          <a:chOff x="0" y="0"/>
          <a:chExt cx="0" cy="0"/>
        </a:xfrm>
      </p:grpSpPr>
      <p:sp>
        <p:nvSpPr>
          <p:cNvPr id="152" name="Google Shape;152;p15"/>
          <p:cNvSpPr txBox="1"/>
          <p:nvPr>
            <p:ph type="title"/>
          </p:nvPr>
        </p:nvSpPr>
        <p:spPr>
          <a:xfrm>
            <a:off x="840317" y="36512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Flight Profile Differences</a:t>
            </a:r>
            <a:endParaRPr/>
          </a:p>
        </p:txBody>
      </p:sp>
      <p:sp>
        <p:nvSpPr>
          <p:cNvPr id="153" name="Google Shape;153;p15"/>
          <p:cNvSpPr txBox="1"/>
          <p:nvPr>
            <p:ph idx="11" type="ftr"/>
          </p:nvPr>
        </p:nvSpPr>
        <p:spPr>
          <a:xfrm>
            <a:off x="4020787" y="6356349"/>
            <a:ext cx="41148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154" name="Google Shape;154;p15"/>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pic>
        <p:nvPicPr>
          <p:cNvPr id="155" name="Google Shape;155;p15"/>
          <p:cNvPicPr preferRelativeResize="0"/>
          <p:nvPr/>
        </p:nvPicPr>
        <p:blipFill rotWithShape="1">
          <a:blip r:embed="rId3">
            <a:alphaModFix/>
          </a:blip>
          <a:srcRect b="0" l="0" r="0" t="0"/>
          <a:stretch/>
        </p:blipFill>
        <p:spPr>
          <a:xfrm>
            <a:off x="1273603" y="1701662"/>
            <a:ext cx="4369451" cy="3917085"/>
          </a:xfrm>
          <a:prstGeom prst="rect">
            <a:avLst/>
          </a:prstGeom>
          <a:noFill/>
          <a:ln>
            <a:noFill/>
          </a:ln>
        </p:spPr>
      </p:pic>
      <p:pic>
        <p:nvPicPr>
          <p:cNvPr id="156" name="Google Shape;156;p15"/>
          <p:cNvPicPr preferRelativeResize="0"/>
          <p:nvPr/>
        </p:nvPicPr>
        <p:blipFill rotWithShape="1">
          <a:blip r:embed="rId4">
            <a:alphaModFix/>
          </a:blip>
          <a:srcRect b="0" l="0" r="0" t="0"/>
          <a:stretch/>
        </p:blipFill>
        <p:spPr>
          <a:xfrm>
            <a:off x="6210300" y="1701662"/>
            <a:ext cx="4605916" cy="3917085"/>
          </a:xfrm>
          <a:prstGeom prst="rect">
            <a:avLst/>
          </a:prstGeom>
          <a:noFill/>
          <a:ln>
            <a:noFill/>
          </a:ln>
        </p:spPr>
      </p:pic>
      <p:sp>
        <p:nvSpPr>
          <p:cNvPr id="157" name="Google Shape;157;p15"/>
          <p:cNvSpPr txBox="1"/>
          <p:nvPr/>
        </p:nvSpPr>
        <p:spPr>
          <a:xfrm>
            <a:off x="388715" y="6356349"/>
            <a:ext cx="4278287"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4b. Launch Profile Overview, pg 13</a:t>
            </a:r>
            <a:endParaRPr b="0" i="0" sz="1400" u="none" cap="none" strike="noStrike">
              <a:solidFill>
                <a:srgbClr val="000000"/>
              </a:solidFill>
              <a:latin typeface="Arial"/>
              <a:ea typeface="Arial"/>
              <a:cs typeface="Arial"/>
              <a:sym typeface="Arial"/>
            </a:endParaRPr>
          </a:p>
        </p:txBody>
      </p:sp>
      <p:sp>
        <p:nvSpPr>
          <p:cNvPr id="158" name="Google Shape;158;p15"/>
          <p:cNvSpPr txBox="1"/>
          <p:nvPr/>
        </p:nvSpPr>
        <p:spPr>
          <a:xfrm>
            <a:off x="1273476" y="5618750"/>
            <a:ext cx="4369500" cy="246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1" lang="en-US" sz="1000" u="none" cap="none" strike="noStrike">
                <a:solidFill>
                  <a:schemeClr val="dk1"/>
                </a:solidFill>
                <a:latin typeface="Calibri"/>
                <a:ea typeface="Calibri"/>
                <a:cs typeface="Calibri"/>
                <a:sym typeface="Calibri"/>
              </a:rPr>
              <a:t>Figure 4-1: Single Deploy Flight Profile</a:t>
            </a:r>
            <a:endParaRPr b="0" i="1" sz="1000" u="none" cap="none" strike="noStrike">
              <a:solidFill>
                <a:schemeClr val="dk1"/>
              </a:solidFill>
              <a:latin typeface="Calibri"/>
              <a:ea typeface="Calibri"/>
              <a:cs typeface="Calibri"/>
              <a:sym typeface="Calibri"/>
            </a:endParaRPr>
          </a:p>
        </p:txBody>
      </p:sp>
      <p:cxnSp>
        <p:nvCxnSpPr>
          <p:cNvPr id="159" name="Google Shape;159;p15"/>
          <p:cNvCxnSpPr/>
          <p:nvPr/>
        </p:nvCxnSpPr>
        <p:spPr>
          <a:xfrm>
            <a:off x="8313821" y="4734426"/>
            <a:ext cx="794084" cy="0"/>
          </a:xfrm>
          <a:prstGeom prst="straightConnector1">
            <a:avLst/>
          </a:prstGeom>
          <a:noFill/>
          <a:ln cap="flat" cmpd="sng" w="38100">
            <a:solidFill>
              <a:srgbClr val="FF0000"/>
            </a:solidFill>
            <a:prstDash val="solid"/>
            <a:miter lim="800000"/>
            <a:headEnd len="sm" w="sm" type="none"/>
            <a:tailEnd len="med" w="med" type="triangle"/>
          </a:ln>
        </p:spPr>
      </p:cxnSp>
      <p:sp>
        <p:nvSpPr>
          <p:cNvPr id="160" name="Google Shape;160;p15"/>
          <p:cNvSpPr txBox="1"/>
          <p:nvPr/>
        </p:nvSpPr>
        <p:spPr>
          <a:xfrm>
            <a:off x="6210300" y="5562000"/>
            <a:ext cx="46059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000"/>
              <a:buFont typeface="Arial"/>
              <a:buNone/>
            </a:pPr>
            <a:r>
              <a:rPr b="0" i="1" lang="en-US" sz="1000" u="none" cap="none" strike="noStrike">
                <a:solidFill>
                  <a:srgbClr val="000000"/>
                </a:solidFill>
                <a:latin typeface="Calibri"/>
                <a:ea typeface="Calibri"/>
                <a:cs typeface="Calibri"/>
                <a:sym typeface="Calibri"/>
              </a:rPr>
              <a:t>Figure 4-2: Dual Deploy Flight Profile</a:t>
            </a:r>
            <a:endParaRPr b="0" i="1" sz="1000" u="none" cap="none" strike="noStrike">
              <a:solidFill>
                <a:srgbClr val="000000"/>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E2F3"/>
        </a:solidFill>
      </p:bgPr>
    </p:bg>
    <p:spTree>
      <p:nvGrpSpPr>
        <p:cNvPr id="165" name="Shape 165"/>
        <p:cNvGrpSpPr/>
        <p:nvPr/>
      </p:nvGrpSpPr>
      <p:grpSpPr>
        <a:xfrm>
          <a:off x="0" y="0"/>
          <a:ext cx="0" cy="0"/>
          <a:chOff x="0" y="0"/>
          <a:chExt cx="0" cy="0"/>
        </a:xfrm>
      </p:grpSpPr>
      <p:sp>
        <p:nvSpPr>
          <p:cNvPr id="166" name="Google Shape;166;g1841d713171_0_23"/>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167" name="Google Shape;167;g1841d713171_0_23"/>
          <p:cNvSpPr txBox="1"/>
          <p:nvPr/>
        </p:nvSpPr>
        <p:spPr>
          <a:xfrm>
            <a:off x="839788" y="365125"/>
            <a:ext cx="10515600" cy="132570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000000"/>
              </a:buClr>
              <a:buSzPts val="4400"/>
              <a:buFont typeface="Arial"/>
              <a:buNone/>
            </a:pPr>
            <a:r>
              <a:rPr b="0" i="0" lang="en-US" sz="4400" u="none" cap="none" strike="noStrike">
                <a:solidFill>
                  <a:srgbClr val="000000"/>
                </a:solidFill>
                <a:latin typeface="Calibri"/>
                <a:ea typeface="Calibri"/>
                <a:cs typeface="Calibri"/>
                <a:sym typeface="Calibri"/>
              </a:rPr>
              <a:t>Rocketry 101 – Competition Flight</a:t>
            </a:r>
            <a:endParaRPr b="0" i="0" sz="4400" u="none" cap="none" strike="noStrike">
              <a:solidFill>
                <a:srgbClr val="000000"/>
              </a:solidFill>
              <a:latin typeface="Calibri"/>
              <a:ea typeface="Calibri"/>
              <a:cs typeface="Calibri"/>
              <a:sym typeface="Calibri"/>
            </a:endParaRPr>
          </a:p>
        </p:txBody>
      </p:sp>
      <p:grpSp>
        <p:nvGrpSpPr>
          <p:cNvPr id="168" name="Google Shape;168;g1841d713171_0_23"/>
          <p:cNvGrpSpPr/>
          <p:nvPr/>
        </p:nvGrpSpPr>
        <p:grpSpPr>
          <a:xfrm>
            <a:off x="3609000" y="1359400"/>
            <a:ext cx="4974000" cy="5362050"/>
            <a:chOff x="2892050" y="1300000"/>
            <a:chExt cx="4974000" cy="5362050"/>
          </a:xfrm>
        </p:grpSpPr>
        <p:sp>
          <p:nvSpPr>
            <p:cNvPr id="169" name="Google Shape;169;g1841d713171_0_23"/>
            <p:cNvSpPr/>
            <p:nvPr/>
          </p:nvSpPr>
          <p:spPr>
            <a:xfrm>
              <a:off x="2892050" y="1300000"/>
              <a:ext cx="4974000" cy="50565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 name="Google Shape;170;g1841d713171_0_23"/>
            <p:cNvSpPr txBox="1"/>
            <p:nvPr/>
          </p:nvSpPr>
          <p:spPr>
            <a:xfrm>
              <a:off x="3194301" y="6415750"/>
              <a:ext cx="4369500" cy="246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1" lang="en-US" sz="1000" u="none" cap="none" strike="noStrike">
                  <a:solidFill>
                    <a:schemeClr val="dk1"/>
                  </a:solidFill>
                  <a:latin typeface="Calibri"/>
                  <a:ea typeface="Calibri"/>
                  <a:cs typeface="Calibri"/>
                  <a:sym typeface="Calibri"/>
                </a:rPr>
                <a:t>Figure 4-3: </a:t>
              </a:r>
              <a:r>
                <a:rPr i="1" lang="en-US" sz="1000">
                  <a:solidFill>
                    <a:schemeClr val="dk1"/>
                  </a:solidFill>
                  <a:latin typeface="Calibri"/>
                  <a:ea typeface="Calibri"/>
                  <a:cs typeface="Calibri"/>
                  <a:sym typeface="Calibri"/>
                </a:rPr>
                <a:t>FNL 2023 Gateway Challenge</a:t>
              </a:r>
              <a:endParaRPr b="0" i="1" sz="1000" u="none" cap="none" strike="noStrike">
                <a:solidFill>
                  <a:schemeClr val="dk1"/>
                </a:solidFill>
                <a:latin typeface="Calibri"/>
                <a:ea typeface="Calibri"/>
                <a:cs typeface="Calibri"/>
                <a:sym typeface="Calibri"/>
              </a:endParaRPr>
            </a:p>
          </p:txBody>
        </p:sp>
      </p:grpSp>
      <p:pic>
        <p:nvPicPr>
          <p:cNvPr id="171" name="Google Shape;171;g1841d713171_0_23"/>
          <p:cNvPicPr preferRelativeResize="0"/>
          <p:nvPr/>
        </p:nvPicPr>
        <p:blipFill>
          <a:blip r:embed="rId3">
            <a:alphaModFix/>
          </a:blip>
          <a:stretch>
            <a:fillRect/>
          </a:stretch>
        </p:blipFill>
        <p:spPr>
          <a:xfrm>
            <a:off x="10511700" y="311538"/>
            <a:ext cx="1190625" cy="1190625"/>
          </a:xfrm>
          <a:prstGeom prst="rect">
            <a:avLst/>
          </a:prstGeom>
          <a:noFill/>
          <a:ln>
            <a:noFill/>
          </a:ln>
        </p:spPr>
      </p:pic>
      <p:pic>
        <p:nvPicPr>
          <p:cNvPr id="172" name="Google Shape;172;g1841d713171_0_23"/>
          <p:cNvPicPr preferRelativeResize="0"/>
          <p:nvPr/>
        </p:nvPicPr>
        <p:blipFill>
          <a:blip r:embed="rId4">
            <a:alphaModFix/>
          </a:blip>
          <a:stretch>
            <a:fillRect/>
          </a:stretch>
        </p:blipFill>
        <p:spPr>
          <a:xfrm>
            <a:off x="3961550" y="1439525"/>
            <a:ext cx="4375025" cy="482624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E2F3"/>
        </a:solidFill>
      </p:bgPr>
    </p:bg>
    <p:spTree>
      <p:nvGrpSpPr>
        <p:cNvPr id="177" name="Shape 177"/>
        <p:cNvGrpSpPr/>
        <p:nvPr/>
      </p:nvGrpSpPr>
      <p:grpSpPr>
        <a:xfrm>
          <a:off x="0" y="0"/>
          <a:ext cx="0" cy="0"/>
          <a:chOff x="0" y="0"/>
          <a:chExt cx="0" cy="0"/>
        </a:xfrm>
      </p:grpSpPr>
      <p:sp>
        <p:nvSpPr>
          <p:cNvPr id="178" name="Google Shape;178;p17"/>
          <p:cNvSpPr txBox="1"/>
          <p:nvPr>
            <p:ph type="title"/>
          </p:nvPr>
        </p:nvSpPr>
        <p:spPr>
          <a:xfrm>
            <a:off x="840317" y="365125"/>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Structures</a:t>
            </a:r>
            <a:endParaRPr/>
          </a:p>
        </p:txBody>
      </p:sp>
      <p:sp>
        <p:nvSpPr>
          <p:cNvPr id="179" name="Google Shape;179;p17"/>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180" name="Google Shape;180;p17"/>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181" name="Google Shape;181;p17"/>
          <p:cNvSpPr txBox="1"/>
          <p:nvPr/>
        </p:nvSpPr>
        <p:spPr>
          <a:xfrm>
            <a:off x="388716" y="6356349"/>
            <a:ext cx="41148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5a. Structures, pg 15</a:t>
            </a:r>
            <a:endParaRPr b="0" i="0" sz="1400" u="none" cap="none" strike="noStrike">
              <a:solidFill>
                <a:srgbClr val="000000"/>
              </a:solidFill>
              <a:latin typeface="Arial"/>
              <a:ea typeface="Arial"/>
              <a:cs typeface="Arial"/>
              <a:sym typeface="Arial"/>
            </a:endParaRPr>
          </a:p>
        </p:txBody>
      </p:sp>
      <p:pic>
        <p:nvPicPr>
          <p:cNvPr id="182" name="Google Shape;182;p17"/>
          <p:cNvPicPr preferRelativeResize="0"/>
          <p:nvPr/>
        </p:nvPicPr>
        <p:blipFill rotWithShape="1">
          <a:blip r:embed="rId3">
            <a:alphaModFix/>
          </a:blip>
          <a:srcRect b="1160" l="0" r="0" t="0"/>
          <a:stretch/>
        </p:blipFill>
        <p:spPr>
          <a:xfrm>
            <a:off x="2287543" y="1690688"/>
            <a:ext cx="7616914" cy="3717508"/>
          </a:xfrm>
          <a:prstGeom prst="rect">
            <a:avLst/>
          </a:prstGeom>
          <a:noFill/>
          <a:ln cap="flat" cmpd="sng" w="9525">
            <a:solidFill>
              <a:schemeClr val="dk1"/>
            </a:solidFill>
            <a:prstDash val="solid"/>
            <a:round/>
            <a:headEnd len="sm" w="sm" type="none"/>
            <a:tailEnd len="sm" w="sm" type="none"/>
          </a:ln>
        </p:spPr>
      </p:pic>
      <p:sp>
        <p:nvSpPr>
          <p:cNvPr id="183" name="Google Shape;183;p17"/>
          <p:cNvSpPr txBox="1"/>
          <p:nvPr/>
        </p:nvSpPr>
        <p:spPr>
          <a:xfrm>
            <a:off x="4479985" y="5451894"/>
            <a:ext cx="3232030" cy="24622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1" lang="en-US" sz="1000" u="none" cap="none" strike="noStrike">
                <a:solidFill>
                  <a:schemeClr val="dk1"/>
                </a:solidFill>
                <a:latin typeface="Calibri"/>
                <a:ea typeface="Calibri"/>
                <a:cs typeface="Calibri"/>
                <a:sym typeface="Calibri"/>
              </a:rPr>
              <a:t>Figure 5-1: High-Power Rocket with Coupler</a:t>
            </a:r>
            <a:endParaRPr b="0" i="0" sz="1000" u="none" cap="none" strike="noStrike">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8D8"/>
        </a:solidFill>
      </p:bgPr>
    </p:bg>
    <p:spTree>
      <p:nvGrpSpPr>
        <p:cNvPr id="188" name="Shape 188"/>
        <p:cNvGrpSpPr/>
        <p:nvPr/>
      </p:nvGrpSpPr>
      <p:grpSpPr>
        <a:xfrm>
          <a:off x="0" y="0"/>
          <a:ext cx="0" cy="0"/>
          <a:chOff x="0" y="0"/>
          <a:chExt cx="0" cy="0"/>
        </a:xfrm>
      </p:grpSpPr>
      <p:sp>
        <p:nvSpPr>
          <p:cNvPr id="189" name="Google Shape;189;p19"/>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RockSim Introduction</a:t>
            </a:r>
            <a:endParaRPr/>
          </a:p>
        </p:txBody>
      </p:sp>
      <p:sp>
        <p:nvSpPr>
          <p:cNvPr id="190" name="Google Shape;190;p19"/>
          <p:cNvSpPr txBox="1"/>
          <p:nvPr>
            <p:ph idx="11" type="ftr"/>
          </p:nvPr>
        </p:nvSpPr>
        <p:spPr>
          <a:xfrm>
            <a:off x="5677975" y="6429200"/>
            <a:ext cx="4114800" cy="36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191" name="Google Shape;191;p19"/>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192" name="Google Shape;192;p19"/>
          <p:cNvSpPr txBox="1"/>
          <p:nvPr>
            <p:ph idx="1" type="body"/>
          </p:nvPr>
        </p:nvSpPr>
        <p:spPr>
          <a:xfrm>
            <a:off x="838200" y="1825625"/>
            <a:ext cx="10515600" cy="942900"/>
          </a:xfrm>
          <a:prstGeom prst="rect">
            <a:avLst/>
          </a:prstGeom>
          <a:noFill/>
          <a:ln>
            <a:noFill/>
          </a:ln>
        </p:spPr>
        <p:txBody>
          <a:bodyPr anchorCtr="0" anchor="t" bIns="45700" lIns="91425" spcFirstLastPara="1" rIns="91425" wrap="square" tIns="45700">
            <a:normAutofit lnSpcReduction="10000"/>
          </a:bodyPr>
          <a:lstStyle/>
          <a:p>
            <a:pPr indent="-450850" lvl="0" marL="457200" rtl="0" algn="l">
              <a:lnSpc>
                <a:spcPct val="90000"/>
              </a:lnSpc>
              <a:spcBef>
                <a:spcPts val="0"/>
              </a:spcBef>
              <a:spcAft>
                <a:spcPts val="0"/>
              </a:spcAft>
              <a:buSzPts val="3500"/>
              <a:buChar char="•"/>
            </a:pPr>
            <a:r>
              <a:rPr lang="en-US" sz="3500"/>
              <a:t>Creating a Model in RockSim 10</a:t>
            </a:r>
            <a:endParaRPr sz="3500"/>
          </a:p>
          <a:p>
            <a:pPr indent="-381000" lvl="1" marL="1371600" rtl="0" algn="l">
              <a:lnSpc>
                <a:spcPct val="90000"/>
              </a:lnSpc>
              <a:spcBef>
                <a:spcPts val="0"/>
              </a:spcBef>
              <a:spcAft>
                <a:spcPts val="0"/>
              </a:spcAft>
              <a:buSzPts val="2400"/>
              <a:buChar char="•"/>
            </a:pPr>
            <a:r>
              <a:rPr lang="en-US"/>
              <a:t>RockSim:</a:t>
            </a:r>
            <a:r>
              <a:rPr lang="en-US">
                <a:solidFill>
                  <a:schemeClr val="hlink"/>
                </a:solidFill>
                <a:uFill>
                  <a:noFill/>
                </a:uFill>
                <a:hlinkClick r:id="rId3"/>
              </a:rPr>
              <a:t> </a:t>
            </a:r>
            <a:r>
              <a:rPr lang="en-US" u="sng">
                <a:solidFill>
                  <a:srgbClr val="0000FF"/>
                </a:solidFill>
                <a:hlinkClick r:id="rId4">
                  <a:extLst>
                    <a:ext uri="{A12FA001-AC4F-418D-AE19-62706E023703}">
                      <ahyp:hlinkClr val="tx"/>
                    </a:ext>
                  </a:extLst>
                </a:hlinkClick>
              </a:rPr>
              <a:t>http://www.apogeerockets.com/rocksim.asp</a:t>
            </a:r>
            <a:endParaRPr/>
          </a:p>
        </p:txBody>
      </p:sp>
      <p:sp>
        <p:nvSpPr>
          <p:cNvPr id="193" name="Google Shape;193;p19"/>
          <p:cNvSpPr txBox="1"/>
          <p:nvPr/>
        </p:nvSpPr>
        <p:spPr>
          <a:xfrm>
            <a:off x="388725" y="6356350"/>
            <a:ext cx="5670900" cy="3651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6f. Commercial Software Packages, RockSim Overview pg 24, 44</a:t>
            </a:r>
            <a:endParaRPr b="0" i="0" sz="1400" u="none" cap="none" strike="noStrike">
              <a:solidFill>
                <a:srgbClr val="000000"/>
              </a:solidFill>
              <a:latin typeface="Arial"/>
              <a:ea typeface="Arial"/>
              <a:cs typeface="Arial"/>
              <a:sym typeface="Arial"/>
            </a:endParaRPr>
          </a:p>
        </p:txBody>
      </p:sp>
      <p:pic>
        <p:nvPicPr>
          <p:cNvPr id="194" name="Google Shape;194;p19"/>
          <p:cNvPicPr preferRelativeResize="0"/>
          <p:nvPr/>
        </p:nvPicPr>
        <p:blipFill rotWithShape="1">
          <a:blip r:embed="rId5">
            <a:alphaModFix/>
          </a:blip>
          <a:srcRect b="0" l="0" r="0" t="0"/>
          <a:stretch/>
        </p:blipFill>
        <p:spPr>
          <a:xfrm>
            <a:off x="388725" y="2768375"/>
            <a:ext cx="11213300" cy="2711675"/>
          </a:xfrm>
          <a:prstGeom prst="rect">
            <a:avLst/>
          </a:prstGeom>
          <a:noFill/>
          <a:ln cap="flat" cmpd="sng" w="19050">
            <a:solidFill>
              <a:schemeClr val="dk2"/>
            </a:solidFill>
            <a:prstDash val="solid"/>
            <a:round/>
            <a:headEnd len="sm" w="sm" type="none"/>
            <a:tailEnd len="sm" w="sm" type="none"/>
          </a:ln>
        </p:spPr>
      </p:pic>
      <p:sp>
        <p:nvSpPr>
          <p:cNvPr id="195" name="Google Shape;195;p19"/>
          <p:cNvSpPr txBox="1"/>
          <p:nvPr/>
        </p:nvSpPr>
        <p:spPr>
          <a:xfrm>
            <a:off x="4248063" y="5546600"/>
            <a:ext cx="30000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000"/>
              <a:buFont typeface="Arial"/>
              <a:buNone/>
            </a:pPr>
            <a:r>
              <a:rPr b="0" i="1" lang="en-US" sz="1000" u="none" cap="none" strike="noStrike">
                <a:solidFill>
                  <a:srgbClr val="000000"/>
                </a:solidFill>
                <a:latin typeface="Calibri"/>
                <a:ea typeface="Calibri"/>
                <a:cs typeface="Calibri"/>
                <a:sym typeface="Calibri"/>
              </a:rPr>
              <a:t>Figure 11-1: RockSim 10</a:t>
            </a:r>
            <a:endParaRPr b="0" i="1" sz="1000" u="none" cap="none" strike="noStrike">
              <a:solidFill>
                <a:srgbClr val="000000"/>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8D8"/>
        </a:solidFill>
      </p:bgPr>
    </p:bg>
    <p:spTree>
      <p:nvGrpSpPr>
        <p:cNvPr id="200" name="Shape 200"/>
        <p:cNvGrpSpPr/>
        <p:nvPr/>
      </p:nvGrpSpPr>
      <p:grpSpPr>
        <a:xfrm>
          <a:off x="0" y="0"/>
          <a:ext cx="0" cy="0"/>
          <a:chOff x="0" y="0"/>
          <a:chExt cx="0" cy="0"/>
        </a:xfrm>
      </p:grpSpPr>
      <p:sp>
        <p:nvSpPr>
          <p:cNvPr id="201" name="Google Shape;201;g110442075dd_0_0"/>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RockSim Introduction</a:t>
            </a:r>
            <a:endParaRPr/>
          </a:p>
        </p:txBody>
      </p:sp>
      <p:sp>
        <p:nvSpPr>
          <p:cNvPr id="202" name="Google Shape;202;g110442075dd_0_0"/>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203" name="Google Shape;203;g110442075dd_0_0"/>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204" name="Google Shape;204;g110442075dd_0_0"/>
          <p:cNvSpPr txBox="1"/>
          <p:nvPr>
            <p:ph idx="1" type="body"/>
          </p:nvPr>
        </p:nvSpPr>
        <p:spPr>
          <a:xfrm>
            <a:off x="838200" y="1573275"/>
            <a:ext cx="5309100" cy="2078700"/>
          </a:xfrm>
          <a:prstGeom prst="rect">
            <a:avLst/>
          </a:prstGeom>
          <a:noFill/>
          <a:ln>
            <a:noFill/>
          </a:ln>
        </p:spPr>
        <p:txBody>
          <a:bodyPr anchorCtr="0" anchor="t" bIns="45700" lIns="91425" spcFirstLastPara="1" rIns="91425" wrap="square" tIns="45700">
            <a:noAutofit/>
          </a:bodyPr>
          <a:lstStyle/>
          <a:p>
            <a:pPr indent="-381000" lvl="0" marL="457200" rtl="0" algn="l">
              <a:lnSpc>
                <a:spcPct val="90000"/>
              </a:lnSpc>
              <a:spcBef>
                <a:spcPts val="0"/>
              </a:spcBef>
              <a:spcAft>
                <a:spcPts val="0"/>
              </a:spcAft>
              <a:buSzPts val="2400"/>
              <a:buChar char="•"/>
            </a:pPr>
            <a:r>
              <a:rPr lang="en-US" sz="2400"/>
              <a:t>Simulations are THE key component to high powered rocket design</a:t>
            </a:r>
            <a:endParaRPr sz="2400"/>
          </a:p>
          <a:p>
            <a:pPr indent="-381000" lvl="1" marL="914400" rtl="0" algn="l">
              <a:lnSpc>
                <a:spcPct val="90000"/>
              </a:lnSpc>
              <a:spcBef>
                <a:spcPts val="1000"/>
              </a:spcBef>
              <a:spcAft>
                <a:spcPts val="0"/>
              </a:spcAft>
              <a:buSzPts val="2400"/>
              <a:buChar char="•"/>
            </a:pPr>
            <a:r>
              <a:rPr lang="en-US"/>
              <a:t>Rocket Design Attributes</a:t>
            </a:r>
            <a:endParaRPr/>
          </a:p>
          <a:p>
            <a:pPr indent="-381000" lvl="1" marL="914400" rtl="0" algn="l">
              <a:lnSpc>
                <a:spcPct val="90000"/>
              </a:lnSpc>
              <a:spcBef>
                <a:spcPts val="1000"/>
              </a:spcBef>
              <a:spcAft>
                <a:spcPts val="0"/>
              </a:spcAft>
              <a:buSzPts val="2400"/>
              <a:buChar char="•"/>
            </a:pPr>
            <a:r>
              <a:rPr lang="en-US"/>
              <a:t>Rocket Design Components</a:t>
            </a:r>
            <a:endParaRPr/>
          </a:p>
          <a:p>
            <a:pPr indent="-381000" lvl="1" marL="914400" rtl="0" algn="l">
              <a:lnSpc>
                <a:spcPct val="90000"/>
              </a:lnSpc>
              <a:spcBef>
                <a:spcPts val="1000"/>
              </a:spcBef>
              <a:spcAft>
                <a:spcPts val="0"/>
              </a:spcAft>
              <a:buSzPts val="2400"/>
              <a:buChar char="•"/>
            </a:pPr>
            <a:r>
              <a:rPr lang="en-US"/>
              <a:t>Mass Override</a:t>
            </a:r>
            <a:endParaRPr/>
          </a:p>
          <a:p>
            <a:pPr indent="-381000" lvl="1" marL="914400" rtl="0" algn="l">
              <a:lnSpc>
                <a:spcPct val="90000"/>
              </a:lnSpc>
              <a:spcBef>
                <a:spcPts val="1000"/>
              </a:spcBef>
              <a:spcAft>
                <a:spcPts val="0"/>
              </a:spcAft>
              <a:buSzPts val="2400"/>
              <a:buChar char="•"/>
            </a:pPr>
            <a:r>
              <a:rPr lang="en-US"/>
              <a:t>CD Override</a:t>
            </a:r>
            <a:endParaRPr/>
          </a:p>
          <a:p>
            <a:pPr indent="-381000" lvl="1" marL="914400" rtl="0" algn="l">
              <a:lnSpc>
                <a:spcPct val="90000"/>
              </a:lnSpc>
              <a:spcBef>
                <a:spcPts val="1000"/>
              </a:spcBef>
              <a:spcAft>
                <a:spcPts val="0"/>
              </a:spcAft>
              <a:buSzPts val="2400"/>
              <a:buChar char="•"/>
            </a:pPr>
            <a:r>
              <a:rPr lang="en-US"/>
              <a:t>Flight Simulations</a:t>
            </a:r>
            <a:endParaRPr/>
          </a:p>
          <a:p>
            <a:pPr indent="-381000" lvl="1" marL="914400" rtl="0" algn="l">
              <a:lnSpc>
                <a:spcPct val="90000"/>
              </a:lnSpc>
              <a:spcBef>
                <a:spcPts val="1000"/>
              </a:spcBef>
              <a:spcAft>
                <a:spcPts val="0"/>
              </a:spcAft>
              <a:buSzPts val="2400"/>
              <a:buChar char="•"/>
            </a:pPr>
            <a:r>
              <a:rPr lang="en-US"/>
              <a:t>Recommended Motors</a:t>
            </a:r>
            <a:endParaRPr/>
          </a:p>
          <a:p>
            <a:pPr indent="-64135" lvl="0" marL="228600" rtl="0" algn="l">
              <a:lnSpc>
                <a:spcPct val="90000"/>
              </a:lnSpc>
              <a:spcBef>
                <a:spcPts val="1000"/>
              </a:spcBef>
              <a:spcAft>
                <a:spcPts val="0"/>
              </a:spcAft>
              <a:buClr>
                <a:schemeClr val="dk1"/>
              </a:buClr>
              <a:buSzPts val="2800"/>
              <a:buNone/>
            </a:pPr>
            <a:r>
              <a:t/>
            </a:r>
            <a:endParaRPr sz="2400"/>
          </a:p>
        </p:txBody>
      </p:sp>
      <p:sp>
        <p:nvSpPr>
          <p:cNvPr id="205" name="Google Shape;205;g110442075dd_0_0"/>
          <p:cNvSpPr txBox="1"/>
          <p:nvPr/>
        </p:nvSpPr>
        <p:spPr>
          <a:xfrm>
            <a:off x="388726" y="6356350"/>
            <a:ext cx="4402800" cy="3651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11a. RockSim Overview, pg 44</a:t>
            </a:r>
            <a:endParaRPr b="0" i="0" sz="1400" u="none" cap="none" strike="noStrike">
              <a:solidFill>
                <a:srgbClr val="000000"/>
              </a:solidFill>
              <a:latin typeface="Arial"/>
              <a:ea typeface="Arial"/>
              <a:cs typeface="Arial"/>
              <a:sym typeface="Arial"/>
            </a:endParaRPr>
          </a:p>
        </p:txBody>
      </p:sp>
      <p:pic>
        <p:nvPicPr>
          <p:cNvPr id="206" name="Google Shape;206;g110442075dd_0_0"/>
          <p:cNvPicPr preferRelativeResize="0"/>
          <p:nvPr/>
        </p:nvPicPr>
        <p:blipFill rotWithShape="1">
          <a:blip r:embed="rId3">
            <a:alphaModFix/>
          </a:blip>
          <a:srcRect b="0" l="0" r="70293" t="0"/>
          <a:stretch/>
        </p:blipFill>
        <p:spPr>
          <a:xfrm>
            <a:off x="6519999" y="1510850"/>
            <a:ext cx="4581023" cy="3729200"/>
          </a:xfrm>
          <a:prstGeom prst="rect">
            <a:avLst/>
          </a:prstGeom>
          <a:noFill/>
          <a:ln cap="flat" cmpd="sng" w="19050">
            <a:solidFill>
              <a:schemeClr val="dk2"/>
            </a:solidFill>
            <a:prstDash val="solid"/>
            <a:round/>
            <a:headEnd len="sm" w="sm" type="none"/>
            <a:tailEnd len="sm" w="sm" type="none"/>
          </a:ln>
        </p:spPr>
      </p:pic>
      <p:sp>
        <p:nvSpPr>
          <p:cNvPr id="207" name="Google Shape;207;g110442075dd_0_0"/>
          <p:cNvSpPr txBox="1"/>
          <p:nvPr/>
        </p:nvSpPr>
        <p:spPr>
          <a:xfrm>
            <a:off x="7310513" y="5240050"/>
            <a:ext cx="30000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000"/>
              <a:buFont typeface="Arial"/>
              <a:buNone/>
            </a:pPr>
            <a:r>
              <a:rPr b="0" i="1" lang="en-US" sz="1000" u="none" cap="none" strike="noStrike">
                <a:solidFill>
                  <a:srgbClr val="000000"/>
                </a:solidFill>
                <a:latin typeface="Calibri"/>
                <a:ea typeface="Calibri"/>
                <a:cs typeface="Calibri"/>
                <a:sym typeface="Calibri"/>
              </a:rPr>
              <a:t>Figure 11-2: RockSim 10 Folders</a:t>
            </a:r>
            <a:endParaRPr b="0" i="1" sz="1000" u="none" cap="none" strike="noStrike">
              <a:solidFill>
                <a:srgbClr val="000000"/>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8D8"/>
        </a:solidFill>
      </p:bgPr>
    </p:bg>
    <p:spTree>
      <p:nvGrpSpPr>
        <p:cNvPr id="212" name="Shape 212"/>
        <p:cNvGrpSpPr/>
        <p:nvPr/>
      </p:nvGrpSpPr>
      <p:grpSpPr>
        <a:xfrm>
          <a:off x="0" y="0"/>
          <a:ext cx="0" cy="0"/>
          <a:chOff x="0" y="0"/>
          <a:chExt cx="0" cy="0"/>
        </a:xfrm>
      </p:grpSpPr>
      <p:sp>
        <p:nvSpPr>
          <p:cNvPr id="213" name="Google Shape;213;g110442075dd_0_10"/>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RockSim Introduction</a:t>
            </a:r>
            <a:endParaRPr/>
          </a:p>
        </p:txBody>
      </p:sp>
      <p:sp>
        <p:nvSpPr>
          <p:cNvPr id="214" name="Google Shape;214;g110442075dd_0_10"/>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215" name="Google Shape;215;g110442075dd_0_10"/>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216" name="Google Shape;216;g110442075dd_0_10"/>
          <p:cNvSpPr txBox="1"/>
          <p:nvPr>
            <p:ph idx="1" type="body"/>
          </p:nvPr>
        </p:nvSpPr>
        <p:spPr>
          <a:xfrm>
            <a:off x="441575" y="1825625"/>
            <a:ext cx="3739800" cy="4479900"/>
          </a:xfrm>
          <a:prstGeom prst="rect">
            <a:avLst/>
          </a:prstGeom>
          <a:noFill/>
          <a:ln>
            <a:noFill/>
          </a:ln>
        </p:spPr>
        <p:txBody>
          <a:bodyPr anchorCtr="0" anchor="t" bIns="45700" lIns="91425" spcFirstLastPara="1" rIns="91425" wrap="square" tIns="45700">
            <a:noAutofit/>
          </a:bodyPr>
          <a:lstStyle/>
          <a:p>
            <a:pPr indent="-342900" lvl="0" marL="457200" rtl="0" algn="l">
              <a:lnSpc>
                <a:spcPct val="70000"/>
              </a:lnSpc>
              <a:spcBef>
                <a:spcPts val="500"/>
              </a:spcBef>
              <a:spcAft>
                <a:spcPts val="0"/>
              </a:spcAft>
              <a:buSzPts val="1800"/>
              <a:buAutoNum type="arabicPeriod"/>
            </a:pPr>
            <a:r>
              <a:rPr lang="en-US"/>
              <a:t>Download a pre-existing model of a Super DX3</a:t>
            </a:r>
            <a:endParaRPr/>
          </a:p>
          <a:p>
            <a:pPr indent="-342900" lvl="1" marL="914400" rtl="0" algn="l">
              <a:lnSpc>
                <a:spcPct val="70000"/>
              </a:lnSpc>
              <a:spcBef>
                <a:spcPts val="1000"/>
              </a:spcBef>
              <a:spcAft>
                <a:spcPts val="0"/>
              </a:spcAft>
              <a:buSzPts val="1800"/>
              <a:buAutoNum type="alphaLcPeriod"/>
            </a:pPr>
            <a:r>
              <a:rPr lang="en-US" u="sng">
                <a:solidFill>
                  <a:schemeClr val="hlink"/>
                </a:solidFill>
                <a:hlinkClick r:id="rId3"/>
              </a:rPr>
              <a:t>https://www.rocketreviews.com/rocksim-library.html</a:t>
            </a:r>
            <a:endParaRPr/>
          </a:p>
          <a:p>
            <a:pPr indent="-342900" lvl="1" marL="914400" rtl="0" algn="l">
              <a:lnSpc>
                <a:spcPct val="70000"/>
              </a:lnSpc>
              <a:spcBef>
                <a:spcPts val="1000"/>
              </a:spcBef>
              <a:spcAft>
                <a:spcPts val="0"/>
              </a:spcAft>
              <a:buSzPts val="1800"/>
              <a:buAutoNum type="alphaLcPeriod"/>
            </a:pPr>
            <a:r>
              <a:rPr lang="en-US"/>
              <a:t>Sort by Manufacturer</a:t>
            </a:r>
            <a:endParaRPr/>
          </a:p>
          <a:p>
            <a:pPr indent="-342900" lvl="1" marL="914400" rtl="0" algn="l">
              <a:lnSpc>
                <a:spcPct val="70000"/>
              </a:lnSpc>
              <a:spcBef>
                <a:spcPts val="1000"/>
              </a:spcBef>
              <a:spcAft>
                <a:spcPts val="0"/>
              </a:spcAft>
              <a:buSzPts val="1800"/>
              <a:buAutoNum type="alphaLcPeriod"/>
            </a:pPr>
            <a:r>
              <a:rPr lang="en-US"/>
              <a:t>Display RockSim files for Madcow Rocketry</a:t>
            </a:r>
            <a:endParaRPr/>
          </a:p>
          <a:p>
            <a:pPr indent="-342900" lvl="1" marL="914400" rtl="0" algn="l">
              <a:lnSpc>
                <a:spcPct val="70000"/>
              </a:lnSpc>
              <a:spcBef>
                <a:spcPts val="1000"/>
              </a:spcBef>
              <a:spcAft>
                <a:spcPts val="1000"/>
              </a:spcAft>
              <a:buSzPts val="1800"/>
              <a:buAutoNum type="alphaLcPeriod"/>
            </a:pPr>
            <a:r>
              <a:rPr lang="en-US"/>
              <a:t>Download Super DX3</a:t>
            </a:r>
            <a:endParaRPr/>
          </a:p>
        </p:txBody>
      </p:sp>
      <p:sp>
        <p:nvSpPr>
          <p:cNvPr id="217" name="Google Shape;217;g110442075dd_0_10"/>
          <p:cNvSpPr txBox="1"/>
          <p:nvPr/>
        </p:nvSpPr>
        <p:spPr>
          <a:xfrm>
            <a:off x="388716" y="6356349"/>
            <a:ext cx="4114800" cy="3651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11a. RockSim Overview, pg 45</a:t>
            </a:r>
            <a:endParaRPr b="0" i="0" sz="1400" u="none" cap="none" strike="noStrike">
              <a:solidFill>
                <a:srgbClr val="000000"/>
              </a:solidFill>
              <a:latin typeface="Arial"/>
              <a:ea typeface="Arial"/>
              <a:cs typeface="Arial"/>
              <a:sym typeface="Arial"/>
            </a:endParaRPr>
          </a:p>
        </p:txBody>
      </p:sp>
      <p:sp>
        <p:nvSpPr>
          <p:cNvPr id="218" name="Google Shape;218;g110442075dd_0_10"/>
          <p:cNvSpPr txBox="1"/>
          <p:nvPr/>
        </p:nvSpPr>
        <p:spPr>
          <a:xfrm>
            <a:off x="5470100" y="5482675"/>
            <a:ext cx="53676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000"/>
              <a:buFont typeface="Arial"/>
              <a:buNone/>
            </a:pPr>
            <a:r>
              <a:rPr b="0" i="1" lang="en-US" sz="1000" u="none" cap="none" strike="noStrike">
                <a:solidFill>
                  <a:srgbClr val="000000"/>
                </a:solidFill>
                <a:latin typeface="Calibri"/>
                <a:ea typeface="Calibri"/>
                <a:cs typeface="Calibri"/>
                <a:sym typeface="Calibri"/>
              </a:rPr>
              <a:t>Figure 11-3: Rocket Reviews RockSim Library, </a:t>
            </a:r>
            <a:r>
              <a:rPr i="1" lang="en-US" sz="1000">
                <a:latin typeface="Calibri"/>
                <a:ea typeface="Calibri"/>
                <a:cs typeface="Calibri"/>
                <a:sym typeface="Calibri"/>
              </a:rPr>
              <a:t>Super DX3</a:t>
            </a:r>
            <a:endParaRPr b="0" i="1" sz="1000" u="none" cap="none" strike="noStrike">
              <a:solidFill>
                <a:srgbClr val="000000"/>
              </a:solidFill>
              <a:latin typeface="Calibri"/>
              <a:ea typeface="Calibri"/>
              <a:cs typeface="Calibri"/>
              <a:sym typeface="Calibri"/>
            </a:endParaRPr>
          </a:p>
        </p:txBody>
      </p:sp>
      <p:pic>
        <p:nvPicPr>
          <p:cNvPr id="219" name="Google Shape;219;g110442075dd_0_10"/>
          <p:cNvPicPr preferRelativeResize="0"/>
          <p:nvPr/>
        </p:nvPicPr>
        <p:blipFill>
          <a:blip r:embed="rId4">
            <a:alphaModFix/>
          </a:blip>
          <a:stretch>
            <a:fillRect/>
          </a:stretch>
        </p:blipFill>
        <p:spPr>
          <a:xfrm>
            <a:off x="4402600" y="1825625"/>
            <a:ext cx="7705823" cy="299905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8D8"/>
        </a:solidFill>
      </p:bgPr>
    </p:bg>
    <p:spTree>
      <p:nvGrpSpPr>
        <p:cNvPr id="224" name="Shape 224"/>
        <p:cNvGrpSpPr/>
        <p:nvPr/>
      </p:nvGrpSpPr>
      <p:grpSpPr>
        <a:xfrm>
          <a:off x="0" y="0"/>
          <a:ext cx="0" cy="0"/>
          <a:chOff x="0" y="0"/>
          <a:chExt cx="0" cy="0"/>
        </a:xfrm>
      </p:grpSpPr>
      <p:pic>
        <p:nvPicPr>
          <p:cNvPr id="225" name="Google Shape;225;p20"/>
          <p:cNvPicPr preferRelativeResize="0"/>
          <p:nvPr/>
        </p:nvPicPr>
        <p:blipFill>
          <a:blip r:embed="rId3">
            <a:alphaModFix/>
          </a:blip>
          <a:stretch>
            <a:fillRect/>
          </a:stretch>
        </p:blipFill>
        <p:spPr>
          <a:xfrm>
            <a:off x="7281500" y="3734550"/>
            <a:ext cx="4371975" cy="1257300"/>
          </a:xfrm>
          <a:prstGeom prst="rect">
            <a:avLst/>
          </a:prstGeom>
          <a:noFill/>
          <a:ln>
            <a:noFill/>
          </a:ln>
        </p:spPr>
      </p:pic>
      <p:sp>
        <p:nvSpPr>
          <p:cNvPr id="226" name="Google Shape;226;p20"/>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RockSim Introduction</a:t>
            </a:r>
            <a:endParaRPr/>
          </a:p>
        </p:txBody>
      </p:sp>
      <p:sp>
        <p:nvSpPr>
          <p:cNvPr id="227" name="Google Shape;227;p20"/>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228" name="Google Shape;228;p20"/>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229" name="Google Shape;229;p20"/>
          <p:cNvSpPr txBox="1"/>
          <p:nvPr/>
        </p:nvSpPr>
        <p:spPr>
          <a:xfrm>
            <a:off x="388716" y="6356349"/>
            <a:ext cx="41148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11. RockSim Overview, pg 45</a:t>
            </a:r>
            <a:endParaRPr b="0" i="0" sz="1400" u="none" cap="none" strike="noStrike">
              <a:solidFill>
                <a:srgbClr val="000000"/>
              </a:solidFill>
              <a:latin typeface="Arial"/>
              <a:ea typeface="Arial"/>
              <a:cs typeface="Arial"/>
              <a:sym typeface="Arial"/>
            </a:endParaRPr>
          </a:p>
        </p:txBody>
      </p:sp>
      <p:pic>
        <p:nvPicPr>
          <p:cNvPr id="230" name="Google Shape;230;p20"/>
          <p:cNvPicPr preferRelativeResize="0"/>
          <p:nvPr/>
        </p:nvPicPr>
        <p:blipFill rotWithShape="1">
          <a:blip r:embed="rId4">
            <a:alphaModFix/>
          </a:blip>
          <a:srcRect b="0" l="0" r="0" t="0"/>
          <a:stretch/>
        </p:blipFill>
        <p:spPr>
          <a:xfrm>
            <a:off x="144800" y="3636000"/>
            <a:ext cx="6778800" cy="1800800"/>
          </a:xfrm>
          <a:prstGeom prst="rect">
            <a:avLst/>
          </a:prstGeom>
          <a:noFill/>
          <a:ln cap="flat" cmpd="sng" w="9525">
            <a:solidFill>
              <a:schemeClr val="dk1"/>
            </a:solidFill>
            <a:prstDash val="solid"/>
            <a:round/>
            <a:headEnd len="sm" w="sm" type="none"/>
            <a:tailEnd len="sm" w="sm" type="none"/>
          </a:ln>
        </p:spPr>
      </p:pic>
      <p:sp>
        <p:nvSpPr>
          <p:cNvPr id="231" name="Google Shape;231;p20"/>
          <p:cNvSpPr/>
          <p:nvPr/>
        </p:nvSpPr>
        <p:spPr>
          <a:xfrm>
            <a:off x="294675" y="3661450"/>
            <a:ext cx="1271100" cy="1170000"/>
          </a:xfrm>
          <a:prstGeom prst="ellipse">
            <a:avLst/>
          </a:prstGeom>
          <a:noFill/>
          <a:ln cap="flat" cmpd="sng" w="2857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 name="Google Shape;232;p20"/>
          <p:cNvSpPr/>
          <p:nvPr/>
        </p:nvSpPr>
        <p:spPr>
          <a:xfrm>
            <a:off x="9593900" y="3812850"/>
            <a:ext cx="1712400" cy="1749900"/>
          </a:xfrm>
          <a:prstGeom prst="ellipse">
            <a:avLst/>
          </a:prstGeom>
          <a:noFill/>
          <a:ln cap="flat" cmpd="sng" w="2857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3" name="Google Shape;233;p20"/>
          <p:cNvSpPr txBox="1"/>
          <p:nvPr/>
        </p:nvSpPr>
        <p:spPr>
          <a:xfrm>
            <a:off x="838200" y="1830663"/>
            <a:ext cx="10026300" cy="1473000"/>
          </a:xfrm>
          <a:prstGeom prst="rect">
            <a:avLst/>
          </a:prstGeom>
          <a:noFill/>
          <a:ln>
            <a:noFill/>
          </a:ln>
        </p:spPr>
        <p:txBody>
          <a:bodyPr anchorCtr="0" anchor="t" bIns="91425" lIns="91425" spcFirstLastPara="1" rIns="91425" wrap="square" tIns="91425">
            <a:spAutoFit/>
          </a:bodyPr>
          <a:lstStyle/>
          <a:p>
            <a:pPr indent="-425450" lvl="0" marL="457200" marR="0" rtl="0" algn="l">
              <a:lnSpc>
                <a:spcPct val="90000"/>
              </a:lnSpc>
              <a:spcBef>
                <a:spcPts val="500"/>
              </a:spcBef>
              <a:spcAft>
                <a:spcPts val="0"/>
              </a:spcAft>
              <a:buClr>
                <a:schemeClr val="dk1"/>
              </a:buClr>
              <a:buSzPts val="3100"/>
              <a:buFont typeface="Calibri"/>
              <a:buAutoNum type="arabicPeriod" startAt="2"/>
            </a:pPr>
            <a:r>
              <a:rPr b="0" i="0" lang="en-US" sz="3100" u="none" cap="none" strike="noStrike">
                <a:solidFill>
                  <a:schemeClr val="dk1"/>
                </a:solidFill>
                <a:latin typeface="Calibri"/>
                <a:ea typeface="Calibri"/>
                <a:cs typeface="Calibri"/>
                <a:sym typeface="Calibri"/>
              </a:rPr>
              <a:t>Import rocket file into RockSim 10</a:t>
            </a:r>
            <a:endParaRPr b="0" i="0" sz="3100" u="none" cap="none" strike="noStrike">
              <a:solidFill>
                <a:schemeClr val="dk1"/>
              </a:solidFill>
              <a:latin typeface="Calibri"/>
              <a:ea typeface="Calibri"/>
              <a:cs typeface="Calibri"/>
              <a:sym typeface="Calibri"/>
            </a:endParaRPr>
          </a:p>
          <a:p>
            <a:pPr indent="-425450" lvl="1" marL="914400" marR="0" rtl="0" algn="l">
              <a:lnSpc>
                <a:spcPct val="90000"/>
              </a:lnSpc>
              <a:spcBef>
                <a:spcPts val="0"/>
              </a:spcBef>
              <a:spcAft>
                <a:spcPts val="0"/>
              </a:spcAft>
              <a:buClr>
                <a:schemeClr val="dk1"/>
              </a:buClr>
              <a:buSzPts val="3100"/>
              <a:buFont typeface="Calibri"/>
              <a:buAutoNum type="alphaLcPeriod"/>
            </a:pPr>
            <a:r>
              <a:rPr b="0" i="0" lang="en-US" sz="3100" u="none" cap="none" strike="noStrike">
                <a:solidFill>
                  <a:schemeClr val="dk1"/>
                </a:solidFill>
                <a:latin typeface="Calibri"/>
                <a:ea typeface="Calibri"/>
                <a:cs typeface="Calibri"/>
                <a:sym typeface="Calibri"/>
              </a:rPr>
              <a:t>Open the existing design file folder (Import Folder)</a:t>
            </a:r>
            <a:endParaRPr b="0" i="0" sz="3100" u="none" cap="none" strike="noStrike">
              <a:solidFill>
                <a:schemeClr val="dk1"/>
              </a:solidFill>
              <a:latin typeface="Calibri"/>
              <a:ea typeface="Calibri"/>
              <a:cs typeface="Calibri"/>
              <a:sym typeface="Calibri"/>
            </a:endParaRPr>
          </a:p>
          <a:p>
            <a:pPr indent="-425450" lvl="1" marL="914400" marR="0" rtl="0" algn="l">
              <a:lnSpc>
                <a:spcPct val="90000"/>
              </a:lnSpc>
              <a:spcBef>
                <a:spcPts val="0"/>
              </a:spcBef>
              <a:spcAft>
                <a:spcPts val="0"/>
              </a:spcAft>
              <a:buClr>
                <a:schemeClr val="dk1"/>
              </a:buClr>
              <a:buSzPts val="3100"/>
              <a:buFont typeface="Calibri"/>
              <a:buAutoNum type="alphaLcPeriod"/>
            </a:pPr>
            <a:r>
              <a:rPr b="0" i="0" lang="en-US" sz="3100" u="none" cap="none" strike="noStrike">
                <a:solidFill>
                  <a:schemeClr val="dk1"/>
                </a:solidFill>
                <a:latin typeface="Calibri"/>
                <a:ea typeface="Calibri"/>
                <a:cs typeface="Calibri"/>
                <a:sym typeface="Calibri"/>
              </a:rPr>
              <a:t>Select </a:t>
            </a:r>
            <a:r>
              <a:rPr lang="en-US" sz="3100">
                <a:solidFill>
                  <a:schemeClr val="dk1"/>
                </a:solidFill>
                <a:latin typeface="Calibri"/>
                <a:ea typeface="Calibri"/>
                <a:cs typeface="Calibri"/>
                <a:sym typeface="Calibri"/>
              </a:rPr>
              <a:t>mcr_superdx3.rkt</a:t>
            </a:r>
            <a:r>
              <a:rPr b="0" i="0" lang="en-US" sz="3100" u="none" cap="none" strike="noStrike">
                <a:solidFill>
                  <a:schemeClr val="dk1"/>
                </a:solidFill>
                <a:latin typeface="Calibri"/>
                <a:ea typeface="Calibri"/>
                <a:cs typeface="Calibri"/>
                <a:sym typeface="Calibri"/>
              </a:rPr>
              <a:t> file from download folder</a:t>
            </a:r>
            <a:endParaRPr b="0" i="0" sz="3100" u="none" cap="none" strike="noStrike">
              <a:solidFill>
                <a:schemeClr val="dk1"/>
              </a:solidFill>
              <a:latin typeface="Calibri"/>
              <a:ea typeface="Calibri"/>
              <a:cs typeface="Calibri"/>
              <a:sym typeface="Calibri"/>
            </a:endParaRPr>
          </a:p>
        </p:txBody>
      </p:sp>
      <p:sp>
        <p:nvSpPr>
          <p:cNvPr id="234" name="Google Shape;234;p20"/>
          <p:cNvSpPr txBox="1"/>
          <p:nvPr/>
        </p:nvSpPr>
        <p:spPr>
          <a:xfrm>
            <a:off x="2264075" y="5422713"/>
            <a:ext cx="30000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000"/>
              <a:buFont typeface="Arial"/>
              <a:buNone/>
            </a:pPr>
            <a:r>
              <a:rPr b="0" i="1" lang="en-US" sz="1000" u="none" cap="none" strike="noStrike">
                <a:solidFill>
                  <a:srgbClr val="000000"/>
                </a:solidFill>
                <a:latin typeface="Calibri"/>
                <a:ea typeface="Calibri"/>
                <a:cs typeface="Calibri"/>
                <a:sym typeface="Calibri"/>
              </a:rPr>
              <a:t>Figure 11-4: RockSim Import Folder</a:t>
            </a:r>
            <a:endParaRPr b="0" i="1" sz="1000" u="none" cap="none" strike="noStrike">
              <a:solidFill>
                <a:srgbClr val="000000"/>
              </a:solidFill>
              <a:latin typeface="Calibri"/>
              <a:ea typeface="Calibri"/>
              <a:cs typeface="Calibri"/>
              <a:sym typeface="Calibri"/>
            </a:endParaRPr>
          </a:p>
        </p:txBody>
      </p:sp>
      <p:sp>
        <p:nvSpPr>
          <p:cNvPr id="235" name="Google Shape;235;p20"/>
          <p:cNvSpPr txBox="1"/>
          <p:nvPr/>
        </p:nvSpPr>
        <p:spPr>
          <a:xfrm>
            <a:off x="7771300" y="5685113"/>
            <a:ext cx="41148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000"/>
              <a:buFont typeface="Arial"/>
              <a:buNone/>
            </a:pPr>
            <a:r>
              <a:rPr b="0" i="1" lang="en-US" sz="1000" u="none" cap="none" strike="noStrike">
                <a:solidFill>
                  <a:srgbClr val="000000"/>
                </a:solidFill>
                <a:latin typeface="Calibri"/>
                <a:ea typeface="Calibri"/>
                <a:cs typeface="Calibri"/>
                <a:sym typeface="Calibri"/>
              </a:rPr>
              <a:t>Figure 11-5: Select Rocket File from Download Folder on Computer</a:t>
            </a:r>
            <a:endParaRPr b="0" i="1" sz="1000" u="none" cap="none" strike="noStrike">
              <a:solidFill>
                <a:srgbClr val="000000"/>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8D8"/>
        </a:solidFill>
      </p:bgPr>
    </p:bg>
    <p:spTree>
      <p:nvGrpSpPr>
        <p:cNvPr id="240" name="Shape 240"/>
        <p:cNvGrpSpPr/>
        <p:nvPr/>
      </p:nvGrpSpPr>
      <p:grpSpPr>
        <a:xfrm>
          <a:off x="0" y="0"/>
          <a:ext cx="0" cy="0"/>
          <a:chOff x="0" y="0"/>
          <a:chExt cx="0" cy="0"/>
        </a:xfrm>
      </p:grpSpPr>
      <p:sp>
        <p:nvSpPr>
          <p:cNvPr id="241" name="Google Shape;241;g110442075dd_0_29"/>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RockSim Introduction</a:t>
            </a:r>
            <a:endParaRPr/>
          </a:p>
        </p:txBody>
      </p:sp>
      <p:sp>
        <p:nvSpPr>
          <p:cNvPr id="242" name="Google Shape;242;g110442075dd_0_29"/>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243" name="Google Shape;243;g110442075dd_0_29"/>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244" name="Google Shape;244;g110442075dd_0_29"/>
          <p:cNvSpPr txBox="1"/>
          <p:nvPr/>
        </p:nvSpPr>
        <p:spPr>
          <a:xfrm>
            <a:off x="388716" y="6356349"/>
            <a:ext cx="4114800" cy="3651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11. RockSim Overview, pg 45</a:t>
            </a:r>
            <a:endParaRPr b="0" i="0" sz="1400" u="none" cap="none" strike="noStrike">
              <a:solidFill>
                <a:srgbClr val="000000"/>
              </a:solidFill>
              <a:latin typeface="Arial"/>
              <a:ea typeface="Arial"/>
              <a:cs typeface="Arial"/>
              <a:sym typeface="Arial"/>
            </a:endParaRPr>
          </a:p>
        </p:txBody>
      </p:sp>
      <p:sp>
        <p:nvSpPr>
          <p:cNvPr id="245" name="Google Shape;245;g110442075dd_0_29"/>
          <p:cNvSpPr txBox="1"/>
          <p:nvPr/>
        </p:nvSpPr>
        <p:spPr>
          <a:xfrm>
            <a:off x="4282025" y="5329000"/>
            <a:ext cx="3000000" cy="4002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400"/>
              <a:buFont typeface="Arial"/>
              <a:buNone/>
            </a:pPr>
            <a:r>
              <a:rPr b="0" i="1" lang="en-US" sz="1400" u="none" cap="none" strike="noStrike">
                <a:solidFill>
                  <a:srgbClr val="000000"/>
                </a:solidFill>
                <a:latin typeface="Calibri"/>
                <a:ea typeface="Calibri"/>
                <a:cs typeface="Calibri"/>
                <a:sym typeface="Calibri"/>
              </a:rPr>
              <a:t>Figure 11-6: </a:t>
            </a:r>
            <a:r>
              <a:rPr i="1" lang="en-US">
                <a:latin typeface="Calibri"/>
                <a:ea typeface="Calibri"/>
                <a:cs typeface="Calibri"/>
                <a:sym typeface="Calibri"/>
              </a:rPr>
              <a:t>Super DX3 </a:t>
            </a:r>
            <a:r>
              <a:rPr b="0" i="1" lang="en-US" sz="1400" u="none" cap="none" strike="noStrike">
                <a:solidFill>
                  <a:srgbClr val="000000"/>
                </a:solidFill>
                <a:latin typeface="Calibri"/>
                <a:ea typeface="Calibri"/>
                <a:cs typeface="Calibri"/>
                <a:sym typeface="Calibri"/>
              </a:rPr>
              <a:t>Stock File</a:t>
            </a:r>
            <a:endParaRPr b="0" i="1" sz="1400" u="none" cap="none" strike="noStrike">
              <a:solidFill>
                <a:srgbClr val="000000"/>
              </a:solidFill>
              <a:latin typeface="Calibri"/>
              <a:ea typeface="Calibri"/>
              <a:cs typeface="Calibri"/>
              <a:sym typeface="Calibri"/>
            </a:endParaRPr>
          </a:p>
        </p:txBody>
      </p:sp>
      <p:pic>
        <p:nvPicPr>
          <p:cNvPr id="246" name="Google Shape;246;g110442075dd_0_29"/>
          <p:cNvPicPr preferRelativeResize="0"/>
          <p:nvPr/>
        </p:nvPicPr>
        <p:blipFill>
          <a:blip r:embed="rId3">
            <a:alphaModFix/>
          </a:blip>
          <a:stretch>
            <a:fillRect/>
          </a:stretch>
        </p:blipFill>
        <p:spPr>
          <a:xfrm>
            <a:off x="2734025" y="1690825"/>
            <a:ext cx="6096000" cy="33242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E2F3"/>
        </a:solidFill>
      </p:bgPr>
    </p:bg>
    <p:spTree>
      <p:nvGrpSpPr>
        <p:cNvPr id="251" name="Shape 251"/>
        <p:cNvGrpSpPr/>
        <p:nvPr/>
      </p:nvGrpSpPr>
      <p:grpSpPr>
        <a:xfrm>
          <a:off x="0" y="0"/>
          <a:ext cx="0" cy="0"/>
          <a:chOff x="0" y="0"/>
          <a:chExt cx="0" cy="0"/>
        </a:xfrm>
      </p:grpSpPr>
      <p:sp>
        <p:nvSpPr>
          <p:cNvPr id="252" name="Google Shape;252;p46"/>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Propulsion Overview</a:t>
            </a:r>
            <a:endParaRPr/>
          </a:p>
        </p:txBody>
      </p:sp>
      <p:sp>
        <p:nvSpPr>
          <p:cNvPr id="253" name="Google Shape;253;p46"/>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254" name="Google Shape;254;p46"/>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pic>
        <p:nvPicPr>
          <p:cNvPr descr="C:\Users\sw067d\Pictures\3.jpg" id="255" name="Google Shape;255;p46"/>
          <p:cNvPicPr preferRelativeResize="0"/>
          <p:nvPr/>
        </p:nvPicPr>
        <p:blipFill rotWithShape="1">
          <a:blip r:embed="rId3">
            <a:alphaModFix/>
          </a:blip>
          <a:srcRect b="0" l="0" r="0" t="0"/>
          <a:stretch/>
        </p:blipFill>
        <p:spPr>
          <a:xfrm>
            <a:off x="4999045" y="1683893"/>
            <a:ext cx="6509151" cy="2088027"/>
          </a:xfrm>
          <a:prstGeom prst="rect">
            <a:avLst/>
          </a:prstGeom>
          <a:noFill/>
          <a:ln cap="flat" cmpd="sng" w="9525">
            <a:solidFill>
              <a:schemeClr val="dk1"/>
            </a:solidFill>
            <a:prstDash val="solid"/>
            <a:round/>
            <a:headEnd len="sm" w="sm" type="none"/>
            <a:tailEnd len="sm" w="sm" type="none"/>
          </a:ln>
        </p:spPr>
      </p:pic>
      <p:sp>
        <p:nvSpPr>
          <p:cNvPr id="256" name="Google Shape;256;p46"/>
          <p:cNvSpPr txBox="1"/>
          <p:nvPr/>
        </p:nvSpPr>
        <p:spPr>
          <a:xfrm>
            <a:off x="388716" y="6356349"/>
            <a:ext cx="41148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6b-c. Propulsion Systems, pg 22-23</a:t>
            </a:r>
            <a:endParaRPr b="0" i="1" sz="1200" u="none" cap="none" strike="noStrike">
              <a:solidFill>
                <a:srgbClr val="888888"/>
              </a:solidFill>
              <a:latin typeface="Calibri"/>
              <a:ea typeface="Calibri"/>
              <a:cs typeface="Calibri"/>
              <a:sym typeface="Calibri"/>
            </a:endParaRPr>
          </a:p>
        </p:txBody>
      </p:sp>
      <p:sp>
        <p:nvSpPr>
          <p:cNvPr id="257" name="Google Shape;257;p46"/>
          <p:cNvSpPr txBox="1"/>
          <p:nvPr/>
        </p:nvSpPr>
        <p:spPr>
          <a:xfrm>
            <a:off x="5619146" y="3740020"/>
            <a:ext cx="5023200" cy="246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1" lang="en-US" sz="1000" u="none" cap="none" strike="noStrike">
                <a:solidFill>
                  <a:schemeClr val="dk1"/>
                </a:solidFill>
                <a:latin typeface="Calibri"/>
                <a:ea typeface="Calibri"/>
                <a:cs typeface="Calibri"/>
                <a:sym typeface="Calibri"/>
              </a:rPr>
              <a:t>Figure 6-3: Cutaway Drawing of Typical Assembled RMS-Plus Motor</a:t>
            </a:r>
            <a:endParaRPr b="0" i="0" sz="1000" u="none" cap="none" strike="noStrike">
              <a:solidFill>
                <a:schemeClr val="dk1"/>
              </a:solidFill>
              <a:latin typeface="Calibri"/>
              <a:ea typeface="Calibri"/>
              <a:cs typeface="Calibri"/>
              <a:sym typeface="Calibri"/>
            </a:endParaRPr>
          </a:p>
        </p:txBody>
      </p:sp>
      <p:sp>
        <p:nvSpPr>
          <p:cNvPr id="258" name="Google Shape;258;p46"/>
          <p:cNvSpPr txBox="1"/>
          <p:nvPr/>
        </p:nvSpPr>
        <p:spPr>
          <a:xfrm>
            <a:off x="7755950" y="6128050"/>
            <a:ext cx="3672000" cy="246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1000"/>
              </a:spcAft>
              <a:buClr>
                <a:schemeClr val="dk1"/>
              </a:buClr>
              <a:buSzPts val="1100"/>
              <a:buFont typeface="Arial"/>
              <a:buNone/>
            </a:pPr>
            <a:r>
              <a:rPr b="0" i="1" lang="en-US" sz="1000" u="none" cap="none" strike="noStrike">
                <a:solidFill>
                  <a:schemeClr val="dk1"/>
                </a:solidFill>
                <a:latin typeface="Calibri"/>
                <a:ea typeface="Calibri"/>
                <a:cs typeface="Calibri"/>
                <a:sym typeface="Calibri"/>
              </a:rPr>
              <a:t>Figure 6-4: Aerotech Single Use Motor with Ignitor 2</a:t>
            </a:r>
            <a:endParaRPr b="0" i="0" sz="1400" u="none" cap="none" strike="noStrike">
              <a:solidFill>
                <a:srgbClr val="000000"/>
              </a:solidFill>
              <a:latin typeface="Arial"/>
              <a:ea typeface="Arial"/>
              <a:cs typeface="Arial"/>
              <a:sym typeface="Arial"/>
            </a:endParaRPr>
          </a:p>
        </p:txBody>
      </p:sp>
      <p:pic>
        <p:nvPicPr>
          <p:cNvPr id="259" name="Google Shape;259;p46"/>
          <p:cNvPicPr preferRelativeResize="0"/>
          <p:nvPr/>
        </p:nvPicPr>
        <p:blipFill rotWithShape="1">
          <a:blip r:embed="rId4">
            <a:alphaModFix/>
          </a:blip>
          <a:srcRect b="29893" l="-10440" r="-12818" t="21193"/>
          <a:stretch/>
        </p:blipFill>
        <p:spPr>
          <a:xfrm>
            <a:off x="7409313" y="4046825"/>
            <a:ext cx="4600576" cy="2066924"/>
          </a:xfrm>
          <a:prstGeom prst="rect">
            <a:avLst/>
          </a:prstGeom>
          <a:noFill/>
          <a:ln>
            <a:noFill/>
          </a:ln>
        </p:spPr>
      </p:pic>
      <p:pic>
        <p:nvPicPr>
          <p:cNvPr id="260" name="Google Shape;260;p46"/>
          <p:cNvPicPr preferRelativeResize="0"/>
          <p:nvPr/>
        </p:nvPicPr>
        <p:blipFill rotWithShape="1">
          <a:blip r:embed="rId5">
            <a:alphaModFix/>
          </a:blip>
          <a:srcRect b="0" l="0" r="0" t="0"/>
          <a:stretch/>
        </p:blipFill>
        <p:spPr>
          <a:xfrm>
            <a:off x="541125" y="1674312"/>
            <a:ext cx="4114800" cy="4377727"/>
          </a:xfrm>
          <a:prstGeom prst="rect">
            <a:avLst/>
          </a:prstGeom>
          <a:noFill/>
          <a:ln>
            <a:noFill/>
          </a:ln>
        </p:spPr>
      </p:pic>
      <p:sp>
        <p:nvSpPr>
          <p:cNvPr id="261" name="Google Shape;261;p46"/>
          <p:cNvSpPr txBox="1"/>
          <p:nvPr/>
        </p:nvSpPr>
        <p:spPr>
          <a:xfrm>
            <a:off x="1098513" y="6035650"/>
            <a:ext cx="30000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000"/>
              <a:buFont typeface="Arial"/>
              <a:buNone/>
            </a:pPr>
            <a:r>
              <a:rPr b="0" i="1" lang="en-US" sz="1000" u="none" cap="none" strike="noStrike">
                <a:solidFill>
                  <a:schemeClr val="dk1"/>
                </a:solidFill>
                <a:latin typeface="Calibri"/>
                <a:ea typeface="Calibri"/>
                <a:cs typeface="Calibri"/>
                <a:sym typeface="Calibri"/>
              </a:rPr>
              <a:t>Figure 6-1: Motor Kit Example</a:t>
            </a:r>
            <a:endParaRPr b="0" i="1" sz="1000" u="none" cap="none" strike="noStrike">
              <a:solidFill>
                <a:srgbClr val="000000"/>
              </a:solidFill>
              <a:latin typeface="Arial"/>
              <a:ea typeface="Arial"/>
              <a:cs typeface="Arial"/>
              <a:sym typeface="Arial"/>
            </a:endParaRPr>
          </a:p>
        </p:txBody>
      </p:sp>
      <p:pic>
        <p:nvPicPr>
          <p:cNvPr id="262" name="Google Shape;262;p46"/>
          <p:cNvPicPr preferRelativeResize="0"/>
          <p:nvPr/>
        </p:nvPicPr>
        <p:blipFill rotWithShape="1">
          <a:blip r:embed="rId6">
            <a:alphaModFix/>
          </a:blip>
          <a:srcRect b="0" l="0" r="0" t="0"/>
          <a:stretch/>
        </p:blipFill>
        <p:spPr>
          <a:xfrm>
            <a:off x="4999050" y="4030676"/>
            <a:ext cx="2394873" cy="2066925"/>
          </a:xfrm>
          <a:prstGeom prst="rect">
            <a:avLst/>
          </a:prstGeom>
          <a:noFill/>
          <a:ln>
            <a:noFill/>
          </a:ln>
        </p:spPr>
      </p:pic>
      <p:sp>
        <p:nvSpPr>
          <p:cNvPr id="263" name="Google Shape;263;p46"/>
          <p:cNvSpPr txBox="1"/>
          <p:nvPr/>
        </p:nvSpPr>
        <p:spPr>
          <a:xfrm>
            <a:off x="5016413" y="6035650"/>
            <a:ext cx="23511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000"/>
              <a:buFont typeface="Arial"/>
              <a:buNone/>
            </a:pPr>
            <a:r>
              <a:rPr b="0" i="1" lang="en-US" sz="1000" u="none" cap="none" strike="noStrike">
                <a:solidFill>
                  <a:srgbClr val="000000"/>
                </a:solidFill>
                <a:latin typeface="Calibri"/>
                <a:ea typeface="Calibri"/>
                <a:cs typeface="Calibri"/>
                <a:sym typeface="Calibri"/>
              </a:rPr>
              <a:t>Figure 6-2: Cesaroni Motors</a:t>
            </a:r>
            <a:endParaRPr b="0" i="1" sz="1000" u="none" cap="none" strike="noStrike">
              <a:solidFill>
                <a:srgbClr val="00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E2F3"/>
        </a:solidFill>
      </p:bgPr>
    </p:bg>
    <p:spTree>
      <p:nvGrpSpPr>
        <p:cNvPr id="268" name="Shape 268"/>
        <p:cNvGrpSpPr/>
        <p:nvPr/>
      </p:nvGrpSpPr>
      <p:grpSpPr>
        <a:xfrm>
          <a:off x="0" y="0"/>
          <a:ext cx="0" cy="0"/>
          <a:chOff x="0" y="0"/>
          <a:chExt cx="0" cy="0"/>
        </a:xfrm>
      </p:grpSpPr>
      <p:sp>
        <p:nvSpPr>
          <p:cNvPr id="269" name="Google Shape;269;p47"/>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Propulsion Overview</a:t>
            </a:r>
            <a:endParaRPr/>
          </a:p>
        </p:txBody>
      </p:sp>
      <p:sp>
        <p:nvSpPr>
          <p:cNvPr id="270" name="Google Shape;270;p47"/>
          <p:cNvSpPr txBox="1"/>
          <p:nvPr>
            <p:ph idx="1" type="body"/>
          </p:nvPr>
        </p:nvSpPr>
        <p:spPr>
          <a:xfrm>
            <a:off x="438151" y="1941513"/>
            <a:ext cx="10945200" cy="4114800"/>
          </a:xfrm>
          <a:prstGeom prst="rect">
            <a:avLst/>
          </a:prstGeom>
          <a:noFill/>
          <a:ln>
            <a:noFill/>
          </a:ln>
        </p:spPr>
        <p:txBody>
          <a:bodyPr anchorCtr="0" anchor="t" bIns="45700" lIns="91425" spcFirstLastPara="1" rIns="91425" wrap="square" tIns="45700">
            <a:normAutofit lnSpcReduction="20000"/>
          </a:bodyPr>
          <a:lstStyle/>
          <a:p>
            <a:pPr indent="0" lvl="0" marL="0" rtl="0" algn="l">
              <a:lnSpc>
                <a:spcPct val="90000"/>
              </a:lnSpc>
              <a:spcBef>
                <a:spcPts val="0"/>
              </a:spcBef>
              <a:spcAft>
                <a:spcPts val="0"/>
              </a:spcAft>
              <a:buClr>
                <a:schemeClr val="dk1"/>
              </a:buClr>
              <a:buSzPts val="2800"/>
              <a:buNone/>
            </a:pPr>
            <a:r>
              <a:rPr lang="en-US"/>
              <a:t>Thrust to Weight Ratio</a:t>
            </a:r>
            <a:endParaRPr/>
          </a:p>
          <a:p>
            <a:pPr indent="-228600" lvl="1" marL="685800" rtl="0" algn="l">
              <a:lnSpc>
                <a:spcPct val="90000"/>
              </a:lnSpc>
              <a:spcBef>
                <a:spcPts val="500"/>
              </a:spcBef>
              <a:spcAft>
                <a:spcPts val="0"/>
              </a:spcAft>
              <a:buClr>
                <a:schemeClr val="dk1"/>
              </a:buClr>
              <a:buSzPts val="2400"/>
              <a:buChar char="•"/>
            </a:pPr>
            <a:r>
              <a:rPr lang="en-US"/>
              <a:t>At a minimum this is 5:1 (you need 5 times the amount of thrust per weight)</a:t>
            </a:r>
            <a:endParaRPr/>
          </a:p>
          <a:p>
            <a:pPr indent="-228600" lvl="1" marL="685800" rtl="0" algn="l">
              <a:lnSpc>
                <a:spcPct val="90000"/>
              </a:lnSpc>
              <a:spcBef>
                <a:spcPts val="500"/>
              </a:spcBef>
              <a:spcAft>
                <a:spcPts val="0"/>
              </a:spcAft>
              <a:buClr>
                <a:schemeClr val="dk1"/>
              </a:buClr>
              <a:buSzPts val="2400"/>
              <a:buChar char="•"/>
            </a:pPr>
            <a:r>
              <a:rPr lang="en-US"/>
              <a:t>If your rocket weighs 10 lbs, your motor needs to produce at least 50 lbs of (average) thrust</a:t>
            </a:r>
            <a:endParaRPr/>
          </a:p>
          <a:p>
            <a:pPr indent="-76200" lvl="1" marL="685800" rtl="0" algn="l">
              <a:lnSpc>
                <a:spcPct val="90000"/>
              </a:lnSpc>
              <a:spcBef>
                <a:spcPts val="500"/>
              </a:spcBef>
              <a:spcAft>
                <a:spcPts val="0"/>
              </a:spcAft>
              <a:buClr>
                <a:schemeClr val="dk1"/>
              </a:buClr>
              <a:buSzPts val="2400"/>
              <a:buNone/>
            </a:pPr>
            <a:r>
              <a:t/>
            </a:r>
            <a:endParaRPr/>
          </a:p>
          <a:p>
            <a:pPr indent="0" lvl="0" marL="0" rtl="0" algn="l">
              <a:lnSpc>
                <a:spcPct val="90000"/>
              </a:lnSpc>
              <a:spcBef>
                <a:spcPts val="1000"/>
              </a:spcBef>
              <a:spcAft>
                <a:spcPts val="0"/>
              </a:spcAft>
              <a:buClr>
                <a:schemeClr val="dk1"/>
              </a:buClr>
              <a:buSzPts val="2800"/>
              <a:buNone/>
            </a:pPr>
            <a:r>
              <a:rPr lang="en-US"/>
              <a:t>Thrust Curves</a:t>
            </a:r>
            <a:endParaRPr/>
          </a:p>
          <a:p>
            <a:pPr indent="-228600" lvl="1" marL="685800" rtl="0" algn="l">
              <a:lnSpc>
                <a:spcPct val="90000"/>
              </a:lnSpc>
              <a:spcBef>
                <a:spcPts val="500"/>
              </a:spcBef>
              <a:spcAft>
                <a:spcPts val="0"/>
              </a:spcAft>
              <a:buClr>
                <a:schemeClr val="dk1"/>
              </a:buClr>
              <a:buSzPts val="2400"/>
              <a:buChar char="•"/>
            </a:pPr>
            <a:r>
              <a:rPr lang="en-US"/>
              <a:t>Burn time</a:t>
            </a:r>
            <a:endParaRPr/>
          </a:p>
          <a:p>
            <a:pPr indent="-228600" lvl="1" marL="685800" rtl="0" algn="l">
              <a:lnSpc>
                <a:spcPct val="90000"/>
              </a:lnSpc>
              <a:spcBef>
                <a:spcPts val="500"/>
              </a:spcBef>
              <a:spcAft>
                <a:spcPts val="0"/>
              </a:spcAft>
              <a:buClr>
                <a:schemeClr val="dk1"/>
              </a:buClr>
              <a:buSzPts val="2400"/>
              <a:buChar char="•"/>
            </a:pPr>
            <a:r>
              <a:rPr lang="en-US"/>
              <a:t>Max thrust</a:t>
            </a:r>
            <a:endParaRPr/>
          </a:p>
          <a:p>
            <a:pPr indent="-228600" lvl="1" marL="685800" rtl="0" algn="l">
              <a:lnSpc>
                <a:spcPct val="90000"/>
              </a:lnSpc>
              <a:spcBef>
                <a:spcPts val="500"/>
              </a:spcBef>
              <a:spcAft>
                <a:spcPts val="0"/>
              </a:spcAft>
              <a:buClr>
                <a:schemeClr val="dk1"/>
              </a:buClr>
              <a:buSzPts val="2400"/>
              <a:buChar char="•"/>
            </a:pPr>
            <a:r>
              <a:rPr lang="en-US"/>
              <a:t>Average thrust</a:t>
            </a:r>
            <a:endParaRPr/>
          </a:p>
          <a:p>
            <a:pPr indent="-228600" lvl="1" marL="685800" rtl="0" algn="l">
              <a:lnSpc>
                <a:spcPct val="90000"/>
              </a:lnSpc>
              <a:spcBef>
                <a:spcPts val="500"/>
              </a:spcBef>
              <a:spcAft>
                <a:spcPts val="0"/>
              </a:spcAft>
              <a:buClr>
                <a:schemeClr val="dk1"/>
              </a:buClr>
              <a:buSzPts val="2400"/>
              <a:buChar char="•"/>
            </a:pPr>
            <a:r>
              <a:rPr lang="en-US"/>
              <a:t>Either Newtons or pounds</a:t>
            </a:r>
            <a:endParaRPr/>
          </a:p>
        </p:txBody>
      </p:sp>
      <p:sp>
        <p:nvSpPr>
          <p:cNvPr id="271" name="Google Shape;271;p47"/>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272" name="Google Shape;272;p47"/>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pic>
        <p:nvPicPr>
          <p:cNvPr descr="http://www.thrustcurve.org/graphs/simfile1877_650x350lbs.png" id="273" name="Google Shape;273;p47"/>
          <p:cNvPicPr preferRelativeResize="0"/>
          <p:nvPr/>
        </p:nvPicPr>
        <p:blipFill rotWithShape="1">
          <a:blip r:embed="rId3">
            <a:alphaModFix/>
          </a:blip>
          <a:srcRect b="0" l="0" r="0" t="0"/>
          <a:stretch/>
        </p:blipFill>
        <p:spPr>
          <a:xfrm>
            <a:off x="6211751" y="3408680"/>
            <a:ext cx="4642757" cy="2520406"/>
          </a:xfrm>
          <a:prstGeom prst="rect">
            <a:avLst/>
          </a:prstGeom>
          <a:noFill/>
          <a:ln cap="flat" cmpd="sng" w="9525">
            <a:solidFill>
              <a:schemeClr val="dk1"/>
            </a:solidFill>
            <a:prstDash val="solid"/>
            <a:round/>
            <a:headEnd len="sm" w="sm" type="none"/>
            <a:tailEnd len="sm" w="sm" type="none"/>
          </a:ln>
        </p:spPr>
      </p:pic>
      <p:sp>
        <p:nvSpPr>
          <p:cNvPr id="274" name="Google Shape;274;p47"/>
          <p:cNvSpPr txBox="1"/>
          <p:nvPr/>
        </p:nvSpPr>
        <p:spPr>
          <a:xfrm>
            <a:off x="388716" y="6356349"/>
            <a:ext cx="41148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6. Propulsion Systems, pg 23</a:t>
            </a:r>
            <a:endParaRPr b="0" i="0" sz="1400" u="none" cap="none" strike="noStrike">
              <a:solidFill>
                <a:srgbClr val="000000"/>
              </a:solidFill>
              <a:latin typeface="Arial"/>
              <a:ea typeface="Arial"/>
              <a:cs typeface="Arial"/>
              <a:sym typeface="Arial"/>
            </a:endParaRPr>
          </a:p>
        </p:txBody>
      </p:sp>
      <p:sp>
        <p:nvSpPr>
          <p:cNvPr id="275" name="Google Shape;275;p47"/>
          <p:cNvSpPr txBox="1"/>
          <p:nvPr/>
        </p:nvSpPr>
        <p:spPr>
          <a:xfrm>
            <a:off x="7033125" y="5942613"/>
            <a:ext cx="30000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000"/>
              <a:buFont typeface="Arial"/>
              <a:buNone/>
            </a:pPr>
            <a:r>
              <a:rPr b="0" i="1" lang="en-US" sz="1000" u="none" cap="none" strike="noStrike">
                <a:solidFill>
                  <a:srgbClr val="000000"/>
                </a:solidFill>
                <a:latin typeface="Calibri"/>
                <a:ea typeface="Calibri"/>
                <a:cs typeface="Calibri"/>
                <a:sym typeface="Calibri"/>
              </a:rPr>
              <a:t>Figure 6-5: Thrust Curve Example</a:t>
            </a:r>
            <a:endParaRPr b="0" i="1" sz="1000" u="none" cap="none" strike="noStrike">
              <a:solidFill>
                <a:srgbClr val="000000"/>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8D8"/>
        </a:solidFill>
      </p:bgPr>
    </p:bg>
    <p:spTree>
      <p:nvGrpSpPr>
        <p:cNvPr id="280" name="Shape 280"/>
        <p:cNvGrpSpPr/>
        <p:nvPr/>
      </p:nvGrpSpPr>
      <p:grpSpPr>
        <a:xfrm>
          <a:off x="0" y="0"/>
          <a:ext cx="0" cy="0"/>
          <a:chOff x="0" y="0"/>
          <a:chExt cx="0" cy="0"/>
        </a:xfrm>
      </p:grpSpPr>
      <p:sp>
        <p:nvSpPr>
          <p:cNvPr id="281" name="Google Shape;281;p50"/>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RockSim Motors</a:t>
            </a:r>
            <a:endParaRPr/>
          </a:p>
        </p:txBody>
      </p:sp>
      <p:sp>
        <p:nvSpPr>
          <p:cNvPr id="282" name="Google Shape;282;p50"/>
          <p:cNvSpPr txBox="1"/>
          <p:nvPr>
            <p:ph idx="1" type="body"/>
          </p:nvPr>
        </p:nvSpPr>
        <p:spPr>
          <a:xfrm>
            <a:off x="838200" y="1825625"/>
            <a:ext cx="4814455"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lang="en-US"/>
              <a:t>Motor – Aerotech 38mm</a:t>
            </a:r>
            <a:r>
              <a:rPr lang="en-US"/>
              <a:t> </a:t>
            </a:r>
            <a:r>
              <a:rPr lang="en-US"/>
              <a:t>I500</a:t>
            </a:r>
            <a:endParaRPr/>
          </a:p>
          <a:p>
            <a:pPr indent="-228600" lvl="1" marL="685800" rtl="0" algn="l">
              <a:lnSpc>
                <a:spcPct val="90000"/>
              </a:lnSpc>
              <a:spcBef>
                <a:spcPts val="500"/>
              </a:spcBef>
              <a:spcAft>
                <a:spcPts val="0"/>
              </a:spcAft>
              <a:buClr>
                <a:schemeClr val="dk1"/>
              </a:buClr>
              <a:buSzPts val="2400"/>
              <a:buChar char="•"/>
            </a:pPr>
            <a:r>
              <a:rPr lang="en-US" u="sng">
                <a:solidFill>
                  <a:schemeClr val="hlink"/>
                </a:solidFill>
                <a:hlinkClick r:id="rId3"/>
              </a:rPr>
              <a:t>http://www.thrustcurve.org/</a:t>
            </a:r>
            <a:endParaRPr/>
          </a:p>
          <a:p>
            <a:pPr indent="-76200" lvl="1" marL="685800" rtl="0" algn="l">
              <a:lnSpc>
                <a:spcPct val="90000"/>
              </a:lnSpc>
              <a:spcBef>
                <a:spcPts val="500"/>
              </a:spcBef>
              <a:spcAft>
                <a:spcPts val="0"/>
              </a:spcAft>
              <a:buClr>
                <a:schemeClr val="dk1"/>
              </a:buClr>
              <a:buSzPts val="2400"/>
              <a:buNone/>
            </a:pPr>
            <a:r>
              <a:t/>
            </a:r>
            <a:endParaRPr/>
          </a:p>
          <a:p>
            <a:pPr indent="0" lvl="0" marL="0" rtl="0" algn="l">
              <a:lnSpc>
                <a:spcPct val="90000"/>
              </a:lnSpc>
              <a:spcBef>
                <a:spcPts val="1000"/>
              </a:spcBef>
              <a:spcAft>
                <a:spcPts val="0"/>
              </a:spcAft>
              <a:buClr>
                <a:schemeClr val="dk1"/>
              </a:buClr>
              <a:buSzPts val="2800"/>
              <a:buNone/>
            </a:pPr>
            <a:r>
              <a:rPr lang="en-US"/>
              <a:t>What to do when there isn’t an exact match</a:t>
            </a:r>
            <a:endParaRPr/>
          </a:p>
          <a:p>
            <a:pPr indent="-228600" lvl="1" marL="685800" rtl="0" algn="l">
              <a:lnSpc>
                <a:spcPct val="90000"/>
              </a:lnSpc>
              <a:spcBef>
                <a:spcPts val="500"/>
              </a:spcBef>
              <a:spcAft>
                <a:spcPts val="0"/>
              </a:spcAft>
              <a:buClr>
                <a:schemeClr val="dk1"/>
              </a:buClr>
              <a:buSzPts val="2400"/>
              <a:buChar char="•"/>
            </a:pPr>
            <a:r>
              <a:rPr lang="en-US" u="sng">
                <a:solidFill>
                  <a:schemeClr val="hlink"/>
                </a:solidFill>
                <a:hlinkClick r:id="rId4"/>
              </a:rPr>
              <a:t>https://www.youtube.com/watch?v=QIXN5jGysQg&amp;feature=youtu.be</a:t>
            </a:r>
            <a:endParaRPr/>
          </a:p>
        </p:txBody>
      </p:sp>
      <p:sp>
        <p:nvSpPr>
          <p:cNvPr id="283" name="Google Shape;283;p50"/>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284" name="Google Shape;284;p50"/>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pic>
        <p:nvPicPr>
          <p:cNvPr id="285" name="Google Shape;285;p50"/>
          <p:cNvPicPr preferRelativeResize="0"/>
          <p:nvPr/>
        </p:nvPicPr>
        <p:blipFill rotWithShape="1">
          <a:blip r:embed="rId5">
            <a:alphaModFix/>
          </a:blip>
          <a:srcRect b="0" l="0" r="0" t="0"/>
          <a:stretch/>
        </p:blipFill>
        <p:spPr>
          <a:xfrm>
            <a:off x="5937396" y="1825625"/>
            <a:ext cx="5828052" cy="3922134"/>
          </a:xfrm>
          <a:prstGeom prst="rect">
            <a:avLst/>
          </a:prstGeom>
          <a:noFill/>
          <a:ln>
            <a:noFill/>
          </a:ln>
        </p:spPr>
      </p:pic>
      <p:sp>
        <p:nvSpPr>
          <p:cNvPr id="286" name="Google Shape;286;p50"/>
          <p:cNvSpPr txBox="1"/>
          <p:nvPr/>
        </p:nvSpPr>
        <p:spPr>
          <a:xfrm>
            <a:off x="388716" y="6356349"/>
            <a:ext cx="41148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11b. Selecting an Engine, pg 46</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8D8"/>
        </a:solidFill>
      </p:bgPr>
    </p:bg>
    <p:spTree>
      <p:nvGrpSpPr>
        <p:cNvPr id="291" name="Shape 291"/>
        <p:cNvGrpSpPr/>
        <p:nvPr/>
      </p:nvGrpSpPr>
      <p:grpSpPr>
        <a:xfrm>
          <a:off x="0" y="0"/>
          <a:ext cx="0" cy="0"/>
          <a:chOff x="0" y="0"/>
          <a:chExt cx="0" cy="0"/>
        </a:xfrm>
      </p:grpSpPr>
      <p:sp>
        <p:nvSpPr>
          <p:cNvPr id="292" name="Google Shape;292;p51"/>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RockSim Motors</a:t>
            </a:r>
            <a:endParaRPr/>
          </a:p>
        </p:txBody>
      </p:sp>
      <p:sp>
        <p:nvSpPr>
          <p:cNvPr id="293" name="Google Shape;293;p51"/>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294" name="Google Shape;294;p51"/>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295" name="Google Shape;295;p51"/>
          <p:cNvSpPr txBox="1"/>
          <p:nvPr/>
        </p:nvSpPr>
        <p:spPr>
          <a:xfrm>
            <a:off x="388716" y="6356349"/>
            <a:ext cx="41148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11b. Selecting an Engine, pg 46</a:t>
            </a:r>
            <a:endParaRPr b="0" i="0" sz="1400" u="none" cap="none" strike="noStrike">
              <a:solidFill>
                <a:srgbClr val="000000"/>
              </a:solidFill>
              <a:latin typeface="Arial"/>
              <a:ea typeface="Arial"/>
              <a:cs typeface="Arial"/>
              <a:sym typeface="Arial"/>
            </a:endParaRPr>
          </a:p>
        </p:txBody>
      </p:sp>
      <p:pic>
        <p:nvPicPr>
          <p:cNvPr id="296" name="Google Shape;296;p51"/>
          <p:cNvPicPr preferRelativeResize="0"/>
          <p:nvPr/>
        </p:nvPicPr>
        <p:blipFill rotWithShape="1">
          <a:blip r:embed="rId4">
            <a:alphaModFix/>
          </a:blip>
          <a:srcRect b="0" l="0" r="0" t="0"/>
          <a:stretch/>
        </p:blipFill>
        <p:spPr>
          <a:xfrm>
            <a:off x="646650" y="1512788"/>
            <a:ext cx="5353050" cy="1266825"/>
          </a:xfrm>
          <a:prstGeom prst="rect">
            <a:avLst/>
          </a:prstGeom>
          <a:noFill/>
          <a:ln cap="flat" cmpd="sng" w="9525">
            <a:solidFill>
              <a:schemeClr val="dk1"/>
            </a:solidFill>
            <a:prstDash val="solid"/>
            <a:round/>
            <a:headEnd len="sm" w="sm" type="none"/>
            <a:tailEnd len="sm" w="sm" type="none"/>
          </a:ln>
        </p:spPr>
      </p:pic>
      <p:pic>
        <p:nvPicPr>
          <p:cNvPr id="297" name="Google Shape;297;p51"/>
          <p:cNvPicPr preferRelativeResize="0"/>
          <p:nvPr/>
        </p:nvPicPr>
        <p:blipFill rotWithShape="1">
          <a:blip r:embed="rId5">
            <a:alphaModFix/>
          </a:blip>
          <a:srcRect b="0" l="0" r="0" t="0"/>
          <a:stretch/>
        </p:blipFill>
        <p:spPr>
          <a:xfrm>
            <a:off x="6206925" y="1512805"/>
            <a:ext cx="4916900" cy="4500345"/>
          </a:xfrm>
          <a:prstGeom prst="rect">
            <a:avLst/>
          </a:prstGeom>
          <a:noFill/>
          <a:ln cap="flat" cmpd="sng" w="9525">
            <a:solidFill>
              <a:schemeClr val="dk1"/>
            </a:solidFill>
            <a:prstDash val="solid"/>
            <a:round/>
            <a:headEnd len="sm" w="sm" type="none"/>
            <a:tailEnd len="sm" w="sm" type="none"/>
          </a:ln>
        </p:spPr>
      </p:pic>
      <p:sp>
        <p:nvSpPr>
          <p:cNvPr id="298" name="Google Shape;298;p51"/>
          <p:cNvSpPr/>
          <p:nvPr/>
        </p:nvSpPr>
        <p:spPr>
          <a:xfrm>
            <a:off x="1953800" y="1490000"/>
            <a:ext cx="966900" cy="937500"/>
          </a:xfrm>
          <a:prstGeom prst="ellipse">
            <a:avLst/>
          </a:prstGeom>
          <a:noFill/>
          <a:ln cap="flat" cmpd="sng" w="2857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 name="Google Shape;299;p51"/>
          <p:cNvSpPr/>
          <p:nvPr/>
        </p:nvSpPr>
        <p:spPr>
          <a:xfrm>
            <a:off x="6142050" y="5342775"/>
            <a:ext cx="966900" cy="937500"/>
          </a:xfrm>
          <a:prstGeom prst="ellipse">
            <a:avLst/>
          </a:prstGeom>
          <a:noFill/>
          <a:ln cap="flat" cmpd="sng" w="2857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0" name="Google Shape;300;p51"/>
          <p:cNvSpPr txBox="1"/>
          <p:nvPr/>
        </p:nvSpPr>
        <p:spPr>
          <a:xfrm>
            <a:off x="534300" y="2999425"/>
            <a:ext cx="5352900" cy="2955300"/>
          </a:xfrm>
          <a:prstGeom prst="rect">
            <a:avLst/>
          </a:prstGeom>
          <a:noFill/>
          <a:ln>
            <a:noFill/>
          </a:ln>
        </p:spPr>
        <p:txBody>
          <a:bodyPr anchorCtr="0" anchor="t" bIns="91425" lIns="91425" spcFirstLastPara="1" rIns="91425" wrap="square" tIns="91425">
            <a:spAutoFit/>
          </a:bodyPr>
          <a:lstStyle/>
          <a:p>
            <a:pPr indent="-457200" lvl="0" marL="457200" marR="0" rtl="0" algn="l">
              <a:lnSpc>
                <a:spcPct val="100000"/>
              </a:lnSpc>
              <a:spcBef>
                <a:spcPts val="0"/>
              </a:spcBef>
              <a:spcAft>
                <a:spcPts val="0"/>
              </a:spcAft>
              <a:buClr>
                <a:srgbClr val="000000"/>
              </a:buClr>
              <a:buSzPts val="3600"/>
              <a:buFont typeface="Calibri"/>
              <a:buAutoNum type="arabicPeriod"/>
            </a:pPr>
            <a:r>
              <a:rPr b="0" i="0" lang="en-US" sz="3600" u="none" cap="none" strike="noStrike">
                <a:solidFill>
                  <a:srgbClr val="000000"/>
                </a:solidFill>
                <a:latin typeface="Calibri"/>
                <a:ea typeface="Calibri"/>
                <a:cs typeface="Calibri"/>
                <a:sym typeface="Calibri"/>
              </a:rPr>
              <a:t>Select the ‘Prepare for Launch’ icon</a:t>
            </a:r>
            <a:endParaRPr b="0" i="0" sz="3600" u="none" cap="none" strike="noStrike">
              <a:solidFill>
                <a:srgbClr val="000000"/>
              </a:solidFill>
              <a:latin typeface="Calibri"/>
              <a:ea typeface="Calibri"/>
              <a:cs typeface="Calibri"/>
              <a:sym typeface="Calibri"/>
            </a:endParaRPr>
          </a:p>
          <a:p>
            <a:pPr indent="0" lvl="0" marL="914400" marR="0" rtl="0" algn="l">
              <a:lnSpc>
                <a:spcPct val="100000"/>
              </a:lnSpc>
              <a:spcBef>
                <a:spcPts val="0"/>
              </a:spcBef>
              <a:spcAft>
                <a:spcPts val="0"/>
              </a:spcAft>
              <a:buClr>
                <a:srgbClr val="000000"/>
              </a:buClr>
              <a:buSzPts val="3600"/>
              <a:buFont typeface="Arial"/>
              <a:buNone/>
            </a:pPr>
            <a:r>
              <a:t/>
            </a:r>
            <a:endParaRPr b="0" i="0" sz="3600" u="none" cap="none" strike="noStrike">
              <a:solidFill>
                <a:srgbClr val="000000"/>
              </a:solidFill>
              <a:latin typeface="Calibri"/>
              <a:ea typeface="Calibri"/>
              <a:cs typeface="Calibri"/>
              <a:sym typeface="Calibri"/>
            </a:endParaRPr>
          </a:p>
          <a:p>
            <a:pPr indent="-457200" lvl="0" marL="457200" marR="0" rtl="0" algn="l">
              <a:lnSpc>
                <a:spcPct val="100000"/>
              </a:lnSpc>
              <a:spcBef>
                <a:spcPts val="0"/>
              </a:spcBef>
              <a:spcAft>
                <a:spcPts val="0"/>
              </a:spcAft>
              <a:buClr>
                <a:srgbClr val="000000"/>
              </a:buClr>
              <a:buSzPts val="3600"/>
              <a:buFont typeface="Calibri"/>
              <a:buAutoNum type="arabicPeriod"/>
            </a:pPr>
            <a:r>
              <a:rPr b="0" i="0" lang="en-US" sz="3600" u="none" cap="none" strike="noStrike">
                <a:solidFill>
                  <a:srgbClr val="000000"/>
                </a:solidFill>
                <a:latin typeface="Calibri"/>
                <a:ea typeface="Calibri"/>
                <a:cs typeface="Calibri"/>
                <a:sym typeface="Calibri"/>
              </a:rPr>
              <a:t>Select the ‘Choose Engine’ tab</a:t>
            </a:r>
            <a:endParaRPr b="0" i="0" sz="3600" u="none" cap="none" strike="noStrike">
              <a:solidFill>
                <a:srgbClr val="000000"/>
              </a:solidFill>
              <a:latin typeface="Calibri"/>
              <a:ea typeface="Calibri"/>
              <a:cs typeface="Calibri"/>
              <a:sym typeface="Calibri"/>
            </a:endParaRPr>
          </a:p>
        </p:txBody>
      </p:sp>
      <p:sp>
        <p:nvSpPr>
          <p:cNvPr id="301" name="Google Shape;301;p51"/>
          <p:cNvSpPr txBox="1"/>
          <p:nvPr/>
        </p:nvSpPr>
        <p:spPr>
          <a:xfrm>
            <a:off x="646650" y="2720125"/>
            <a:ext cx="53529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000"/>
              <a:buFont typeface="Arial"/>
              <a:buNone/>
            </a:pPr>
            <a:r>
              <a:rPr b="0" i="1" lang="en-US" sz="1000" u="none" cap="none" strike="noStrike">
                <a:solidFill>
                  <a:srgbClr val="000000"/>
                </a:solidFill>
                <a:latin typeface="Calibri"/>
                <a:ea typeface="Calibri"/>
                <a:cs typeface="Calibri"/>
                <a:sym typeface="Calibri"/>
              </a:rPr>
              <a:t>Figure 11-7: Prepare for Launch Icon</a:t>
            </a:r>
            <a:endParaRPr b="0" i="1" sz="1000" u="none" cap="none" strike="noStrike">
              <a:solidFill>
                <a:srgbClr val="000000"/>
              </a:solidFill>
              <a:latin typeface="Calibri"/>
              <a:ea typeface="Calibri"/>
              <a:cs typeface="Calibri"/>
              <a:sym typeface="Calibri"/>
            </a:endParaRPr>
          </a:p>
        </p:txBody>
      </p:sp>
      <p:sp>
        <p:nvSpPr>
          <p:cNvPr id="302" name="Google Shape;302;p51"/>
          <p:cNvSpPr txBox="1"/>
          <p:nvPr/>
        </p:nvSpPr>
        <p:spPr>
          <a:xfrm>
            <a:off x="7165375" y="6013150"/>
            <a:ext cx="30000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000"/>
              <a:buFont typeface="Arial"/>
              <a:buNone/>
            </a:pPr>
            <a:r>
              <a:rPr b="0" i="1" lang="en-US" sz="1000" u="none" cap="none" strike="noStrike">
                <a:solidFill>
                  <a:srgbClr val="000000"/>
                </a:solidFill>
                <a:latin typeface="Calibri"/>
                <a:ea typeface="Calibri"/>
                <a:cs typeface="Calibri"/>
                <a:sym typeface="Calibri"/>
              </a:rPr>
              <a:t>Figure 11-8: Choose Engine Tab</a:t>
            </a:r>
            <a:endParaRPr b="0" i="1" sz="1000" u="none" cap="none" strike="noStrike">
              <a:solidFill>
                <a:srgbClr val="000000"/>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8D8"/>
        </a:solidFill>
      </p:bgPr>
    </p:bg>
    <p:spTree>
      <p:nvGrpSpPr>
        <p:cNvPr id="307" name="Shape 307"/>
        <p:cNvGrpSpPr/>
        <p:nvPr/>
      </p:nvGrpSpPr>
      <p:grpSpPr>
        <a:xfrm>
          <a:off x="0" y="0"/>
          <a:ext cx="0" cy="0"/>
          <a:chOff x="0" y="0"/>
          <a:chExt cx="0" cy="0"/>
        </a:xfrm>
      </p:grpSpPr>
      <p:pic>
        <p:nvPicPr>
          <p:cNvPr id="308" name="Google Shape;308;g110b098195a_0_41"/>
          <p:cNvPicPr preferRelativeResize="0"/>
          <p:nvPr/>
        </p:nvPicPr>
        <p:blipFill rotWithShape="1">
          <a:blip r:embed="rId3">
            <a:alphaModFix/>
          </a:blip>
          <a:srcRect b="0" l="0" r="0" t="0"/>
          <a:stretch/>
        </p:blipFill>
        <p:spPr>
          <a:xfrm>
            <a:off x="428200" y="1553651"/>
            <a:ext cx="9058325" cy="1620450"/>
          </a:xfrm>
          <a:prstGeom prst="rect">
            <a:avLst/>
          </a:prstGeom>
          <a:noFill/>
          <a:ln cap="flat" cmpd="sng" w="9525">
            <a:solidFill>
              <a:schemeClr val="dk1"/>
            </a:solidFill>
            <a:prstDash val="solid"/>
            <a:round/>
            <a:headEnd len="sm" w="sm" type="none"/>
            <a:tailEnd len="sm" w="sm" type="none"/>
          </a:ln>
        </p:spPr>
      </p:pic>
      <p:sp>
        <p:nvSpPr>
          <p:cNvPr id="309" name="Google Shape;309;g110b098195a_0_41"/>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RockSim Motors</a:t>
            </a:r>
            <a:endParaRPr/>
          </a:p>
        </p:txBody>
      </p:sp>
      <p:sp>
        <p:nvSpPr>
          <p:cNvPr id="310" name="Google Shape;310;g110b098195a_0_41"/>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311" name="Google Shape;311;g110b098195a_0_41"/>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312" name="Google Shape;312;g110b098195a_0_41"/>
          <p:cNvSpPr txBox="1"/>
          <p:nvPr/>
        </p:nvSpPr>
        <p:spPr>
          <a:xfrm>
            <a:off x="388716" y="6356349"/>
            <a:ext cx="4114800" cy="3651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11b. Selecting an Engine, pg 46</a:t>
            </a:r>
            <a:endParaRPr b="0" i="0" sz="1400" u="none" cap="none" strike="noStrike">
              <a:solidFill>
                <a:srgbClr val="000000"/>
              </a:solidFill>
              <a:latin typeface="Arial"/>
              <a:ea typeface="Arial"/>
              <a:cs typeface="Arial"/>
              <a:sym typeface="Arial"/>
            </a:endParaRPr>
          </a:p>
        </p:txBody>
      </p:sp>
      <p:sp>
        <p:nvSpPr>
          <p:cNvPr id="313" name="Google Shape;313;g110b098195a_0_41"/>
          <p:cNvSpPr/>
          <p:nvPr/>
        </p:nvSpPr>
        <p:spPr>
          <a:xfrm>
            <a:off x="4188275" y="1848400"/>
            <a:ext cx="1455900" cy="1325700"/>
          </a:xfrm>
          <a:prstGeom prst="ellipse">
            <a:avLst/>
          </a:prstGeom>
          <a:noFill/>
          <a:ln cap="flat" cmpd="sng" w="2857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4" name="Google Shape;314;g110b098195a_0_41"/>
          <p:cNvSpPr txBox="1"/>
          <p:nvPr/>
        </p:nvSpPr>
        <p:spPr>
          <a:xfrm>
            <a:off x="388725" y="3411925"/>
            <a:ext cx="6054900" cy="3140100"/>
          </a:xfrm>
          <a:prstGeom prst="rect">
            <a:avLst/>
          </a:prstGeom>
          <a:noFill/>
          <a:ln>
            <a:noFill/>
          </a:ln>
        </p:spPr>
        <p:txBody>
          <a:bodyPr anchorCtr="0" anchor="t" bIns="91425" lIns="91425" spcFirstLastPara="1" rIns="91425" wrap="square" tIns="91425">
            <a:spAutoFit/>
          </a:bodyPr>
          <a:lstStyle/>
          <a:p>
            <a:pPr indent="-381000" lvl="0" marL="457200" marR="0" rtl="0" algn="l">
              <a:lnSpc>
                <a:spcPct val="100000"/>
              </a:lnSpc>
              <a:spcBef>
                <a:spcPts val="0"/>
              </a:spcBef>
              <a:spcAft>
                <a:spcPts val="0"/>
              </a:spcAft>
              <a:buClr>
                <a:srgbClr val="000000"/>
              </a:buClr>
              <a:buSzPts val="2400"/>
              <a:buFont typeface="Calibri"/>
              <a:buAutoNum type="arabicPeriod" startAt="3"/>
            </a:pPr>
            <a:r>
              <a:rPr b="0" i="0" lang="en-US" sz="2400" u="none" cap="none" strike="noStrike">
                <a:solidFill>
                  <a:srgbClr val="000000"/>
                </a:solidFill>
                <a:latin typeface="Calibri"/>
                <a:ea typeface="Calibri"/>
                <a:cs typeface="Calibri"/>
                <a:sym typeface="Calibri"/>
              </a:rPr>
              <a:t>Select ‘Aerotech’ in the </a:t>
            </a:r>
            <a:r>
              <a:rPr b="0" i="0" lang="en-US" sz="2400" u="none" cap="none" strike="noStrike">
                <a:solidFill>
                  <a:schemeClr val="dk1"/>
                </a:solidFill>
                <a:latin typeface="Calibri"/>
                <a:ea typeface="Calibri"/>
                <a:cs typeface="Calibri"/>
                <a:sym typeface="Calibri"/>
              </a:rPr>
              <a:t>Manufacturer Filter field</a:t>
            </a:r>
            <a:endParaRPr b="0" i="0" sz="2400" u="none" cap="none" strike="noStrike">
              <a:solidFill>
                <a:srgbClr val="000000"/>
              </a:solidFill>
              <a:latin typeface="Calibri"/>
              <a:ea typeface="Calibri"/>
              <a:cs typeface="Calibri"/>
              <a:sym typeface="Calibri"/>
            </a:endParaRPr>
          </a:p>
          <a:p>
            <a:pPr indent="0" lvl="0" marL="91440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Calibri"/>
              <a:ea typeface="Calibri"/>
              <a:cs typeface="Calibri"/>
              <a:sym typeface="Calibri"/>
            </a:endParaRPr>
          </a:p>
          <a:p>
            <a:pPr indent="-381000" lvl="0" marL="457200" marR="0" rtl="0" algn="l">
              <a:lnSpc>
                <a:spcPct val="100000"/>
              </a:lnSpc>
              <a:spcBef>
                <a:spcPts val="0"/>
              </a:spcBef>
              <a:spcAft>
                <a:spcPts val="0"/>
              </a:spcAft>
              <a:buClr>
                <a:srgbClr val="000000"/>
              </a:buClr>
              <a:buSzPts val="2400"/>
              <a:buFont typeface="Calibri"/>
              <a:buAutoNum type="arabicPeriod" startAt="3"/>
            </a:pPr>
            <a:r>
              <a:rPr b="0" i="0" lang="en-US" sz="2400" u="none" cap="none" strike="noStrike">
                <a:solidFill>
                  <a:srgbClr val="000000"/>
                </a:solidFill>
                <a:latin typeface="Calibri"/>
                <a:ea typeface="Calibri"/>
                <a:cs typeface="Calibri"/>
                <a:sym typeface="Calibri"/>
              </a:rPr>
              <a:t>Select the ‘Show all engines’ in the Type Filter field</a:t>
            </a:r>
            <a:endParaRPr b="0" i="0" sz="2400" u="none" cap="none" strike="noStrike">
              <a:solidFill>
                <a:srgbClr val="000000"/>
              </a:solidFill>
              <a:latin typeface="Calibri"/>
              <a:ea typeface="Calibri"/>
              <a:cs typeface="Calibri"/>
              <a:sym typeface="Calibri"/>
            </a:endParaRPr>
          </a:p>
          <a:p>
            <a:pPr indent="0" lvl="0" marL="91440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Calibri"/>
              <a:ea typeface="Calibri"/>
              <a:cs typeface="Calibri"/>
              <a:sym typeface="Calibri"/>
            </a:endParaRPr>
          </a:p>
          <a:p>
            <a:pPr indent="-381000" lvl="0" marL="457200" marR="0" rtl="0" algn="l">
              <a:lnSpc>
                <a:spcPct val="100000"/>
              </a:lnSpc>
              <a:spcBef>
                <a:spcPts val="0"/>
              </a:spcBef>
              <a:spcAft>
                <a:spcPts val="0"/>
              </a:spcAft>
              <a:buClr>
                <a:srgbClr val="000000"/>
              </a:buClr>
              <a:buSzPts val="2400"/>
              <a:buFont typeface="Calibri"/>
              <a:buAutoNum type="arabicPeriod" startAt="3"/>
            </a:pPr>
            <a:r>
              <a:rPr b="0" i="0" lang="en-US" sz="2400" u="none" cap="none" strike="noStrike">
                <a:solidFill>
                  <a:srgbClr val="000000"/>
                </a:solidFill>
                <a:latin typeface="Calibri"/>
                <a:ea typeface="Calibri"/>
                <a:cs typeface="Calibri"/>
                <a:sym typeface="Calibri"/>
              </a:rPr>
              <a:t>Double click on the H219T/ </a:t>
            </a:r>
            <a:r>
              <a:rPr b="0" i="0" lang="en-US" sz="2400" u="none" cap="none" strike="noStrike">
                <a:solidFill>
                  <a:schemeClr val="dk1"/>
                </a:solidFill>
                <a:latin typeface="Calibri"/>
                <a:ea typeface="Calibri"/>
                <a:cs typeface="Calibri"/>
                <a:sym typeface="Calibri"/>
              </a:rPr>
              <a:t>H100W -DMS</a:t>
            </a:r>
            <a:r>
              <a:rPr b="0" i="0" lang="en-US" sz="2400" u="none" cap="none" strike="noStrike">
                <a:solidFill>
                  <a:srgbClr val="000000"/>
                </a:solidFill>
                <a:latin typeface="Calibri"/>
                <a:ea typeface="Calibri"/>
                <a:cs typeface="Calibri"/>
                <a:sym typeface="Calibri"/>
              </a:rPr>
              <a:t> motor</a:t>
            </a:r>
            <a:endParaRPr b="0" i="0" sz="2400" u="none" cap="none" strike="noStrike">
              <a:solidFill>
                <a:srgbClr val="000000"/>
              </a:solidFill>
              <a:latin typeface="Calibri"/>
              <a:ea typeface="Calibri"/>
              <a:cs typeface="Calibri"/>
              <a:sym typeface="Calibri"/>
            </a:endParaRPr>
          </a:p>
        </p:txBody>
      </p:sp>
      <p:sp>
        <p:nvSpPr>
          <p:cNvPr id="315" name="Google Shape;315;g110b098195a_0_41"/>
          <p:cNvSpPr txBox="1"/>
          <p:nvPr/>
        </p:nvSpPr>
        <p:spPr>
          <a:xfrm>
            <a:off x="7247725" y="6369550"/>
            <a:ext cx="30000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000"/>
              <a:buFont typeface="Arial"/>
              <a:buNone/>
            </a:pPr>
            <a:r>
              <a:rPr b="0" i="1" lang="en-US" sz="1000" u="none" cap="none" strike="noStrike">
                <a:solidFill>
                  <a:srgbClr val="000000"/>
                </a:solidFill>
                <a:latin typeface="Calibri"/>
                <a:ea typeface="Calibri"/>
                <a:cs typeface="Calibri"/>
                <a:sym typeface="Calibri"/>
              </a:rPr>
              <a:t>Figure 11-10: Aerotech </a:t>
            </a:r>
            <a:r>
              <a:rPr i="1" lang="en-US" sz="1000">
                <a:latin typeface="Calibri"/>
                <a:ea typeface="Calibri"/>
                <a:cs typeface="Calibri"/>
                <a:sym typeface="Calibri"/>
              </a:rPr>
              <a:t>I500</a:t>
            </a:r>
            <a:r>
              <a:rPr b="0" i="1" lang="en-US" sz="1000" u="none" cap="none" strike="noStrike">
                <a:solidFill>
                  <a:srgbClr val="000000"/>
                </a:solidFill>
                <a:latin typeface="Calibri"/>
                <a:ea typeface="Calibri"/>
                <a:cs typeface="Calibri"/>
                <a:sym typeface="Calibri"/>
              </a:rPr>
              <a:t> Motor Selection</a:t>
            </a:r>
            <a:endParaRPr b="0" i="1" sz="1000" u="none" cap="none" strike="noStrike">
              <a:solidFill>
                <a:srgbClr val="000000"/>
              </a:solidFill>
              <a:latin typeface="Calibri"/>
              <a:ea typeface="Calibri"/>
              <a:cs typeface="Calibri"/>
              <a:sym typeface="Calibri"/>
            </a:endParaRPr>
          </a:p>
        </p:txBody>
      </p:sp>
      <p:sp>
        <p:nvSpPr>
          <p:cNvPr id="316" name="Google Shape;316;g110b098195a_0_41"/>
          <p:cNvSpPr txBox="1"/>
          <p:nvPr/>
        </p:nvSpPr>
        <p:spPr>
          <a:xfrm>
            <a:off x="1916175" y="3216850"/>
            <a:ext cx="30000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000"/>
              <a:buFont typeface="Arial"/>
              <a:buNone/>
            </a:pPr>
            <a:r>
              <a:rPr b="0" i="1" lang="en-US" sz="1000" u="none" cap="none" strike="noStrike">
                <a:solidFill>
                  <a:srgbClr val="000000"/>
                </a:solidFill>
                <a:latin typeface="Calibri"/>
                <a:ea typeface="Calibri"/>
                <a:cs typeface="Calibri"/>
                <a:sym typeface="Calibri"/>
              </a:rPr>
              <a:t>Figure 11-9: Manufacturer Field and Diameter Filter</a:t>
            </a:r>
            <a:endParaRPr b="0" i="1" sz="1000" u="none" cap="none" strike="noStrike">
              <a:solidFill>
                <a:srgbClr val="000000"/>
              </a:solidFill>
              <a:latin typeface="Calibri"/>
              <a:ea typeface="Calibri"/>
              <a:cs typeface="Calibri"/>
              <a:sym typeface="Calibri"/>
            </a:endParaRPr>
          </a:p>
        </p:txBody>
      </p:sp>
      <p:pic>
        <p:nvPicPr>
          <p:cNvPr id="317" name="Google Shape;317;g110b098195a_0_41"/>
          <p:cNvPicPr preferRelativeResize="0"/>
          <p:nvPr/>
        </p:nvPicPr>
        <p:blipFill>
          <a:blip r:embed="rId4">
            <a:alphaModFix/>
          </a:blip>
          <a:stretch>
            <a:fillRect/>
          </a:stretch>
        </p:blipFill>
        <p:spPr>
          <a:xfrm>
            <a:off x="6777675" y="1553650"/>
            <a:ext cx="4382792" cy="48159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8D8"/>
        </a:solidFill>
      </p:bgPr>
    </p:bg>
    <p:spTree>
      <p:nvGrpSpPr>
        <p:cNvPr id="322" name="Shape 322"/>
        <p:cNvGrpSpPr/>
        <p:nvPr/>
      </p:nvGrpSpPr>
      <p:grpSpPr>
        <a:xfrm>
          <a:off x="0" y="0"/>
          <a:ext cx="0" cy="0"/>
          <a:chOff x="0" y="0"/>
          <a:chExt cx="0" cy="0"/>
        </a:xfrm>
      </p:grpSpPr>
      <p:sp>
        <p:nvSpPr>
          <p:cNvPr id="323" name="Google Shape;323;g110b098195a_0_57"/>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RockSim Motors</a:t>
            </a:r>
            <a:endParaRPr/>
          </a:p>
        </p:txBody>
      </p:sp>
      <p:sp>
        <p:nvSpPr>
          <p:cNvPr id="324" name="Google Shape;324;g110b098195a_0_57"/>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325" name="Google Shape;325;g110b098195a_0_57"/>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326" name="Google Shape;326;g110b098195a_0_57"/>
          <p:cNvSpPr txBox="1"/>
          <p:nvPr/>
        </p:nvSpPr>
        <p:spPr>
          <a:xfrm>
            <a:off x="388716" y="6356349"/>
            <a:ext cx="4114800" cy="3651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11b. Selecting an Engine, pg 46</a:t>
            </a:r>
            <a:endParaRPr b="0" i="1" sz="1200" u="none" cap="none" strike="noStrike">
              <a:solidFill>
                <a:srgbClr val="888888"/>
              </a:solidFill>
              <a:latin typeface="Calibri"/>
              <a:ea typeface="Calibri"/>
              <a:cs typeface="Calibri"/>
              <a:sym typeface="Calibri"/>
            </a:endParaRPr>
          </a:p>
        </p:txBody>
      </p:sp>
      <p:sp>
        <p:nvSpPr>
          <p:cNvPr id="327" name="Google Shape;327;g110b098195a_0_57"/>
          <p:cNvSpPr txBox="1"/>
          <p:nvPr/>
        </p:nvSpPr>
        <p:spPr>
          <a:xfrm>
            <a:off x="1105175" y="2180750"/>
            <a:ext cx="3966900" cy="2401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600"/>
              <a:buFont typeface="Arial"/>
              <a:buNone/>
            </a:pPr>
            <a:r>
              <a:rPr b="0" i="0" lang="en-US" sz="3600" u="none" cap="none" strike="noStrike">
                <a:solidFill>
                  <a:srgbClr val="000000"/>
                </a:solidFill>
                <a:latin typeface="Calibri"/>
                <a:ea typeface="Calibri"/>
                <a:cs typeface="Calibri"/>
                <a:sym typeface="Calibri"/>
              </a:rPr>
              <a:t>The Aerotech </a:t>
            </a:r>
            <a:r>
              <a:rPr lang="en-US" sz="3600">
                <a:latin typeface="Calibri"/>
                <a:ea typeface="Calibri"/>
                <a:cs typeface="Calibri"/>
                <a:sym typeface="Calibri"/>
              </a:rPr>
              <a:t>I500</a:t>
            </a:r>
            <a:r>
              <a:rPr b="0" i="0" lang="en-US" sz="3600" u="none" cap="none" strike="noStrike">
                <a:solidFill>
                  <a:srgbClr val="000000"/>
                </a:solidFill>
                <a:latin typeface="Calibri"/>
                <a:ea typeface="Calibri"/>
                <a:cs typeface="Calibri"/>
                <a:sym typeface="Calibri"/>
              </a:rPr>
              <a:t> will automatically load into the RockSim software</a:t>
            </a:r>
            <a:endParaRPr b="0" i="0" sz="3600" u="none" cap="none" strike="noStrike">
              <a:solidFill>
                <a:srgbClr val="000000"/>
              </a:solidFill>
              <a:latin typeface="Calibri"/>
              <a:ea typeface="Calibri"/>
              <a:cs typeface="Calibri"/>
              <a:sym typeface="Calibri"/>
            </a:endParaRPr>
          </a:p>
        </p:txBody>
      </p:sp>
      <p:sp>
        <p:nvSpPr>
          <p:cNvPr id="328" name="Google Shape;328;g110b098195a_0_57"/>
          <p:cNvSpPr txBox="1"/>
          <p:nvPr/>
        </p:nvSpPr>
        <p:spPr>
          <a:xfrm>
            <a:off x="7132200" y="5841400"/>
            <a:ext cx="3000000" cy="338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1200"/>
              </a:spcBef>
              <a:spcAft>
                <a:spcPts val="1200"/>
              </a:spcAft>
              <a:buClr>
                <a:srgbClr val="000000"/>
              </a:buClr>
              <a:buSzPts val="1000"/>
              <a:buFont typeface="Arial"/>
              <a:buNone/>
            </a:pPr>
            <a:r>
              <a:rPr b="0" i="1" lang="en-US" sz="1000" u="none" cap="none" strike="noStrike">
                <a:solidFill>
                  <a:srgbClr val="000000"/>
                </a:solidFill>
                <a:latin typeface="Calibri"/>
                <a:ea typeface="Calibri"/>
                <a:cs typeface="Calibri"/>
                <a:sym typeface="Calibri"/>
              </a:rPr>
              <a:t>Figure 11-11: Motor Uploaded to RockSim</a:t>
            </a:r>
            <a:endParaRPr b="0" i="1" sz="1000" u="none" cap="none" strike="noStrike">
              <a:solidFill>
                <a:srgbClr val="000000"/>
              </a:solidFill>
              <a:latin typeface="Calibri"/>
              <a:ea typeface="Calibri"/>
              <a:cs typeface="Calibri"/>
              <a:sym typeface="Calibri"/>
            </a:endParaRPr>
          </a:p>
        </p:txBody>
      </p:sp>
      <p:pic>
        <p:nvPicPr>
          <p:cNvPr id="329" name="Google Shape;329;g110b098195a_0_57"/>
          <p:cNvPicPr preferRelativeResize="0"/>
          <p:nvPr/>
        </p:nvPicPr>
        <p:blipFill>
          <a:blip r:embed="rId3">
            <a:alphaModFix/>
          </a:blip>
          <a:stretch>
            <a:fillRect/>
          </a:stretch>
        </p:blipFill>
        <p:spPr>
          <a:xfrm>
            <a:off x="6218263" y="1451363"/>
            <a:ext cx="4827876" cy="42137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E2F3"/>
        </a:solidFill>
      </p:bgPr>
    </p:bg>
    <p:spTree>
      <p:nvGrpSpPr>
        <p:cNvPr id="334" name="Shape 334"/>
        <p:cNvGrpSpPr/>
        <p:nvPr/>
      </p:nvGrpSpPr>
      <p:grpSpPr>
        <a:xfrm>
          <a:off x="0" y="0"/>
          <a:ext cx="0" cy="0"/>
          <a:chOff x="0" y="0"/>
          <a:chExt cx="0" cy="0"/>
        </a:xfrm>
      </p:grpSpPr>
      <p:sp>
        <p:nvSpPr>
          <p:cNvPr id="335" name="Google Shape;335;p62"/>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Stability Overview</a:t>
            </a:r>
            <a:endParaRPr/>
          </a:p>
        </p:txBody>
      </p:sp>
      <p:sp>
        <p:nvSpPr>
          <p:cNvPr id="336" name="Google Shape;336;p62"/>
          <p:cNvSpPr txBox="1"/>
          <p:nvPr>
            <p:ph idx="1" type="body"/>
          </p:nvPr>
        </p:nvSpPr>
        <p:spPr>
          <a:xfrm>
            <a:off x="838200" y="1825625"/>
            <a:ext cx="6060440" cy="4351338"/>
          </a:xfrm>
          <a:prstGeom prst="rect">
            <a:avLst/>
          </a:prstGeom>
          <a:noFill/>
          <a:ln>
            <a:noFill/>
          </a:ln>
        </p:spPr>
        <p:txBody>
          <a:bodyPr anchorCtr="0" anchor="t" bIns="45700" lIns="91425" spcFirstLastPara="1" rIns="91425" wrap="square" tIns="45700">
            <a:normAutofit lnSpcReduction="20000"/>
          </a:bodyPr>
          <a:lstStyle/>
          <a:p>
            <a:pPr indent="0" lvl="0" marL="0" rtl="0" algn="l">
              <a:lnSpc>
                <a:spcPct val="90000"/>
              </a:lnSpc>
              <a:spcBef>
                <a:spcPts val="0"/>
              </a:spcBef>
              <a:spcAft>
                <a:spcPts val="0"/>
              </a:spcAft>
              <a:buClr>
                <a:schemeClr val="dk1"/>
              </a:buClr>
              <a:buSzPts val="2800"/>
              <a:buNone/>
            </a:pPr>
            <a:r>
              <a:rPr lang="en-US"/>
              <a:t>Center of Gravity (CG)</a:t>
            </a:r>
            <a:endParaRPr/>
          </a:p>
          <a:p>
            <a:pPr indent="-228600" lvl="1" marL="685800" rtl="0" algn="l">
              <a:lnSpc>
                <a:spcPct val="90000"/>
              </a:lnSpc>
              <a:spcBef>
                <a:spcPts val="500"/>
              </a:spcBef>
              <a:spcAft>
                <a:spcPts val="0"/>
              </a:spcAft>
              <a:buClr>
                <a:schemeClr val="dk1"/>
              </a:buClr>
              <a:buSzPts val="2400"/>
              <a:buChar char="•"/>
            </a:pPr>
            <a:r>
              <a:rPr lang="en-US"/>
              <a:t>What is it? Where is it? </a:t>
            </a:r>
            <a:endParaRPr/>
          </a:p>
          <a:p>
            <a:pPr indent="0" lvl="0" marL="0" rtl="0" algn="l">
              <a:lnSpc>
                <a:spcPct val="90000"/>
              </a:lnSpc>
              <a:spcBef>
                <a:spcPts val="1000"/>
              </a:spcBef>
              <a:spcAft>
                <a:spcPts val="0"/>
              </a:spcAft>
              <a:buClr>
                <a:schemeClr val="dk1"/>
              </a:buClr>
              <a:buSzPts val="2800"/>
              <a:buNone/>
            </a:pPr>
            <a:r>
              <a:rPr lang="en-US"/>
              <a:t>Center of Pressure (CP)</a:t>
            </a:r>
            <a:endParaRPr/>
          </a:p>
          <a:p>
            <a:pPr indent="-228600" lvl="1" marL="685800" rtl="0" algn="l">
              <a:lnSpc>
                <a:spcPct val="90000"/>
              </a:lnSpc>
              <a:spcBef>
                <a:spcPts val="500"/>
              </a:spcBef>
              <a:spcAft>
                <a:spcPts val="0"/>
              </a:spcAft>
              <a:buClr>
                <a:schemeClr val="dk1"/>
              </a:buClr>
              <a:buSzPts val="2400"/>
              <a:buChar char="•"/>
            </a:pPr>
            <a:r>
              <a:rPr lang="en-US"/>
              <a:t>What is it? Where is it?</a:t>
            </a:r>
            <a:endParaRPr/>
          </a:p>
          <a:p>
            <a:pPr indent="0" lvl="0" marL="0" rtl="0" algn="l">
              <a:lnSpc>
                <a:spcPct val="90000"/>
              </a:lnSpc>
              <a:spcBef>
                <a:spcPts val="1000"/>
              </a:spcBef>
              <a:spcAft>
                <a:spcPts val="0"/>
              </a:spcAft>
              <a:buClr>
                <a:schemeClr val="dk1"/>
              </a:buClr>
              <a:buSzPts val="2800"/>
              <a:buNone/>
            </a:pPr>
            <a:r>
              <a:rPr lang="en-US"/>
              <a:t>Stability Margin (SM)</a:t>
            </a:r>
            <a:endParaRPr/>
          </a:p>
          <a:p>
            <a:pPr indent="-228600" lvl="1" marL="685800" rtl="0" algn="l">
              <a:lnSpc>
                <a:spcPct val="90000"/>
              </a:lnSpc>
              <a:spcBef>
                <a:spcPts val="500"/>
              </a:spcBef>
              <a:spcAft>
                <a:spcPts val="0"/>
              </a:spcAft>
              <a:buClr>
                <a:schemeClr val="dk1"/>
              </a:buClr>
              <a:buSzPts val="2400"/>
              <a:buChar char="•"/>
            </a:pPr>
            <a:r>
              <a:rPr lang="en-US"/>
              <a:t>How do you determine the SM?</a:t>
            </a:r>
            <a:endParaRPr/>
          </a:p>
          <a:p>
            <a:pPr indent="0" lvl="0" marL="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rPr lang="en-US"/>
              <a:t>Remember: simulated CG and CP are not actual CG and CP (although they should be close!)</a:t>
            </a:r>
            <a:endParaRPr/>
          </a:p>
        </p:txBody>
      </p:sp>
      <p:sp>
        <p:nvSpPr>
          <p:cNvPr id="337" name="Google Shape;337;p62"/>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338" name="Google Shape;338;p62"/>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pic>
        <p:nvPicPr>
          <p:cNvPr descr="C:\Users\sw067d\Pictures\2.png" id="339" name="Google Shape;339;p62"/>
          <p:cNvPicPr preferRelativeResize="0"/>
          <p:nvPr/>
        </p:nvPicPr>
        <p:blipFill rotWithShape="1">
          <a:blip r:embed="rId3">
            <a:alphaModFix/>
          </a:blip>
          <a:srcRect b="0" l="0" r="0" t="0"/>
          <a:stretch/>
        </p:blipFill>
        <p:spPr>
          <a:xfrm>
            <a:off x="7098632" y="1831338"/>
            <a:ext cx="4148488" cy="2879025"/>
          </a:xfrm>
          <a:prstGeom prst="rect">
            <a:avLst/>
          </a:prstGeom>
          <a:noFill/>
          <a:ln cap="flat" cmpd="sng" w="9525">
            <a:solidFill>
              <a:schemeClr val="dk1"/>
            </a:solidFill>
            <a:prstDash val="solid"/>
            <a:round/>
            <a:headEnd len="sm" w="sm" type="none"/>
            <a:tailEnd len="sm" w="sm" type="none"/>
          </a:ln>
        </p:spPr>
      </p:pic>
      <p:sp>
        <p:nvSpPr>
          <p:cNvPr id="340" name="Google Shape;340;p62"/>
          <p:cNvSpPr txBox="1"/>
          <p:nvPr/>
        </p:nvSpPr>
        <p:spPr>
          <a:xfrm>
            <a:off x="388716" y="6356349"/>
            <a:ext cx="41148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7. Stability, pg 26</a:t>
            </a:r>
            <a:endParaRPr b="0" i="0" sz="1400" u="none" cap="none" strike="noStrike">
              <a:solidFill>
                <a:srgbClr val="000000"/>
              </a:solidFill>
              <a:latin typeface="Arial"/>
              <a:ea typeface="Arial"/>
              <a:cs typeface="Arial"/>
              <a:sym typeface="Arial"/>
            </a:endParaRPr>
          </a:p>
        </p:txBody>
      </p:sp>
      <p:pic>
        <p:nvPicPr>
          <p:cNvPr id="341" name="Google Shape;341;p62"/>
          <p:cNvPicPr preferRelativeResize="0"/>
          <p:nvPr/>
        </p:nvPicPr>
        <p:blipFill rotWithShape="1">
          <a:blip r:embed="rId4">
            <a:alphaModFix/>
          </a:blip>
          <a:srcRect b="9649" l="8545" r="10718" t="11097"/>
          <a:stretch/>
        </p:blipFill>
        <p:spPr>
          <a:xfrm>
            <a:off x="8494295" y="4854742"/>
            <a:ext cx="1197142" cy="631658"/>
          </a:xfrm>
          <a:prstGeom prst="rect">
            <a:avLst/>
          </a:prstGeom>
          <a:noFill/>
          <a:ln cap="flat" cmpd="sng" w="9525">
            <a:solidFill>
              <a:schemeClr val="dk1"/>
            </a:solidFill>
            <a:prstDash val="solid"/>
            <a:round/>
            <a:headEnd len="sm" w="sm" type="none"/>
            <a:tailEnd len="sm" w="sm" type="none"/>
          </a:ln>
        </p:spPr>
      </p:pic>
      <p:sp>
        <p:nvSpPr>
          <p:cNvPr id="342" name="Google Shape;342;p62"/>
          <p:cNvSpPr txBox="1"/>
          <p:nvPr/>
        </p:nvSpPr>
        <p:spPr>
          <a:xfrm>
            <a:off x="7375358" y="5630779"/>
            <a:ext cx="3435015" cy="24622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1" lang="en-US" sz="1000" u="none" cap="none" strike="noStrike">
                <a:solidFill>
                  <a:schemeClr val="dk1"/>
                </a:solidFill>
                <a:latin typeface="Calibri"/>
                <a:ea typeface="Calibri"/>
                <a:cs typeface="Calibri"/>
                <a:sym typeface="Calibri"/>
              </a:rPr>
              <a:t>Figure 7-1: Rocket Stability Diagram</a:t>
            </a:r>
            <a:endParaRPr b="0" i="0" sz="1000" u="none" cap="none" strike="noStrike">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8D8"/>
        </a:solidFill>
      </p:bgPr>
    </p:bg>
    <p:spTree>
      <p:nvGrpSpPr>
        <p:cNvPr id="347" name="Shape 347"/>
        <p:cNvGrpSpPr/>
        <p:nvPr/>
      </p:nvGrpSpPr>
      <p:grpSpPr>
        <a:xfrm>
          <a:off x="0" y="0"/>
          <a:ext cx="0" cy="0"/>
          <a:chOff x="0" y="0"/>
          <a:chExt cx="0" cy="0"/>
        </a:xfrm>
      </p:grpSpPr>
      <p:sp>
        <p:nvSpPr>
          <p:cNvPr id="348" name="Google Shape;348;g1a3c55ecd8b_0_12"/>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349" name="Google Shape;349;g1a3c55ecd8b_0_12"/>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350" name="Google Shape;350;g1a3c55ecd8b_0_12"/>
          <p:cNvSpPr txBox="1"/>
          <p:nvPr/>
        </p:nvSpPr>
        <p:spPr>
          <a:xfrm>
            <a:off x="305709" y="630946"/>
            <a:ext cx="10515600" cy="8337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0" i="0" lang="en-US" sz="4400" u="none" cap="none" strike="noStrike">
                <a:solidFill>
                  <a:schemeClr val="dk1"/>
                </a:solidFill>
                <a:latin typeface="Calibri"/>
                <a:ea typeface="Calibri"/>
                <a:cs typeface="Calibri"/>
                <a:sym typeface="Calibri"/>
              </a:rPr>
              <a:t>Rocketry 101 - </a:t>
            </a:r>
            <a:r>
              <a:rPr lang="en-US" sz="4400">
                <a:solidFill>
                  <a:schemeClr val="dk1"/>
                </a:solidFill>
                <a:latin typeface="Calibri"/>
                <a:ea typeface="Calibri"/>
                <a:cs typeface="Calibri"/>
                <a:sym typeface="Calibri"/>
              </a:rPr>
              <a:t>Rail Buttons</a:t>
            </a:r>
            <a:endParaRPr b="0" i="0" sz="1400" u="none" cap="none" strike="noStrike">
              <a:solidFill>
                <a:srgbClr val="000000"/>
              </a:solidFill>
              <a:latin typeface="Arial"/>
              <a:ea typeface="Arial"/>
              <a:cs typeface="Arial"/>
              <a:sym typeface="Arial"/>
            </a:endParaRPr>
          </a:p>
        </p:txBody>
      </p:sp>
      <p:pic>
        <p:nvPicPr>
          <p:cNvPr id="351" name="Google Shape;351;g1a3c55ecd8b_0_12"/>
          <p:cNvPicPr preferRelativeResize="0"/>
          <p:nvPr/>
        </p:nvPicPr>
        <p:blipFill rotWithShape="1">
          <a:blip r:embed="rId3">
            <a:alphaModFix/>
          </a:blip>
          <a:srcRect b="49998" l="1284" r="77822" t="11791"/>
          <a:stretch/>
        </p:blipFill>
        <p:spPr>
          <a:xfrm>
            <a:off x="2583296" y="1723790"/>
            <a:ext cx="2547255" cy="2619103"/>
          </a:xfrm>
          <a:prstGeom prst="rect">
            <a:avLst/>
          </a:prstGeom>
          <a:noFill/>
          <a:ln cap="flat" cmpd="sng" w="9525">
            <a:solidFill>
              <a:schemeClr val="dk1"/>
            </a:solidFill>
            <a:prstDash val="solid"/>
            <a:round/>
            <a:headEnd len="sm" w="sm" type="none"/>
            <a:tailEnd len="sm" w="sm" type="none"/>
          </a:ln>
        </p:spPr>
      </p:pic>
      <p:pic>
        <p:nvPicPr>
          <p:cNvPr id="352" name="Google Shape;352;g1a3c55ecd8b_0_12"/>
          <p:cNvPicPr preferRelativeResize="0"/>
          <p:nvPr/>
        </p:nvPicPr>
        <p:blipFill rotWithShape="1">
          <a:blip r:embed="rId3">
            <a:alphaModFix/>
          </a:blip>
          <a:srcRect b="9546" l="1602" r="3574" t="60196"/>
          <a:stretch/>
        </p:blipFill>
        <p:spPr>
          <a:xfrm>
            <a:off x="1138646" y="4460233"/>
            <a:ext cx="9914708" cy="1778774"/>
          </a:xfrm>
          <a:prstGeom prst="rect">
            <a:avLst/>
          </a:prstGeom>
          <a:noFill/>
          <a:ln cap="flat" cmpd="sng" w="9525">
            <a:solidFill>
              <a:schemeClr val="dk1"/>
            </a:solidFill>
            <a:prstDash val="solid"/>
            <a:round/>
            <a:headEnd len="sm" w="sm" type="none"/>
            <a:tailEnd len="sm" w="sm" type="none"/>
          </a:ln>
        </p:spPr>
      </p:pic>
      <p:pic>
        <p:nvPicPr>
          <p:cNvPr id="353" name="Google Shape;353;g1a3c55ecd8b_0_12"/>
          <p:cNvPicPr preferRelativeResize="0"/>
          <p:nvPr/>
        </p:nvPicPr>
        <p:blipFill rotWithShape="1">
          <a:blip r:embed="rId4">
            <a:alphaModFix/>
          </a:blip>
          <a:srcRect b="16558" l="24321" r="24357" t="12740"/>
          <a:stretch/>
        </p:blipFill>
        <p:spPr>
          <a:xfrm>
            <a:off x="6640875" y="692550"/>
            <a:ext cx="4712925" cy="3650325"/>
          </a:xfrm>
          <a:prstGeom prst="rect">
            <a:avLst/>
          </a:prstGeom>
          <a:noFill/>
          <a:ln cap="flat" cmpd="sng" w="9525">
            <a:solidFill>
              <a:schemeClr val="dk1"/>
            </a:solidFill>
            <a:prstDash val="solid"/>
            <a:round/>
            <a:headEnd len="sm" w="sm" type="none"/>
            <a:tailEnd len="sm" w="sm" type="none"/>
          </a:ln>
        </p:spPr>
      </p:pic>
      <p:sp>
        <p:nvSpPr>
          <p:cNvPr id="354" name="Google Shape;354;g1a3c55ecd8b_0_12"/>
          <p:cNvSpPr txBox="1"/>
          <p:nvPr/>
        </p:nvSpPr>
        <p:spPr>
          <a:xfrm>
            <a:off x="388716" y="6356349"/>
            <a:ext cx="4114800" cy="3651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11. RockSim Overview, pg 47</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8D8"/>
        </a:solidFill>
      </p:bgPr>
    </p:bg>
    <p:spTree>
      <p:nvGrpSpPr>
        <p:cNvPr id="359" name="Shape 359"/>
        <p:cNvGrpSpPr/>
        <p:nvPr/>
      </p:nvGrpSpPr>
      <p:grpSpPr>
        <a:xfrm>
          <a:off x="0" y="0"/>
          <a:ext cx="0" cy="0"/>
          <a:chOff x="0" y="0"/>
          <a:chExt cx="0" cy="0"/>
        </a:xfrm>
      </p:grpSpPr>
      <p:sp>
        <p:nvSpPr>
          <p:cNvPr id="360" name="Google Shape;360;p71"/>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361" name="Google Shape;361;p71"/>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362" name="Google Shape;362;p71"/>
          <p:cNvSpPr txBox="1"/>
          <p:nvPr/>
        </p:nvSpPr>
        <p:spPr>
          <a:xfrm>
            <a:off x="838209" y="603496"/>
            <a:ext cx="10515600" cy="8337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0" i="0" lang="en-US" sz="4400" u="none" cap="none" strike="noStrike">
                <a:solidFill>
                  <a:schemeClr val="dk1"/>
                </a:solidFill>
                <a:latin typeface="Calibri"/>
                <a:ea typeface="Calibri"/>
                <a:cs typeface="Calibri"/>
                <a:sym typeface="Calibri"/>
              </a:rPr>
              <a:t>Rocketry 101 - </a:t>
            </a:r>
            <a:r>
              <a:rPr lang="en-US" sz="4400">
                <a:solidFill>
                  <a:schemeClr val="dk1"/>
                </a:solidFill>
                <a:latin typeface="Calibri"/>
                <a:ea typeface="Calibri"/>
                <a:cs typeface="Calibri"/>
                <a:sym typeface="Calibri"/>
              </a:rPr>
              <a:t>Mass Objects</a:t>
            </a:r>
            <a:endParaRPr b="0" i="0" sz="1400" u="none" cap="none" strike="noStrike">
              <a:solidFill>
                <a:srgbClr val="000000"/>
              </a:solidFill>
              <a:latin typeface="Arial"/>
              <a:ea typeface="Arial"/>
              <a:cs typeface="Arial"/>
              <a:sym typeface="Arial"/>
            </a:endParaRPr>
          </a:p>
        </p:txBody>
      </p:sp>
      <p:pic>
        <p:nvPicPr>
          <p:cNvPr id="363" name="Google Shape;363;p71"/>
          <p:cNvPicPr preferRelativeResize="0"/>
          <p:nvPr/>
        </p:nvPicPr>
        <p:blipFill rotWithShape="1">
          <a:blip r:embed="rId3">
            <a:alphaModFix/>
          </a:blip>
          <a:srcRect b="50000" l="856" r="77608" t="11598"/>
          <a:stretch/>
        </p:blipFill>
        <p:spPr>
          <a:xfrm>
            <a:off x="2052572" y="1895680"/>
            <a:ext cx="2625635" cy="2632166"/>
          </a:xfrm>
          <a:prstGeom prst="rect">
            <a:avLst/>
          </a:prstGeom>
          <a:noFill/>
          <a:ln cap="flat" cmpd="sng" w="9525">
            <a:solidFill>
              <a:schemeClr val="dk1"/>
            </a:solidFill>
            <a:prstDash val="solid"/>
            <a:round/>
            <a:headEnd len="sm" w="sm" type="none"/>
            <a:tailEnd len="sm" w="sm" type="none"/>
          </a:ln>
        </p:spPr>
      </p:pic>
      <p:pic>
        <p:nvPicPr>
          <p:cNvPr id="364" name="Google Shape;364;p71"/>
          <p:cNvPicPr preferRelativeResize="0"/>
          <p:nvPr/>
        </p:nvPicPr>
        <p:blipFill rotWithShape="1">
          <a:blip r:embed="rId3">
            <a:alphaModFix/>
          </a:blip>
          <a:srcRect b="15600" l="1713" r="1749" t="60196"/>
          <a:stretch/>
        </p:blipFill>
        <p:spPr>
          <a:xfrm>
            <a:off x="1018902" y="4807901"/>
            <a:ext cx="10615843" cy="1496351"/>
          </a:xfrm>
          <a:prstGeom prst="rect">
            <a:avLst/>
          </a:prstGeom>
          <a:noFill/>
          <a:ln cap="flat" cmpd="sng" w="9525">
            <a:solidFill>
              <a:schemeClr val="dk1"/>
            </a:solidFill>
            <a:prstDash val="solid"/>
            <a:round/>
            <a:headEnd len="sm" w="sm" type="none"/>
            <a:tailEnd len="sm" w="sm" type="none"/>
          </a:ln>
        </p:spPr>
      </p:pic>
      <p:pic>
        <p:nvPicPr>
          <p:cNvPr id="365" name="Google Shape;365;p71"/>
          <p:cNvPicPr preferRelativeResize="0"/>
          <p:nvPr/>
        </p:nvPicPr>
        <p:blipFill rotWithShape="1">
          <a:blip r:embed="rId4">
            <a:alphaModFix/>
          </a:blip>
          <a:srcRect b="27418" l="27000" r="33125" t="11410"/>
          <a:stretch/>
        </p:blipFill>
        <p:spPr>
          <a:xfrm>
            <a:off x="6326823" y="1489729"/>
            <a:ext cx="4262893" cy="3676818"/>
          </a:xfrm>
          <a:prstGeom prst="rect">
            <a:avLst/>
          </a:prstGeom>
          <a:noFill/>
          <a:ln cap="flat" cmpd="sng" w="9525">
            <a:solidFill>
              <a:schemeClr val="dk1"/>
            </a:solidFill>
            <a:prstDash val="solid"/>
            <a:round/>
            <a:headEnd len="sm" w="sm" type="none"/>
            <a:tailEnd len="sm" w="sm" type="none"/>
          </a:ln>
        </p:spPr>
      </p:pic>
      <p:sp>
        <p:nvSpPr>
          <p:cNvPr id="366" name="Google Shape;366;p71"/>
          <p:cNvSpPr txBox="1"/>
          <p:nvPr/>
        </p:nvSpPr>
        <p:spPr>
          <a:xfrm>
            <a:off x="388716" y="6356349"/>
            <a:ext cx="41148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11. RockSim Overview, pg 47</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8D8D8"/>
        </a:solidFill>
      </p:bgPr>
    </p:bg>
    <p:spTree>
      <p:nvGrpSpPr>
        <p:cNvPr id="371" name="Shape 371"/>
        <p:cNvGrpSpPr/>
        <p:nvPr/>
      </p:nvGrpSpPr>
      <p:grpSpPr>
        <a:xfrm>
          <a:off x="0" y="0"/>
          <a:ext cx="0" cy="0"/>
          <a:chOff x="0" y="0"/>
          <a:chExt cx="0" cy="0"/>
        </a:xfrm>
      </p:grpSpPr>
      <p:sp>
        <p:nvSpPr>
          <p:cNvPr id="372" name="Google Shape;372;g1a52d6e6b14_0_5"/>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373" name="Google Shape;373;g1a52d6e6b14_0_5"/>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sp>
        <p:nvSpPr>
          <p:cNvPr id="374" name="Google Shape;374;g1a52d6e6b14_0_5"/>
          <p:cNvSpPr txBox="1"/>
          <p:nvPr/>
        </p:nvSpPr>
        <p:spPr>
          <a:xfrm>
            <a:off x="789709" y="656071"/>
            <a:ext cx="10515600" cy="8337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0" i="0" lang="en-US" sz="4400" u="none" cap="none" strike="noStrike">
                <a:solidFill>
                  <a:schemeClr val="dk1"/>
                </a:solidFill>
                <a:latin typeface="Calibri"/>
                <a:ea typeface="Calibri"/>
                <a:cs typeface="Calibri"/>
                <a:sym typeface="Calibri"/>
              </a:rPr>
              <a:t>Rocketry 101 - RockSim Update</a:t>
            </a:r>
            <a:endParaRPr b="0" i="0" sz="1400" u="none" cap="none" strike="noStrike">
              <a:solidFill>
                <a:srgbClr val="000000"/>
              </a:solidFill>
              <a:latin typeface="Arial"/>
              <a:ea typeface="Arial"/>
              <a:cs typeface="Arial"/>
              <a:sym typeface="Arial"/>
            </a:endParaRPr>
          </a:p>
        </p:txBody>
      </p:sp>
      <p:pic>
        <p:nvPicPr>
          <p:cNvPr id="375" name="Google Shape;375;g1a52d6e6b14_0_5"/>
          <p:cNvPicPr preferRelativeResize="0"/>
          <p:nvPr/>
        </p:nvPicPr>
        <p:blipFill rotWithShape="1">
          <a:blip r:embed="rId3">
            <a:alphaModFix/>
          </a:blip>
          <a:srcRect b="49998" l="1284" r="77822" t="11791"/>
          <a:stretch/>
        </p:blipFill>
        <p:spPr>
          <a:xfrm>
            <a:off x="2583296" y="1723790"/>
            <a:ext cx="2547255" cy="2619103"/>
          </a:xfrm>
          <a:prstGeom prst="rect">
            <a:avLst/>
          </a:prstGeom>
          <a:noFill/>
          <a:ln cap="flat" cmpd="sng" w="9525">
            <a:solidFill>
              <a:schemeClr val="dk1"/>
            </a:solidFill>
            <a:prstDash val="solid"/>
            <a:round/>
            <a:headEnd len="sm" w="sm" type="none"/>
            <a:tailEnd len="sm" w="sm" type="none"/>
          </a:ln>
        </p:spPr>
      </p:pic>
      <p:pic>
        <p:nvPicPr>
          <p:cNvPr id="376" name="Google Shape;376;g1a52d6e6b14_0_5"/>
          <p:cNvPicPr preferRelativeResize="0"/>
          <p:nvPr/>
        </p:nvPicPr>
        <p:blipFill rotWithShape="1">
          <a:blip r:embed="rId3">
            <a:alphaModFix/>
          </a:blip>
          <a:srcRect b="9546" l="1602" r="3574" t="60196"/>
          <a:stretch/>
        </p:blipFill>
        <p:spPr>
          <a:xfrm>
            <a:off x="1138646" y="4460233"/>
            <a:ext cx="9914708" cy="1778774"/>
          </a:xfrm>
          <a:prstGeom prst="rect">
            <a:avLst/>
          </a:prstGeom>
          <a:noFill/>
          <a:ln cap="flat" cmpd="sng" w="9525">
            <a:solidFill>
              <a:schemeClr val="dk1"/>
            </a:solidFill>
            <a:prstDash val="solid"/>
            <a:round/>
            <a:headEnd len="sm" w="sm" type="none"/>
            <a:tailEnd len="sm" w="sm" type="none"/>
          </a:ln>
        </p:spPr>
      </p:pic>
      <p:pic>
        <p:nvPicPr>
          <p:cNvPr id="377" name="Google Shape;377;g1a52d6e6b14_0_5"/>
          <p:cNvPicPr preferRelativeResize="0"/>
          <p:nvPr/>
        </p:nvPicPr>
        <p:blipFill rotWithShape="1">
          <a:blip r:embed="rId4">
            <a:alphaModFix/>
          </a:blip>
          <a:srcRect b="16558" l="24321" r="24357" t="12740"/>
          <a:stretch/>
        </p:blipFill>
        <p:spPr>
          <a:xfrm>
            <a:off x="6200299" y="1361649"/>
            <a:ext cx="3893377" cy="3015550"/>
          </a:xfrm>
          <a:prstGeom prst="rect">
            <a:avLst/>
          </a:prstGeom>
          <a:noFill/>
          <a:ln cap="flat" cmpd="sng" w="9525">
            <a:solidFill>
              <a:schemeClr val="dk1"/>
            </a:solidFill>
            <a:prstDash val="solid"/>
            <a:round/>
            <a:headEnd len="sm" w="sm" type="none"/>
            <a:tailEnd len="sm" w="sm" type="none"/>
          </a:ln>
        </p:spPr>
      </p:pic>
      <p:sp>
        <p:nvSpPr>
          <p:cNvPr id="378" name="Google Shape;378;g1a52d6e6b14_0_5"/>
          <p:cNvSpPr txBox="1"/>
          <p:nvPr/>
        </p:nvSpPr>
        <p:spPr>
          <a:xfrm>
            <a:off x="388716" y="6356349"/>
            <a:ext cx="4114800" cy="3651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11. RockSim Overview, pg 47</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383" name="Shape 383"/>
        <p:cNvGrpSpPr/>
        <p:nvPr/>
      </p:nvGrpSpPr>
      <p:grpSpPr>
        <a:xfrm>
          <a:off x="0" y="0"/>
          <a:ext cx="0" cy="0"/>
          <a:chOff x="0" y="0"/>
          <a:chExt cx="0" cy="0"/>
        </a:xfrm>
      </p:grpSpPr>
      <p:sp>
        <p:nvSpPr>
          <p:cNvPr id="384" name="Google Shape;384;g1a3c55ecd8b_0_34"/>
          <p:cNvSpPr txBox="1"/>
          <p:nvPr>
            <p:ph type="title"/>
          </p:nvPr>
        </p:nvSpPr>
        <p:spPr>
          <a:xfrm>
            <a:off x="423333" y="722313"/>
            <a:ext cx="11516700" cy="762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Rocketry 101 - Parachute Selection</a:t>
            </a:r>
            <a:endParaRPr/>
          </a:p>
        </p:txBody>
      </p:sp>
      <p:sp>
        <p:nvSpPr>
          <p:cNvPr id="385" name="Google Shape;385;g1a3c55ecd8b_0_34"/>
          <p:cNvSpPr txBox="1"/>
          <p:nvPr>
            <p:ph idx="1" type="body"/>
          </p:nvPr>
        </p:nvSpPr>
        <p:spPr>
          <a:xfrm>
            <a:off x="838200" y="1825625"/>
            <a:ext cx="5664300" cy="43512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dk1"/>
              </a:buClr>
              <a:buSzPct val="94594"/>
              <a:buNone/>
            </a:pPr>
            <a:r>
              <a:rPr lang="en-US"/>
              <a:t>There are two requirements to assist with parachute selection</a:t>
            </a:r>
            <a:endParaRPr/>
          </a:p>
          <a:p>
            <a:pPr indent="-228599" lvl="1" marL="685800" rtl="0" algn="l">
              <a:lnSpc>
                <a:spcPct val="90000"/>
              </a:lnSpc>
              <a:spcBef>
                <a:spcPts val="500"/>
              </a:spcBef>
              <a:spcAft>
                <a:spcPts val="0"/>
              </a:spcAft>
              <a:buClr>
                <a:schemeClr val="dk1"/>
              </a:buClr>
              <a:buSzPct val="92663"/>
              <a:buChar char="•"/>
            </a:pPr>
            <a:r>
              <a:rPr lang="en-US"/>
              <a:t>Descent Velocity – a safe rule of thumb to adhere to is a descent velocity (or descent rate) of approximately 20 ft/s</a:t>
            </a:r>
            <a:endParaRPr/>
          </a:p>
          <a:p>
            <a:pPr indent="0" lvl="0" marL="0" rtl="0" algn="l">
              <a:lnSpc>
                <a:spcPct val="90000"/>
              </a:lnSpc>
              <a:spcBef>
                <a:spcPts val="1000"/>
              </a:spcBef>
              <a:spcAft>
                <a:spcPts val="0"/>
              </a:spcAft>
              <a:buClr>
                <a:schemeClr val="dk1"/>
              </a:buClr>
              <a:buSzPct val="94594"/>
              <a:buNone/>
            </a:pPr>
            <a:r>
              <a:rPr lang="en-US"/>
              <a:t>Most rocket simulators will determine the descent velocity for you</a:t>
            </a:r>
            <a:endParaRPr/>
          </a:p>
          <a:p>
            <a:pPr indent="-228599" lvl="1" marL="685800" rtl="0" algn="l">
              <a:lnSpc>
                <a:spcPct val="90000"/>
              </a:lnSpc>
              <a:spcBef>
                <a:spcPts val="500"/>
              </a:spcBef>
              <a:spcAft>
                <a:spcPts val="0"/>
              </a:spcAft>
              <a:buClr>
                <a:schemeClr val="dk1"/>
              </a:buClr>
              <a:buSzPct val="92663"/>
              <a:buChar char="•"/>
            </a:pPr>
            <a:r>
              <a:rPr lang="en-US"/>
              <a:t>The weight of the model must be as accurate as possible however</a:t>
            </a:r>
            <a:endParaRPr/>
          </a:p>
          <a:p>
            <a:pPr indent="-228599" lvl="1" marL="685800" rtl="0" algn="l">
              <a:lnSpc>
                <a:spcPct val="90000"/>
              </a:lnSpc>
              <a:spcBef>
                <a:spcPts val="500"/>
              </a:spcBef>
              <a:spcAft>
                <a:spcPts val="0"/>
              </a:spcAft>
              <a:buClr>
                <a:schemeClr val="dk1"/>
              </a:buClr>
              <a:buSzPct val="92663"/>
              <a:buChar char="•"/>
            </a:pPr>
            <a:r>
              <a:rPr lang="en-US"/>
              <a:t>Descent rate will also be affected by the motor selection (weight)</a:t>
            </a:r>
            <a:endParaRPr/>
          </a:p>
        </p:txBody>
      </p:sp>
      <p:sp>
        <p:nvSpPr>
          <p:cNvPr id="386" name="Google Shape;386;g1a3c55ecd8b_0_34"/>
          <p:cNvSpPr txBox="1"/>
          <p:nvPr>
            <p:ph idx="11" type="ftr"/>
          </p:nvPr>
        </p:nvSpPr>
        <p:spPr>
          <a:xfrm>
            <a:off x="8144933" y="6343650"/>
            <a:ext cx="3860700" cy="4572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Aaron/Trent</a:t>
            </a:r>
            <a:endParaRPr/>
          </a:p>
        </p:txBody>
      </p:sp>
      <p:sp>
        <p:nvSpPr>
          <p:cNvPr id="387" name="Google Shape;387;g1a3c55ecd8b_0_34"/>
          <p:cNvSpPr txBox="1"/>
          <p:nvPr>
            <p:ph idx="12" type="sldNum"/>
          </p:nvPr>
        </p:nvSpPr>
        <p:spPr>
          <a:xfrm>
            <a:off x="194733" y="6361113"/>
            <a:ext cx="2540100" cy="4572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sz="2400">
                <a:solidFill>
                  <a:schemeClr val="dk1"/>
                </a:solidFill>
                <a:latin typeface="Arial"/>
                <a:ea typeface="Arial"/>
                <a:cs typeface="Arial"/>
                <a:sym typeface="Arial"/>
              </a:rPr>
              <a:t>‹#›</a:t>
            </a:fld>
            <a:endParaRPr sz="2400">
              <a:solidFill>
                <a:schemeClr val="dk1"/>
              </a:solidFill>
              <a:latin typeface="Arial"/>
              <a:ea typeface="Arial"/>
              <a:cs typeface="Arial"/>
              <a:sym typeface="Arial"/>
            </a:endParaRPr>
          </a:p>
        </p:txBody>
      </p:sp>
      <p:pic>
        <p:nvPicPr>
          <p:cNvPr id="388" name="Google Shape;388;g1a3c55ecd8b_0_34"/>
          <p:cNvPicPr preferRelativeResize="0"/>
          <p:nvPr/>
        </p:nvPicPr>
        <p:blipFill rotWithShape="1">
          <a:blip r:embed="rId3">
            <a:alphaModFix/>
          </a:blip>
          <a:srcRect b="0" l="0" r="0" t="0"/>
          <a:stretch/>
        </p:blipFill>
        <p:spPr>
          <a:xfrm>
            <a:off x="7706170" y="1870075"/>
            <a:ext cx="2846118" cy="3765633"/>
          </a:xfrm>
          <a:prstGeom prst="rect">
            <a:avLst/>
          </a:prstGeom>
          <a:noFill/>
          <a:ln cap="flat" cmpd="sng" w="9525">
            <a:solidFill>
              <a:schemeClr val="dk1"/>
            </a:solidFill>
            <a:prstDash val="solid"/>
            <a:round/>
            <a:headEnd len="sm" w="sm" type="none"/>
            <a:tailEnd len="sm" w="sm" type="none"/>
          </a:ln>
        </p:spPr>
      </p:pic>
      <p:sp>
        <p:nvSpPr>
          <p:cNvPr id="389" name="Google Shape;389;g1a3c55ecd8b_0_34"/>
          <p:cNvSpPr txBox="1"/>
          <p:nvPr/>
        </p:nvSpPr>
        <p:spPr>
          <a:xfrm>
            <a:off x="388716" y="6356349"/>
            <a:ext cx="4114800" cy="3651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888888"/>
                </a:solidFill>
                <a:latin typeface="Calibri"/>
                <a:ea typeface="Calibri"/>
                <a:cs typeface="Calibri"/>
                <a:sym typeface="Calibri"/>
              </a:rPr>
              <a:t>Handbook Reference: </a:t>
            </a:r>
            <a:r>
              <a:rPr b="0" i="1" lang="en-US" sz="1200" u="none" cap="none" strike="noStrike">
                <a:solidFill>
                  <a:srgbClr val="888888"/>
                </a:solidFill>
                <a:latin typeface="Calibri"/>
                <a:ea typeface="Calibri"/>
                <a:cs typeface="Calibri"/>
                <a:sym typeface="Calibri"/>
              </a:rPr>
              <a:t>8c. Parachute Selection, pg 31</a:t>
            </a:r>
            <a:endParaRPr b="0" i="0" sz="1400" u="none" cap="none" strike="noStrike">
              <a:solidFill>
                <a:srgbClr val="000000"/>
              </a:solidFill>
              <a:latin typeface="Arial"/>
              <a:ea typeface="Arial"/>
              <a:cs typeface="Arial"/>
              <a:sym typeface="Arial"/>
            </a:endParaRPr>
          </a:p>
        </p:txBody>
      </p:sp>
      <p:sp>
        <p:nvSpPr>
          <p:cNvPr id="390" name="Google Shape;390;g1a3c55ecd8b_0_34"/>
          <p:cNvSpPr txBox="1"/>
          <p:nvPr/>
        </p:nvSpPr>
        <p:spPr>
          <a:xfrm>
            <a:off x="7889976" y="5691984"/>
            <a:ext cx="2478600" cy="246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000"/>
              <a:buFont typeface="Arial"/>
              <a:buNone/>
            </a:pPr>
            <a:r>
              <a:rPr b="0" i="1" lang="en-US" sz="1000" u="none" cap="none" strike="noStrike">
                <a:solidFill>
                  <a:schemeClr val="dk1"/>
                </a:solidFill>
                <a:latin typeface="Calibri"/>
                <a:ea typeface="Calibri"/>
                <a:cs typeface="Calibri"/>
                <a:sym typeface="Calibri"/>
              </a:rPr>
              <a:t>Figure 8-6: Example Recovery Simulation</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g1a561170e0e_0_130"/>
          <p:cNvSpPr txBox="1"/>
          <p:nvPr>
            <p:ph idx="12" type="sldNum"/>
          </p:nvPr>
        </p:nvSpPr>
        <p:spPr>
          <a:xfrm>
            <a:off x="194733" y="6361113"/>
            <a:ext cx="2540100" cy="457200"/>
          </a:xfrm>
          <a:prstGeom prst="rect">
            <a:avLst/>
          </a:prstGeom>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sp>
        <p:nvSpPr>
          <p:cNvPr id="397" name="Google Shape;397;g1a561170e0e_0_130"/>
          <p:cNvSpPr txBox="1"/>
          <p:nvPr/>
        </p:nvSpPr>
        <p:spPr>
          <a:xfrm>
            <a:off x="801600" y="739250"/>
            <a:ext cx="10036800" cy="861900"/>
          </a:xfrm>
          <a:prstGeom prst="rect">
            <a:avLst/>
          </a:prstGeom>
          <a:noFill/>
          <a:ln>
            <a:noFill/>
          </a:ln>
        </p:spPr>
        <p:txBody>
          <a:bodyPr anchorCtr="0" anchor="t" bIns="91425" lIns="91425" spcFirstLastPara="1" rIns="91425" wrap="square" tIns="91425">
            <a:spAutoFit/>
          </a:bodyPr>
          <a:lstStyle/>
          <a:p>
            <a:pPr indent="0" lvl="0" marL="0" rtl="0" algn="l">
              <a:lnSpc>
                <a:spcPct val="120000"/>
              </a:lnSpc>
              <a:spcBef>
                <a:spcPts val="0"/>
              </a:spcBef>
              <a:spcAft>
                <a:spcPts val="0"/>
              </a:spcAft>
              <a:buNone/>
            </a:pPr>
            <a:r>
              <a:rPr lang="en-US" sz="4400">
                <a:solidFill>
                  <a:schemeClr val="dk2"/>
                </a:solidFill>
                <a:latin typeface="Calibri"/>
                <a:ea typeface="Calibri"/>
                <a:cs typeface="Calibri"/>
                <a:sym typeface="Calibri"/>
              </a:rPr>
              <a:t>Webinar Schedule</a:t>
            </a:r>
            <a:endParaRPr sz="4400">
              <a:solidFill>
                <a:schemeClr val="dk2"/>
              </a:solidFill>
              <a:latin typeface="Calibri"/>
              <a:ea typeface="Calibri"/>
              <a:cs typeface="Calibri"/>
              <a:sym typeface="Calibri"/>
            </a:endParaRPr>
          </a:p>
        </p:txBody>
      </p:sp>
      <p:pic>
        <p:nvPicPr>
          <p:cNvPr id="398" name="Google Shape;398;g1a561170e0e_0_130"/>
          <p:cNvPicPr preferRelativeResize="0"/>
          <p:nvPr/>
        </p:nvPicPr>
        <p:blipFill>
          <a:blip r:embed="rId3">
            <a:alphaModFix/>
          </a:blip>
          <a:stretch>
            <a:fillRect/>
          </a:stretch>
        </p:blipFill>
        <p:spPr>
          <a:xfrm>
            <a:off x="2011050" y="1982650"/>
            <a:ext cx="7862737" cy="3300250"/>
          </a:xfrm>
          <a:prstGeom prst="rect">
            <a:avLst/>
          </a:prstGeom>
          <a:noFill/>
          <a:ln>
            <a:noFill/>
          </a:ln>
        </p:spPr>
      </p:pic>
      <p:sp>
        <p:nvSpPr>
          <p:cNvPr id="399" name="Google Shape;399;g1a561170e0e_0_130"/>
          <p:cNvSpPr txBox="1"/>
          <p:nvPr/>
        </p:nvSpPr>
        <p:spPr>
          <a:xfrm>
            <a:off x="2323750" y="5282900"/>
            <a:ext cx="84522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2000">
                <a:latin typeface="Calibri"/>
                <a:ea typeface="Calibri"/>
                <a:cs typeface="Calibri"/>
                <a:sym typeface="Calibri"/>
              </a:rPr>
              <a:t>NOTE:  Join us on Zoom for FNL Office Hours December 9 from 1-3 pm</a:t>
            </a:r>
            <a:endParaRPr sz="2000">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g1a561170e0e_0_115"/>
          <p:cNvSpPr txBox="1"/>
          <p:nvPr>
            <p:ph idx="12" type="sldNum"/>
          </p:nvPr>
        </p:nvSpPr>
        <p:spPr>
          <a:xfrm>
            <a:off x="194733" y="6361113"/>
            <a:ext cx="2540100" cy="457200"/>
          </a:xfrm>
          <a:prstGeom prst="rect">
            <a:avLst/>
          </a:prstGeom>
        </p:spPr>
        <p:txBody>
          <a:bodyPr anchorCtr="0" anchor="b" bIns="45700" lIns="91425" spcFirstLastPara="1" rIns="91425" wrap="square" tIns="45700">
            <a:noAutofit/>
          </a:bodyPr>
          <a:lstStyle/>
          <a:p>
            <a:pPr indent="0" lvl="0" marL="0" rtl="0" algn="l">
              <a:spcBef>
                <a:spcPts val="0"/>
              </a:spcBef>
              <a:spcAft>
                <a:spcPts val="0"/>
              </a:spcAft>
              <a:buClr>
                <a:srgbClr val="000000"/>
              </a:buClr>
              <a:buFont typeface="Arial"/>
              <a:buNone/>
            </a:pPr>
            <a:fld id="{00000000-1234-1234-1234-123412341234}" type="slidenum">
              <a:rPr lang="en-US"/>
              <a:t>‹#›</a:t>
            </a:fld>
            <a:endParaRPr/>
          </a:p>
        </p:txBody>
      </p:sp>
      <p:sp>
        <p:nvSpPr>
          <p:cNvPr id="406" name="Google Shape;406;g1a561170e0e_0_115"/>
          <p:cNvSpPr txBox="1"/>
          <p:nvPr/>
        </p:nvSpPr>
        <p:spPr>
          <a:xfrm>
            <a:off x="632350" y="650175"/>
            <a:ext cx="3000000" cy="861900"/>
          </a:xfrm>
          <a:prstGeom prst="rect">
            <a:avLst/>
          </a:prstGeom>
          <a:noFill/>
          <a:ln>
            <a:noFill/>
          </a:ln>
        </p:spPr>
        <p:txBody>
          <a:bodyPr anchorCtr="0" anchor="t" bIns="91425" lIns="91425" spcFirstLastPara="1" rIns="91425" wrap="square" tIns="91425">
            <a:spAutoFit/>
          </a:bodyPr>
          <a:lstStyle/>
          <a:p>
            <a:pPr indent="0" lvl="0" marL="0" rtl="0" algn="l">
              <a:lnSpc>
                <a:spcPct val="120000"/>
              </a:lnSpc>
              <a:spcBef>
                <a:spcPts val="0"/>
              </a:spcBef>
              <a:spcAft>
                <a:spcPts val="0"/>
              </a:spcAft>
              <a:buNone/>
            </a:pPr>
            <a:r>
              <a:rPr lang="en-US" sz="4400">
                <a:solidFill>
                  <a:schemeClr val="dk2"/>
                </a:solidFill>
                <a:latin typeface="Calibri"/>
                <a:ea typeface="Calibri"/>
                <a:cs typeface="Calibri"/>
                <a:sym typeface="Calibri"/>
              </a:rPr>
              <a:t>Questions?</a:t>
            </a:r>
            <a:endParaRPr sz="4400">
              <a:solidFill>
                <a:schemeClr val="dk2"/>
              </a:solidFill>
              <a:latin typeface="Calibri"/>
              <a:ea typeface="Calibri"/>
              <a:cs typeface="Calibri"/>
              <a:sym typeface="Calibri"/>
            </a:endParaRPr>
          </a:p>
        </p:txBody>
      </p:sp>
      <p:pic>
        <p:nvPicPr>
          <p:cNvPr id="407" name="Google Shape;407;g1a561170e0e_0_115"/>
          <p:cNvPicPr preferRelativeResize="0"/>
          <p:nvPr/>
        </p:nvPicPr>
        <p:blipFill>
          <a:blip r:embed="rId3">
            <a:alphaModFix/>
          </a:blip>
          <a:stretch>
            <a:fillRect/>
          </a:stretch>
        </p:blipFill>
        <p:spPr>
          <a:xfrm>
            <a:off x="0" y="1643375"/>
            <a:ext cx="12192000" cy="521462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Artsy">
  <a:themeElements>
    <a:clrScheme name="Carthage">
      <a:dk1>
        <a:srgbClr val="000000"/>
      </a:dk1>
      <a:lt1>
        <a:srgbClr val="FFFFFF"/>
      </a:lt1>
      <a:dk2>
        <a:srgbClr val="323232"/>
      </a:dk2>
      <a:lt2>
        <a:srgbClr val="E3DED1"/>
      </a:lt2>
      <a:accent1>
        <a:srgbClr val="C00000"/>
      </a:accent1>
      <a:accent2>
        <a:srgbClr val="6B9F25"/>
      </a:accent2>
      <a:accent3>
        <a:srgbClr val="989898"/>
      </a:accent3>
      <a:accent4>
        <a:srgbClr val="FF0000"/>
      </a:accent4>
      <a:accent5>
        <a:srgbClr val="1B587C"/>
      </a:accent5>
      <a:accent6>
        <a:srgbClr val="656565"/>
      </a:accent6>
      <a:hlink>
        <a:srgbClr val="6B9F25"/>
      </a:hlink>
      <a:folHlink>
        <a:srgbClr val="C0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2018-02-06T04:36:16Z</dcterms:created>
  <dc:creator>Mark</dc:creator>
</cp:coreProperties>
</file>