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Lst>
  <p:sldSz cy="6858000" cx="9144000"/>
  <p:notesSz cx="6797675" cy="9874250"/>
  <p:embeddedFontLst>
    <p:embeddedFont>
      <p:font typeface="Tahoma"/>
      <p:regular r:id="rId28"/>
      <p:bold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0" roundtripDataSignature="AMtx7mgV0Dlx337dRIDmaAvzJu+JflVU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Tahoma-regular.fntdata"/><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Tahoma-bold.fntdata"/><Relationship Id="rId7" Type="http://schemas.openxmlformats.org/officeDocument/2006/relationships/slide" Target="slides/slide1.xml"/><Relationship Id="rId8" Type="http://schemas.openxmlformats.org/officeDocument/2006/relationships/slide" Target="slides/slide2.xml"/><Relationship Id="rId3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371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51275" y="0"/>
            <a:ext cx="2946400" cy="49371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Google Shape;5;n"/>
          <p:cNvSpPr/>
          <p:nvPr>
            <p:ph idx="3"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380537"/>
            <a:ext cx="2946400" cy="49371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6" name="Google Shape;86;p1: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t/>
            </a:r>
            <a:endParaRPr/>
          </a:p>
        </p:txBody>
      </p:sp>
      <p:sp>
        <p:nvSpPr>
          <p:cNvPr id="87" name="Google Shape;87;p1:notes"/>
          <p:cNvSpPr txBox="1"/>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99" name="Google Shape;99;p2: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Overview slide</a:t>
            </a:r>
            <a:endParaRPr/>
          </a:p>
        </p:txBody>
      </p:sp>
      <p:sp>
        <p:nvSpPr>
          <p:cNvPr id="100" name="Google Shape;100;p2: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08" name="Google Shape;108;p3: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FNL Advisor Liaison – Webinar Moderator</a:t>
            </a:r>
            <a:endParaRPr/>
          </a:p>
        </p:txBody>
      </p:sp>
      <p:sp>
        <p:nvSpPr>
          <p:cNvPr id="109" name="Google Shape;109;p3: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Guest</a:t>
            </a:r>
            <a:endParaRPr/>
          </a:p>
        </p:txBody>
      </p:sp>
      <p:sp>
        <p:nvSpPr>
          <p:cNvPr id="118" name="Google Shape;118;p4: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6: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Guest</a:t>
            </a:r>
            <a:endParaRPr/>
          </a:p>
        </p:txBody>
      </p:sp>
      <p:sp>
        <p:nvSpPr>
          <p:cNvPr id="127" name="Google Shape;127;p6: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17431b74b26_0_7:notes"/>
          <p:cNvSpPr txBox="1"/>
          <p:nvPr>
            <p:ph idx="1" type="body"/>
          </p:nvPr>
        </p:nvSpPr>
        <p:spPr>
          <a:xfrm>
            <a:off x="906462" y="4691062"/>
            <a:ext cx="4984800" cy="444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Guest</a:t>
            </a:r>
            <a:endParaRPr/>
          </a:p>
        </p:txBody>
      </p:sp>
      <p:sp>
        <p:nvSpPr>
          <p:cNvPr id="136" name="Google Shape;136;g17431b74b26_0_7: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5" name="Google Shape;145;p8: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Guest</a:t>
            </a:r>
            <a:endParaRPr/>
          </a:p>
        </p:txBody>
      </p:sp>
      <p:sp>
        <p:nvSpPr>
          <p:cNvPr id="146" name="Google Shape;146;p8: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17431b74b26_0_18:notes"/>
          <p:cNvSpPr/>
          <p:nvPr>
            <p:ph idx="2" type="sldImg"/>
          </p:nvPr>
        </p:nvSpPr>
        <p:spPr>
          <a:xfrm>
            <a:off x="931863" y="741363"/>
            <a:ext cx="4934100" cy="3702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55" name="Google Shape;155;g17431b74b26_0_18:notes"/>
          <p:cNvSpPr txBox="1"/>
          <p:nvPr>
            <p:ph idx="1" type="body"/>
          </p:nvPr>
        </p:nvSpPr>
        <p:spPr>
          <a:xfrm>
            <a:off x="906462" y="4691062"/>
            <a:ext cx="4984800" cy="444330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Guest</a:t>
            </a:r>
            <a:endParaRPr/>
          </a:p>
        </p:txBody>
      </p:sp>
      <p:sp>
        <p:nvSpPr>
          <p:cNvPr id="156" name="Google Shape;156;g17431b74b26_0_18:notes"/>
          <p:cNvSpPr txBox="1"/>
          <p:nvPr>
            <p:ph idx="12" type="sldNum"/>
          </p:nvPr>
        </p:nvSpPr>
        <p:spPr>
          <a:xfrm>
            <a:off x="3851275" y="9380537"/>
            <a:ext cx="2946300" cy="4938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9: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64" name="Google Shape;164;p9: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FNL Definition of Rocketry Mentor</a:t>
            </a:r>
            <a:endParaRPr/>
          </a:p>
        </p:txBody>
      </p:sp>
      <p:sp>
        <p:nvSpPr>
          <p:cNvPr id="165" name="Google Shape;165;p9: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0: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72" name="Google Shape;172;p10: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73" name="Google Shape;173;p10: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81" name="Google Shape;181;p12: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Panelists can share experiences / tips – will go around in order – keep section under 15 minutes (4 min each)</a:t>
            </a:r>
            <a:endParaRPr/>
          </a:p>
        </p:txBody>
      </p:sp>
      <p:sp>
        <p:nvSpPr>
          <p:cNvPr id="182" name="Google Shape;182;p12: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4:notes"/>
          <p:cNvSpPr txBox="1"/>
          <p:nvPr>
            <p:ph idx="1" type="body"/>
          </p:nvPr>
        </p:nvSpPr>
        <p:spPr>
          <a:xfrm>
            <a:off x="906462" y="4691062"/>
            <a:ext cx="4984750" cy="44434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4: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5: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98" name="Google Shape;198;p15: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99" name="Google Shape;199;p15: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6: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6" name="Google Shape;206;p16: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These are all the Tripoli Prefectures across the country.</a:t>
            </a:r>
            <a:endParaRPr/>
          </a:p>
          <a:p>
            <a:pPr indent="-228600" lvl="0" marL="457200" marR="0" rtl="0" algn="l">
              <a:lnSpc>
                <a:spcPct val="100000"/>
              </a:lnSpc>
              <a:spcBef>
                <a:spcPts val="0"/>
              </a:spcBef>
              <a:spcAft>
                <a:spcPts val="0"/>
              </a:spcAft>
              <a:buClr>
                <a:srgbClr val="000000"/>
              </a:buClr>
              <a:buSzPts val="1400"/>
              <a:buFont typeface="Arial"/>
              <a:buNone/>
            </a:pPr>
            <a:r>
              <a:rPr lang="en-US"/>
              <a:t>The blue dot (with number) signifies there are a that many number of Prefectures in that area (must zoom map to see distinctly).</a:t>
            </a:r>
            <a:endParaRPr/>
          </a:p>
          <a:p>
            <a:pPr indent="-228600" lvl="0" marL="457200" marR="0" rtl="0" algn="l">
              <a:lnSpc>
                <a:spcPct val="100000"/>
              </a:lnSpc>
              <a:spcBef>
                <a:spcPts val="0"/>
              </a:spcBef>
              <a:spcAft>
                <a:spcPts val="0"/>
              </a:spcAft>
              <a:buClr>
                <a:srgbClr val="000000"/>
              </a:buClr>
              <a:buSzPts val="1400"/>
              <a:buFont typeface="Arial"/>
              <a:buNone/>
            </a:pPr>
            <a:r>
              <a:rPr lang="en-US"/>
              <a:t>If you are a team looking for a mentor, consult the Tripoli website to find a Prefecture near you.</a:t>
            </a:r>
            <a:endParaRPr/>
          </a:p>
        </p:txBody>
      </p:sp>
      <p:sp>
        <p:nvSpPr>
          <p:cNvPr id="207" name="Google Shape;207;p16: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7: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5" name="Google Shape;215;p17: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These are all the NAR Clubs across the country.</a:t>
            </a:r>
            <a:endParaRPr/>
          </a:p>
          <a:p>
            <a:pPr indent="-228600" lvl="0" marL="457200" marR="0" rtl="0" algn="l">
              <a:lnSpc>
                <a:spcPct val="100000"/>
              </a:lnSpc>
              <a:spcBef>
                <a:spcPts val="0"/>
              </a:spcBef>
              <a:spcAft>
                <a:spcPts val="0"/>
              </a:spcAft>
              <a:buClr>
                <a:srgbClr val="000000"/>
              </a:buClr>
              <a:buSzPts val="1400"/>
              <a:buFont typeface="Arial"/>
              <a:buNone/>
            </a:pPr>
            <a:r>
              <a:rPr lang="en-US"/>
              <a:t>If you are a team looking for a mentor, consult the NAR website to find a club near you.</a:t>
            </a:r>
            <a:endParaRPr/>
          </a:p>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216" name="Google Shape;216;p17: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9:notes"/>
          <p:cNvSpPr txBox="1"/>
          <p:nvPr>
            <p:ph idx="1" type="body"/>
          </p:nvPr>
        </p:nvSpPr>
        <p:spPr>
          <a:xfrm>
            <a:off x="906462" y="4691062"/>
            <a:ext cx="4984750" cy="44434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9: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8: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2" name="Google Shape;232;p18: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rPr lang="en-US"/>
              <a:t>Panelists can share experiences / tips – will go around in order – keep section under 15 min (4 min each)</a:t>
            </a:r>
            <a:endParaRPr/>
          </a:p>
        </p:txBody>
      </p:sp>
      <p:sp>
        <p:nvSpPr>
          <p:cNvPr id="233" name="Google Shape;233;p18:notes"/>
          <p:cNvSpPr txBox="1"/>
          <p:nvPr>
            <p:ph idx="12" type="sldNum"/>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0: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1" name="Google Shape;241;p20: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t/>
            </a:r>
            <a:endParaRPr/>
          </a:p>
        </p:txBody>
      </p:sp>
      <p:sp>
        <p:nvSpPr>
          <p:cNvPr id="242" name="Google Shape;242;p20:notes"/>
          <p:cNvSpPr txBox="1"/>
          <p:nvPr/>
        </p:nvSpPr>
        <p:spPr>
          <a:xfrm>
            <a:off x="3851275" y="9380537"/>
            <a:ext cx="2946400" cy="49371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48:notes"/>
          <p:cNvSpPr txBox="1"/>
          <p:nvPr>
            <p:ph idx="1" type="body"/>
          </p:nvPr>
        </p:nvSpPr>
        <p:spPr>
          <a:xfrm>
            <a:off x="906462" y="4691062"/>
            <a:ext cx="4984750" cy="4443412"/>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48:notes"/>
          <p:cNvSpPr/>
          <p:nvPr>
            <p:ph idx="2" type="sldImg"/>
          </p:nvPr>
        </p:nvSpPr>
        <p:spPr>
          <a:xfrm>
            <a:off x="931862" y="741362"/>
            <a:ext cx="4933950" cy="37020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49: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BACKUP – talking points</a:t>
            </a:r>
            <a:endParaRPr/>
          </a:p>
        </p:txBody>
      </p:sp>
      <p:sp>
        <p:nvSpPr>
          <p:cNvPr id="256" name="Google Shape;256;p49: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50:notes"/>
          <p:cNvSpPr txBox="1"/>
          <p:nvPr>
            <p:ph idx="1" type="body"/>
          </p:nvPr>
        </p:nvSpPr>
        <p:spPr>
          <a:xfrm>
            <a:off x="906462" y="4691062"/>
            <a:ext cx="4984750" cy="444341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BACKUP – talking points</a:t>
            </a:r>
            <a:endParaRPr/>
          </a:p>
          <a:p>
            <a:pPr indent="0" lvl="0" marL="0" rtl="0" algn="l">
              <a:lnSpc>
                <a:spcPct val="100000"/>
              </a:lnSpc>
              <a:spcBef>
                <a:spcPts val="0"/>
              </a:spcBef>
              <a:spcAft>
                <a:spcPts val="0"/>
              </a:spcAft>
              <a:buSzPts val="1400"/>
              <a:buNone/>
            </a:pPr>
            <a:r>
              <a:t/>
            </a:r>
            <a:endParaRPr/>
          </a:p>
        </p:txBody>
      </p:sp>
      <p:sp>
        <p:nvSpPr>
          <p:cNvPr id="263" name="Google Shape;263;p50: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 name="Shape 18"/>
        <p:cNvGrpSpPr/>
        <p:nvPr/>
      </p:nvGrpSpPr>
      <p:grpSpPr>
        <a:xfrm>
          <a:off x="0" y="0"/>
          <a:ext cx="0" cy="0"/>
          <a:chOff x="0" y="0"/>
          <a:chExt cx="0" cy="0"/>
        </a:xfrm>
      </p:grpSpPr>
      <p:sp>
        <p:nvSpPr>
          <p:cNvPr id="19" name="Google Shape;19;p22"/>
          <p:cNvSpPr txBox="1"/>
          <p:nvPr>
            <p:ph type="ctrTitle"/>
          </p:nvPr>
        </p:nvSpPr>
        <p:spPr>
          <a:xfrm>
            <a:off x="990600" y="1905000"/>
            <a:ext cx="7772400" cy="1143000"/>
          </a:xfrm>
          <a:prstGeom prst="rect">
            <a:avLst/>
          </a:prstGeom>
          <a:noFill/>
          <a:ln>
            <a:noFill/>
          </a:ln>
        </p:spPr>
        <p:txBody>
          <a:bodyPr anchorCtr="0" anchor="b" bIns="45700" lIns="91425" spcFirstLastPara="1" rIns="91425" wrap="square" tIns="45700">
            <a:sp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2"/>
          <p:cNvSpPr txBox="1"/>
          <p:nvPr>
            <p:ph idx="1" type="subTitle"/>
          </p:nvPr>
        </p:nvSpPr>
        <p:spPr>
          <a:xfrm>
            <a:off x="2686050" y="3492500"/>
            <a:ext cx="6102350" cy="1752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640"/>
              </a:spcBef>
              <a:spcAft>
                <a:spcPts val="0"/>
              </a:spcAft>
              <a:buSzPts val="2240"/>
              <a:buFont typeface="Noto Sans"/>
              <a:buNone/>
              <a:defRPr/>
            </a:lvl1pPr>
            <a:lvl2pPr lvl="1" algn="l">
              <a:lnSpc>
                <a:spcPct val="100000"/>
              </a:lnSpc>
              <a:spcBef>
                <a:spcPts val="360"/>
              </a:spcBef>
              <a:spcAft>
                <a:spcPts val="0"/>
              </a:spcAft>
              <a:buSzPts val="1170"/>
              <a:buChar char="■"/>
              <a:defRPr/>
            </a:lvl2pPr>
            <a:lvl3pPr lvl="2" algn="l">
              <a:lnSpc>
                <a:spcPct val="100000"/>
              </a:lnSpc>
              <a:spcBef>
                <a:spcPts val="360"/>
              </a:spcBef>
              <a:spcAft>
                <a:spcPts val="0"/>
              </a:spcAft>
              <a:buSzPts val="1170"/>
              <a:buChar char="■"/>
              <a:defRPr/>
            </a:lvl3pPr>
            <a:lvl4pPr lvl="3" algn="l">
              <a:lnSpc>
                <a:spcPct val="100000"/>
              </a:lnSpc>
              <a:spcBef>
                <a:spcPts val="360"/>
              </a:spcBef>
              <a:spcAft>
                <a:spcPts val="0"/>
              </a:spcAft>
              <a:buSzPts val="1350"/>
              <a:buChar char="■"/>
              <a:defRPr/>
            </a:lvl4pPr>
            <a:lvl5pPr lvl="4" algn="l">
              <a:lnSpc>
                <a:spcPct val="100000"/>
              </a:lnSpc>
              <a:spcBef>
                <a:spcPts val="360"/>
              </a:spcBef>
              <a:spcAft>
                <a:spcPts val="0"/>
              </a:spcAft>
              <a:buSzPts val="117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
        <p:nvSpPr>
          <p:cNvPr id="21" name="Google Shape;21;p22"/>
          <p:cNvSpPr txBox="1"/>
          <p:nvPr>
            <p:ph idx="10" type="dt"/>
          </p:nvPr>
        </p:nvSpPr>
        <p:spPr>
          <a:xfrm>
            <a:off x="3359150"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22"/>
          <p:cNvSpPr txBox="1"/>
          <p:nvPr>
            <p:ph idx="11" type="ftr"/>
          </p:nvPr>
        </p:nvSpPr>
        <p:spPr>
          <a:xfrm>
            <a:off x="60198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2"/>
          <p:cNvSpPr txBox="1"/>
          <p:nvPr>
            <p:ph idx="12" type="sldNum"/>
          </p:nvPr>
        </p:nvSpPr>
        <p:spPr>
          <a:xfrm>
            <a:off x="125412"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24"/>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4"/>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lvl1pPr indent="-308610" lvl="0" marL="457200" algn="l">
              <a:lnSpc>
                <a:spcPct val="100000"/>
              </a:lnSpc>
              <a:spcBef>
                <a:spcPts val="360"/>
              </a:spcBef>
              <a:spcAft>
                <a:spcPts val="0"/>
              </a:spcAft>
              <a:buSzPts val="1260"/>
              <a:buChar char="■"/>
              <a:defRPr sz="2000"/>
            </a:lvl1pPr>
            <a:lvl2pPr indent="-302894" lvl="1" marL="914400" algn="l">
              <a:lnSpc>
                <a:spcPct val="100000"/>
              </a:lnSpc>
              <a:spcBef>
                <a:spcPts val="360"/>
              </a:spcBef>
              <a:spcAft>
                <a:spcPts val="0"/>
              </a:spcAft>
              <a:buSzPts val="1170"/>
              <a:buChar char="■"/>
              <a:defRPr sz="1800"/>
            </a:lvl2pPr>
            <a:lvl3pPr indent="-302894" lvl="2" marL="1371600" algn="l">
              <a:lnSpc>
                <a:spcPct val="100000"/>
              </a:lnSpc>
              <a:spcBef>
                <a:spcPts val="360"/>
              </a:spcBef>
              <a:spcAft>
                <a:spcPts val="0"/>
              </a:spcAft>
              <a:buSzPts val="1170"/>
              <a:buChar char="■"/>
              <a:defRPr sz="1400"/>
            </a:lvl3pPr>
            <a:lvl4pPr indent="-314325" lvl="3" marL="1828800" algn="l">
              <a:lnSpc>
                <a:spcPct val="100000"/>
              </a:lnSpc>
              <a:spcBef>
                <a:spcPts val="360"/>
              </a:spcBef>
              <a:spcAft>
                <a:spcPts val="0"/>
              </a:spcAft>
              <a:buSzPts val="1350"/>
              <a:buChar char="■"/>
              <a:defRPr/>
            </a:lvl4pPr>
            <a:lvl5pPr indent="-302895" lvl="4" marL="2286000" algn="l">
              <a:lnSpc>
                <a:spcPct val="100000"/>
              </a:lnSpc>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4"/>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4"/>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4"/>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9" name="Shape 39"/>
        <p:cNvGrpSpPr/>
        <p:nvPr/>
      </p:nvGrpSpPr>
      <p:grpSpPr>
        <a:xfrm>
          <a:off x="0" y="0"/>
          <a:ext cx="0" cy="0"/>
          <a:chOff x="0" y="0"/>
          <a:chExt cx="0" cy="0"/>
        </a:xfrm>
      </p:grpSpPr>
      <p:sp>
        <p:nvSpPr>
          <p:cNvPr id="40" name="Google Shape;40;p25"/>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5"/>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5"/>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3" name="Shape 43"/>
        <p:cNvGrpSpPr/>
        <p:nvPr/>
      </p:nvGrpSpPr>
      <p:grpSpPr>
        <a:xfrm>
          <a:off x="0" y="0"/>
          <a:ext cx="0" cy="0"/>
          <a:chOff x="0" y="0"/>
          <a:chExt cx="0" cy="0"/>
        </a:xfrm>
      </p:grpSpPr>
      <p:sp>
        <p:nvSpPr>
          <p:cNvPr id="44" name="Google Shape;44;p26"/>
          <p:cNvSpPr txBox="1"/>
          <p:nvPr>
            <p:ph type="title"/>
          </p:nvPr>
        </p:nvSpPr>
        <p:spPr>
          <a:xfrm rot="5400000">
            <a:off x="5208588" y="2309813"/>
            <a:ext cx="5334000" cy="2159000"/>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6"/>
          <p:cNvSpPr txBox="1"/>
          <p:nvPr>
            <p:ph idx="1" type="body"/>
          </p:nvPr>
        </p:nvSpPr>
        <p:spPr>
          <a:xfrm rot="5400000">
            <a:off x="813594" y="226219"/>
            <a:ext cx="5334000" cy="6326188"/>
          </a:xfrm>
          <a:prstGeom prst="rect">
            <a:avLst/>
          </a:prstGeom>
          <a:noFill/>
          <a:ln>
            <a:noFill/>
          </a:ln>
        </p:spPr>
        <p:txBody>
          <a:bodyPr anchorCtr="0" anchor="t" bIns="45700" lIns="91425" spcFirstLastPara="1" rIns="91425" wrap="square" tIns="45700">
            <a:noAutofit/>
          </a:bodyPr>
          <a:lstStyle>
            <a:lvl1pPr indent="-308610" lvl="0" marL="457200" algn="l">
              <a:lnSpc>
                <a:spcPct val="100000"/>
              </a:lnSpc>
              <a:spcBef>
                <a:spcPts val="360"/>
              </a:spcBef>
              <a:spcAft>
                <a:spcPts val="0"/>
              </a:spcAft>
              <a:buSzPts val="1260"/>
              <a:buChar char="■"/>
              <a:defRPr/>
            </a:lvl1pPr>
            <a:lvl2pPr indent="-302894" lvl="1" marL="914400" algn="l">
              <a:lnSpc>
                <a:spcPct val="100000"/>
              </a:lnSpc>
              <a:spcBef>
                <a:spcPts val="360"/>
              </a:spcBef>
              <a:spcAft>
                <a:spcPts val="0"/>
              </a:spcAft>
              <a:buSzPts val="1170"/>
              <a:buChar char="■"/>
              <a:defRPr/>
            </a:lvl2pPr>
            <a:lvl3pPr indent="-302894" lvl="2" marL="1371600" algn="l">
              <a:lnSpc>
                <a:spcPct val="100000"/>
              </a:lnSpc>
              <a:spcBef>
                <a:spcPts val="360"/>
              </a:spcBef>
              <a:spcAft>
                <a:spcPts val="0"/>
              </a:spcAft>
              <a:buSzPts val="1170"/>
              <a:buChar char="■"/>
              <a:defRPr/>
            </a:lvl3pPr>
            <a:lvl4pPr indent="-314325" lvl="3" marL="1828800" algn="l">
              <a:lnSpc>
                <a:spcPct val="100000"/>
              </a:lnSpc>
              <a:spcBef>
                <a:spcPts val="360"/>
              </a:spcBef>
              <a:spcAft>
                <a:spcPts val="0"/>
              </a:spcAft>
              <a:buSzPts val="1350"/>
              <a:buChar char="■"/>
              <a:defRPr/>
            </a:lvl4pPr>
            <a:lvl5pPr indent="-302895" lvl="4" marL="2286000" algn="l">
              <a:lnSpc>
                <a:spcPct val="100000"/>
              </a:lnSpc>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26"/>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6"/>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6"/>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9" name="Shape 49"/>
        <p:cNvGrpSpPr/>
        <p:nvPr/>
      </p:nvGrpSpPr>
      <p:grpSpPr>
        <a:xfrm>
          <a:off x="0" y="0"/>
          <a:ext cx="0" cy="0"/>
          <a:chOff x="0" y="0"/>
          <a:chExt cx="0" cy="0"/>
        </a:xfrm>
      </p:grpSpPr>
      <p:sp>
        <p:nvSpPr>
          <p:cNvPr id="50" name="Google Shape;50;p27"/>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7"/>
          <p:cNvSpPr txBox="1"/>
          <p:nvPr>
            <p:ph idx="1" type="body"/>
          </p:nvPr>
        </p:nvSpPr>
        <p:spPr>
          <a:xfrm rot="5400000">
            <a:off x="2375693" y="-105569"/>
            <a:ext cx="4114800" cy="8208962"/>
          </a:xfrm>
          <a:prstGeom prst="rect">
            <a:avLst/>
          </a:prstGeom>
          <a:noFill/>
          <a:ln>
            <a:noFill/>
          </a:ln>
        </p:spPr>
        <p:txBody>
          <a:bodyPr anchorCtr="0" anchor="t" bIns="45700" lIns="91425" spcFirstLastPara="1" rIns="91425" wrap="square" tIns="45700">
            <a:noAutofit/>
          </a:bodyPr>
          <a:lstStyle>
            <a:lvl1pPr indent="-308610" lvl="0" marL="457200" algn="l">
              <a:lnSpc>
                <a:spcPct val="100000"/>
              </a:lnSpc>
              <a:spcBef>
                <a:spcPts val="360"/>
              </a:spcBef>
              <a:spcAft>
                <a:spcPts val="0"/>
              </a:spcAft>
              <a:buSzPts val="1260"/>
              <a:buChar char="■"/>
              <a:defRPr/>
            </a:lvl1pPr>
            <a:lvl2pPr indent="-302894" lvl="1" marL="914400" algn="l">
              <a:lnSpc>
                <a:spcPct val="100000"/>
              </a:lnSpc>
              <a:spcBef>
                <a:spcPts val="360"/>
              </a:spcBef>
              <a:spcAft>
                <a:spcPts val="0"/>
              </a:spcAft>
              <a:buSzPts val="1170"/>
              <a:buChar char="■"/>
              <a:defRPr/>
            </a:lvl2pPr>
            <a:lvl3pPr indent="-302894" lvl="2" marL="1371600" algn="l">
              <a:lnSpc>
                <a:spcPct val="100000"/>
              </a:lnSpc>
              <a:spcBef>
                <a:spcPts val="360"/>
              </a:spcBef>
              <a:spcAft>
                <a:spcPts val="0"/>
              </a:spcAft>
              <a:buSzPts val="1170"/>
              <a:buChar char="■"/>
              <a:defRPr/>
            </a:lvl3pPr>
            <a:lvl4pPr indent="-314325" lvl="3" marL="1828800" algn="l">
              <a:lnSpc>
                <a:spcPct val="100000"/>
              </a:lnSpc>
              <a:spcBef>
                <a:spcPts val="360"/>
              </a:spcBef>
              <a:spcAft>
                <a:spcPts val="0"/>
              </a:spcAft>
              <a:buSzPts val="1350"/>
              <a:buChar char="■"/>
              <a:defRPr/>
            </a:lvl4pPr>
            <a:lvl5pPr indent="-302895" lvl="4" marL="2286000" algn="l">
              <a:lnSpc>
                <a:spcPct val="100000"/>
              </a:lnSpc>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27"/>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7"/>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27"/>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5" name="Shape 55"/>
        <p:cNvGrpSpPr/>
        <p:nvPr/>
      </p:nvGrpSpPr>
      <p:grpSpPr>
        <a:xfrm>
          <a:off x="0" y="0"/>
          <a:ext cx="0" cy="0"/>
          <a:chOff x="0" y="0"/>
          <a:chExt cx="0" cy="0"/>
        </a:xfrm>
      </p:grpSpPr>
      <p:sp>
        <p:nvSpPr>
          <p:cNvPr id="56" name="Google Shape;56;p28"/>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8"/>
          <p:cNvSpPr/>
          <p:nvPr>
            <p:ph idx="2" type="pic"/>
          </p:nvPr>
        </p:nvSpPr>
        <p:spPr>
          <a:xfrm>
            <a:off x="3887788" y="987425"/>
            <a:ext cx="4629150" cy="4873625"/>
          </a:xfrm>
          <a:prstGeom prst="rect">
            <a:avLst/>
          </a:prstGeom>
          <a:noFill/>
          <a:ln>
            <a:noFill/>
          </a:ln>
        </p:spPr>
      </p:sp>
      <p:sp>
        <p:nvSpPr>
          <p:cNvPr id="58" name="Google Shape;58;p28"/>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SzPts val="1120"/>
              <a:buNone/>
              <a:defRPr sz="1600"/>
            </a:lvl1pPr>
            <a:lvl2pPr indent="-228600" lvl="1" marL="914400" algn="l">
              <a:lnSpc>
                <a:spcPct val="100000"/>
              </a:lnSpc>
              <a:spcBef>
                <a:spcPts val="280"/>
              </a:spcBef>
              <a:spcAft>
                <a:spcPts val="0"/>
              </a:spcAft>
              <a:buSzPts val="910"/>
              <a:buNone/>
              <a:defRPr sz="1400"/>
            </a:lvl2pPr>
            <a:lvl3pPr indent="-228600" lvl="2" marL="1371600" algn="l">
              <a:lnSpc>
                <a:spcPct val="100000"/>
              </a:lnSpc>
              <a:spcBef>
                <a:spcPts val="240"/>
              </a:spcBef>
              <a:spcAft>
                <a:spcPts val="0"/>
              </a:spcAft>
              <a:buSzPts val="780"/>
              <a:buNone/>
              <a:defRPr sz="1200"/>
            </a:lvl3pPr>
            <a:lvl4pPr indent="-228600" lvl="3" marL="1828800" algn="l">
              <a:lnSpc>
                <a:spcPct val="100000"/>
              </a:lnSpc>
              <a:spcBef>
                <a:spcPts val="200"/>
              </a:spcBef>
              <a:spcAft>
                <a:spcPts val="0"/>
              </a:spcAft>
              <a:buSzPts val="750"/>
              <a:buNone/>
              <a:defRPr sz="1000"/>
            </a:lvl4pPr>
            <a:lvl5pPr indent="-228600" lvl="4" marL="2286000" algn="l">
              <a:lnSpc>
                <a:spcPct val="100000"/>
              </a:lnSpc>
              <a:spcBef>
                <a:spcPts val="200"/>
              </a:spcBef>
              <a:spcAft>
                <a:spcPts val="0"/>
              </a:spcAft>
              <a:buSzPts val="65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9" name="Google Shape;59;p28"/>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8"/>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8"/>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29"/>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9"/>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370840" lvl="0" marL="457200" algn="l">
              <a:lnSpc>
                <a:spcPct val="100000"/>
              </a:lnSpc>
              <a:spcBef>
                <a:spcPts val="640"/>
              </a:spcBef>
              <a:spcAft>
                <a:spcPts val="0"/>
              </a:spcAft>
              <a:buSzPts val="2240"/>
              <a:buChar char="■"/>
              <a:defRPr sz="3200"/>
            </a:lvl1pPr>
            <a:lvl2pPr indent="-344169" lvl="1" marL="914400" algn="l">
              <a:lnSpc>
                <a:spcPct val="100000"/>
              </a:lnSpc>
              <a:spcBef>
                <a:spcPts val="560"/>
              </a:spcBef>
              <a:spcAft>
                <a:spcPts val="0"/>
              </a:spcAft>
              <a:buSzPts val="1820"/>
              <a:buChar char="■"/>
              <a:defRPr sz="2800"/>
            </a:lvl2pPr>
            <a:lvl3pPr indent="-327660" lvl="2" marL="1371600" algn="l">
              <a:lnSpc>
                <a:spcPct val="100000"/>
              </a:lnSpc>
              <a:spcBef>
                <a:spcPts val="480"/>
              </a:spcBef>
              <a:spcAft>
                <a:spcPts val="0"/>
              </a:spcAft>
              <a:buSzPts val="1560"/>
              <a:buChar char="■"/>
              <a:defRPr sz="2400"/>
            </a:lvl3pPr>
            <a:lvl4pPr indent="-323850" lvl="3" marL="1828800" algn="l">
              <a:lnSpc>
                <a:spcPct val="100000"/>
              </a:lnSpc>
              <a:spcBef>
                <a:spcPts val="400"/>
              </a:spcBef>
              <a:spcAft>
                <a:spcPts val="0"/>
              </a:spcAft>
              <a:buSzPts val="1500"/>
              <a:buChar char="■"/>
              <a:defRPr sz="2000"/>
            </a:lvl4pPr>
            <a:lvl5pPr indent="-311150" lvl="4" marL="2286000" algn="l">
              <a:lnSpc>
                <a:spcPct val="100000"/>
              </a:lnSpc>
              <a:spcBef>
                <a:spcPts val="400"/>
              </a:spcBef>
              <a:spcAft>
                <a:spcPts val="0"/>
              </a:spcAft>
              <a:buSzPts val="13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29"/>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SzPts val="1120"/>
              <a:buNone/>
              <a:defRPr sz="1600"/>
            </a:lvl1pPr>
            <a:lvl2pPr indent="-228600" lvl="1" marL="914400" algn="l">
              <a:lnSpc>
                <a:spcPct val="100000"/>
              </a:lnSpc>
              <a:spcBef>
                <a:spcPts val="280"/>
              </a:spcBef>
              <a:spcAft>
                <a:spcPts val="0"/>
              </a:spcAft>
              <a:buSzPts val="910"/>
              <a:buNone/>
              <a:defRPr sz="1400"/>
            </a:lvl2pPr>
            <a:lvl3pPr indent="-228600" lvl="2" marL="1371600" algn="l">
              <a:lnSpc>
                <a:spcPct val="100000"/>
              </a:lnSpc>
              <a:spcBef>
                <a:spcPts val="240"/>
              </a:spcBef>
              <a:spcAft>
                <a:spcPts val="0"/>
              </a:spcAft>
              <a:buSzPts val="780"/>
              <a:buNone/>
              <a:defRPr sz="1200"/>
            </a:lvl3pPr>
            <a:lvl4pPr indent="-228600" lvl="3" marL="1828800" algn="l">
              <a:lnSpc>
                <a:spcPct val="100000"/>
              </a:lnSpc>
              <a:spcBef>
                <a:spcPts val="200"/>
              </a:spcBef>
              <a:spcAft>
                <a:spcPts val="0"/>
              </a:spcAft>
              <a:buSzPts val="750"/>
              <a:buNone/>
              <a:defRPr sz="1000"/>
            </a:lvl4pPr>
            <a:lvl5pPr indent="-228600" lvl="4" marL="2286000" algn="l">
              <a:lnSpc>
                <a:spcPct val="100000"/>
              </a:lnSpc>
              <a:spcBef>
                <a:spcPts val="200"/>
              </a:spcBef>
              <a:spcAft>
                <a:spcPts val="0"/>
              </a:spcAft>
              <a:buSzPts val="65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29"/>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9"/>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9"/>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9" name="Shape 69"/>
        <p:cNvGrpSpPr/>
        <p:nvPr/>
      </p:nvGrpSpPr>
      <p:grpSpPr>
        <a:xfrm>
          <a:off x="0" y="0"/>
          <a:ext cx="0" cy="0"/>
          <a:chOff x="0" y="0"/>
          <a:chExt cx="0" cy="0"/>
        </a:xfrm>
      </p:grpSpPr>
      <p:sp>
        <p:nvSpPr>
          <p:cNvPr id="70" name="Google Shape;70;p31"/>
          <p:cNvSpPr txBox="1"/>
          <p:nvPr>
            <p:ph type="title"/>
          </p:nvPr>
        </p:nvSpPr>
        <p:spPr>
          <a:xfrm>
            <a:off x="630238" y="365125"/>
            <a:ext cx="7886700" cy="1325563"/>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1"/>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SzPts val="1680"/>
              <a:buNone/>
              <a:defRPr b="1" sz="2400"/>
            </a:lvl1pPr>
            <a:lvl2pPr indent="-228600" lvl="1" marL="914400" algn="l">
              <a:lnSpc>
                <a:spcPct val="100000"/>
              </a:lnSpc>
              <a:spcBef>
                <a:spcPts val="400"/>
              </a:spcBef>
              <a:spcAft>
                <a:spcPts val="0"/>
              </a:spcAft>
              <a:buSzPts val="1300"/>
              <a:buNone/>
              <a:defRPr b="1" sz="2000"/>
            </a:lvl2pPr>
            <a:lvl3pPr indent="-228600" lvl="2" marL="1371600" algn="l">
              <a:lnSpc>
                <a:spcPct val="100000"/>
              </a:lnSpc>
              <a:spcBef>
                <a:spcPts val="360"/>
              </a:spcBef>
              <a:spcAft>
                <a:spcPts val="0"/>
              </a:spcAft>
              <a:buSzPts val="1170"/>
              <a:buNone/>
              <a:defRPr b="1" sz="1800"/>
            </a:lvl3pPr>
            <a:lvl4pPr indent="-228600" lvl="3" marL="1828800" algn="l">
              <a:lnSpc>
                <a:spcPct val="100000"/>
              </a:lnSpc>
              <a:spcBef>
                <a:spcPts val="320"/>
              </a:spcBef>
              <a:spcAft>
                <a:spcPts val="0"/>
              </a:spcAft>
              <a:buSzPts val="1200"/>
              <a:buNone/>
              <a:defRPr b="1" sz="1600"/>
            </a:lvl4pPr>
            <a:lvl5pPr indent="-228600" lvl="4" marL="2286000" algn="l">
              <a:lnSpc>
                <a:spcPct val="100000"/>
              </a:lnSpc>
              <a:spcBef>
                <a:spcPts val="320"/>
              </a:spcBef>
              <a:spcAft>
                <a:spcPts val="0"/>
              </a:spcAft>
              <a:buSzPts val="104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2" name="Google Shape;72;p31"/>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08610" lvl="0" marL="457200" algn="l">
              <a:lnSpc>
                <a:spcPct val="100000"/>
              </a:lnSpc>
              <a:spcBef>
                <a:spcPts val="360"/>
              </a:spcBef>
              <a:spcAft>
                <a:spcPts val="0"/>
              </a:spcAft>
              <a:buSzPts val="1260"/>
              <a:buChar char="■"/>
              <a:defRPr/>
            </a:lvl1pPr>
            <a:lvl2pPr indent="-302894" lvl="1" marL="914400" algn="l">
              <a:lnSpc>
                <a:spcPct val="100000"/>
              </a:lnSpc>
              <a:spcBef>
                <a:spcPts val="360"/>
              </a:spcBef>
              <a:spcAft>
                <a:spcPts val="0"/>
              </a:spcAft>
              <a:buSzPts val="1170"/>
              <a:buChar char="■"/>
              <a:defRPr/>
            </a:lvl2pPr>
            <a:lvl3pPr indent="-302894" lvl="2" marL="1371600" algn="l">
              <a:lnSpc>
                <a:spcPct val="100000"/>
              </a:lnSpc>
              <a:spcBef>
                <a:spcPts val="360"/>
              </a:spcBef>
              <a:spcAft>
                <a:spcPts val="0"/>
              </a:spcAft>
              <a:buSzPts val="1170"/>
              <a:buChar char="■"/>
              <a:defRPr/>
            </a:lvl3pPr>
            <a:lvl4pPr indent="-314325" lvl="3" marL="1828800" algn="l">
              <a:lnSpc>
                <a:spcPct val="100000"/>
              </a:lnSpc>
              <a:spcBef>
                <a:spcPts val="360"/>
              </a:spcBef>
              <a:spcAft>
                <a:spcPts val="0"/>
              </a:spcAft>
              <a:buSzPts val="1350"/>
              <a:buChar char="■"/>
              <a:defRPr/>
            </a:lvl4pPr>
            <a:lvl5pPr indent="-302895" lvl="4" marL="2286000" algn="l">
              <a:lnSpc>
                <a:spcPct val="100000"/>
              </a:lnSpc>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31"/>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SzPts val="1680"/>
              <a:buNone/>
              <a:defRPr b="1" sz="2400"/>
            </a:lvl1pPr>
            <a:lvl2pPr indent="-228600" lvl="1" marL="914400" algn="l">
              <a:lnSpc>
                <a:spcPct val="100000"/>
              </a:lnSpc>
              <a:spcBef>
                <a:spcPts val="400"/>
              </a:spcBef>
              <a:spcAft>
                <a:spcPts val="0"/>
              </a:spcAft>
              <a:buSzPts val="1300"/>
              <a:buNone/>
              <a:defRPr b="1" sz="2000"/>
            </a:lvl2pPr>
            <a:lvl3pPr indent="-228600" lvl="2" marL="1371600" algn="l">
              <a:lnSpc>
                <a:spcPct val="100000"/>
              </a:lnSpc>
              <a:spcBef>
                <a:spcPts val="360"/>
              </a:spcBef>
              <a:spcAft>
                <a:spcPts val="0"/>
              </a:spcAft>
              <a:buSzPts val="1170"/>
              <a:buNone/>
              <a:defRPr b="1" sz="1800"/>
            </a:lvl3pPr>
            <a:lvl4pPr indent="-228600" lvl="3" marL="1828800" algn="l">
              <a:lnSpc>
                <a:spcPct val="100000"/>
              </a:lnSpc>
              <a:spcBef>
                <a:spcPts val="320"/>
              </a:spcBef>
              <a:spcAft>
                <a:spcPts val="0"/>
              </a:spcAft>
              <a:buSzPts val="1200"/>
              <a:buNone/>
              <a:defRPr b="1" sz="1600"/>
            </a:lvl4pPr>
            <a:lvl5pPr indent="-228600" lvl="4" marL="2286000" algn="l">
              <a:lnSpc>
                <a:spcPct val="100000"/>
              </a:lnSpc>
              <a:spcBef>
                <a:spcPts val="320"/>
              </a:spcBef>
              <a:spcAft>
                <a:spcPts val="0"/>
              </a:spcAft>
              <a:buSzPts val="104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4" name="Google Shape;74;p31"/>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08610" lvl="0" marL="457200" algn="l">
              <a:lnSpc>
                <a:spcPct val="100000"/>
              </a:lnSpc>
              <a:spcBef>
                <a:spcPts val="360"/>
              </a:spcBef>
              <a:spcAft>
                <a:spcPts val="0"/>
              </a:spcAft>
              <a:buSzPts val="1260"/>
              <a:buChar char="■"/>
              <a:defRPr/>
            </a:lvl1pPr>
            <a:lvl2pPr indent="-302894" lvl="1" marL="914400" algn="l">
              <a:lnSpc>
                <a:spcPct val="100000"/>
              </a:lnSpc>
              <a:spcBef>
                <a:spcPts val="360"/>
              </a:spcBef>
              <a:spcAft>
                <a:spcPts val="0"/>
              </a:spcAft>
              <a:buSzPts val="1170"/>
              <a:buChar char="■"/>
              <a:defRPr/>
            </a:lvl2pPr>
            <a:lvl3pPr indent="-302894" lvl="2" marL="1371600" algn="l">
              <a:lnSpc>
                <a:spcPct val="100000"/>
              </a:lnSpc>
              <a:spcBef>
                <a:spcPts val="360"/>
              </a:spcBef>
              <a:spcAft>
                <a:spcPts val="0"/>
              </a:spcAft>
              <a:buSzPts val="1170"/>
              <a:buChar char="■"/>
              <a:defRPr/>
            </a:lvl3pPr>
            <a:lvl4pPr indent="-314325" lvl="3" marL="1828800" algn="l">
              <a:lnSpc>
                <a:spcPct val="100000"/>
              </a:lnSpc>
              <a:spcBef>
                <a:spcPts val="360"/>
              </a:spcBef>
              <a:spcAft>
                <a:spcPts val="0"/>
              </a:spcAft>
              <a:buSzPts val="1350"/>
              <a:buChar char="■"/>
              <a:defRPr/>
            </a:lvl4pPr>
            <a:lvl5pPr indent="-302895" lvl="4" marL="2286000" algn="l">
              <a:lnSpc>
                <a:spcPct val="100000"/>
              </a:lnSpc>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1"/>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1"/>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1"/>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8" name="Shape 78"/>
        <p:cNvGrpSpPr/>
        <p:nvPr/>
      </p:nvGrpSpPr>
      <p:grpSpPr>
        <a:xfrm>
          <a:off x="0" y="0"/>
          <a:ext cx="0" cy="0"/>
          <a:chOff x="0" y="0"/>
          <a:chExt cx="0" cy="0"/>
        </a:xfrm>
      </p:grpSpPr>
      <p:sp>
        <p:nvSpPr>
          <p:cNvPr id="79" name="Google Shape;79;p33"/>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spAutoFit/>
          </a:bodyPr>
          <a:lstStyle>
            <a:lvl1pPr lvl="0" algn="l">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3"/>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SzPts val="1680"/>
              <a:buNone/>
              <a:defRPr sz="2400"/>
            </a:lvl1pPr>
            <a:lvl2pPr indent="-228600" lvl="1" marL="914400" algn="l">
              <a:lnSpc>
                <a:spcPct val="100000"/>
              </a:lnSpc>
              <a:spcBef>
                <a:spcPts val="400"/>
              </a:spcBef>
              <a:spcAft>
                <a:spcPts val="0"/>
              </a:spcAft>
              <a:buSzPts val="1300"/>
              <a:buNone/>
              <a:defRPr sz="2000"/>
            </a:lvl2pPr>
            <a:lvl3pPr indent="-228600" lvl="2" marL="1371600" algn="l">
              <a:lnSpc>
                <a:spcPct val="100000"/>
              </a:lnSpc>
              <a:spcBef>
                <a:spcPts val="360"/>
              </a:spcBef>
              <a:spcAft>
                <a:spcPts val="0"/>
              </a:spcAft>
              <a:buSzPts val="1170"/>
              <a:buNone/>
              <a:defRPr sz="1800"/>
            </a:lvl3pPr>
            <a:lvl4pPr indent="-228600" lvl="3" marL="1828800" algn="l">
              <a:lnSpc>
                <a:spcPct val="100000"/>
              </a:lnSpc>
              <a:spcBef>
                <a:spcPts val="320"/>
              </a:spcBef>
              <a:spcAft>
                <a:spcPts val="0"/>
              </a:spcAft>
              <a:buSzPts val="1200"/>
              <a:buNone/>
              <a:defRPr sz="1600"/>
            </a:lvl4pPr>
            <a:lvl5pPr indent="-228600" lvl="4" marL="2286000" algn="l">
              <a:lnSpc>
                <a:spcPct val="100000"/>
              </a:lnSpc>
              <a:spcBef>
                <a:spcPts val="320"/>
              </a:spcBef>
              <a:spcAft>
                <a:spcPts val="0"/>
              </a:spcAft>
              <a:buSzPts val="104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1" name="Google Shape;81;p33"/>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3"/>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6.png"/><Relationship Id="rId3" Type="http://schemas.openxmlformats.org/officeDocument/2006/relationships/slideLayout" Target="../slideLayouts/slideLayout1.xml"/><Relationship Id="rId4"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6.png"/><Relationship Id="rId3" Type="http://schemas.openxmlformats.org/officeDocument/2006/relationships/slideLayout" Target="../slideLayouts/slideLayout2.xml"/><Relationship Id="rId4" Type="http://schemas.openxmlformats.org/officeDocument/2006/relationships/slideLayout" Target="../slideLayouts/slideLayout3.xml"/><Relationship Id="rId11" Type="http://schemas.openxmlformats.org/officeDocument/2006/relationships/theme" Target="../theme/theme2.xml"/><Relationship Id="rId10" Type="http://schemas.openxmlformats.org/officeDocument/2006/relationships/slideLayout" Target="../slideLayouts/slideLayout9.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9" name="Shape 9"/>
        <p:cNvGrpSpPr/>
        <p:nvPr/>
      </p:nvGrpSpPr>
      <p:grpSpPr>
        <a:xfrm>
          <a:off x="0" y="0"/>
          <a:ext cx="0" cy="0"/>
          <a:chOff x="0" y="0"/>
          <a:chExt cx="0" cy="0"/>
        </a:xfrm>
      </p:grpSpPr>
      <p:grpSp>
        <p:nvGrpSpPr>
          <p:cNvPr id="10" name="Google Shape;10;p21"/>
          <p:cNvGrpSpPr/>
          <p:nvPr/>
        </p:nvGrpSpPr>
        <p:grpSpPr>
          <a:xfrm>
            <a:off x="0" y="0"/>
            <a:ext cx="9144000" cy="3365500"/>
            <a:chOff x="0" y="0"/>
            <a:chExt cx="5760" cy="2120"/>
          </a:xfrm>
        </p:grpSpPr>
        <p:pic>
          <p:nvPicPr>
            <p:cNvPr descr="D:\FRONTPAGE THEMES\ARTSY\ARTBANNA.PNG" id="11" name="Google Shape;11;p21"/>
            <p:cNvPicPr preferRelativeResize="0"/>
            <p:nvPr/>
          </p:nvPicPr>
          <p:blipFill rotWithShape="1">
            <a:blip r:embed="rId1">
              <a:alphaModFix/>
            </a:blip>
            <a:srcRect b="0" l="8125" r="0" t="0"/>
            <a:stretch/>
          </p:blipFill>
          <p:spPr>
            <a:xfrm>
              <a:off x="0" y="0"/>
              <a:ext cx="5760" cy="576"/>
            </a:xfrm>
            <a:prstGeom prst="rect">
              <a:avLst/>
            </a:prstGeom>
            <a:noFill/>
            <a:ln>
              <a:noFill/>
            </a:ln>
          </p:spPr>
        </p:pic>
        <p:pic>
          <p:nvPicPr>
            <p:cNvPr descr="P:\!Themes\Artsy\Arthsepa.gif" id="12" name="Google Shape;12;p21"/>
            <p:cNvPicPr preferRelativeResize="0"/>
            <p:nvPr/>
          </p:nvPicPr>
          <p:blipFill rotWithShape="1">
            <a:blip r:embed="rId2">
              <a:alphaModFix/>
            </a:blip>
            <a:srcRect b="0" l="0" r="0" t="0"/>
            <a:stretch/>
          </p:blipFill>
          <p:spPr>
            <a:xfrm>
              <a:off x="2688" y="2059"/>
              <a:ext cx="2832" cy="61"/>
            </a:xfrm>
            <a:prstGeom prst="rect">
              <a:avLst/>
            </a:prstGeom>
            <a:noFill/>
            <a:ln>
              <a:noFill/>
            </a:ln>
          </p:spPr>
        </p:pic>
      </p:grpSp>
      <p:sp>
        <p:nvSpPr>
          <p:cNvPr id="13" name="Google Shape;13;p21"/>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14" name="Google Shape;14;p21"/>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lvl1pPr indent="-370840" lvl="0" marL="457200" marR="0" rtl="0" algn="l">
              <a:lnSpc>
                <a:spcPct val="100000"/>
              </a:lnSpc>
              <a:spcBef>
                <a:spcPts val="640"/>
              </a:spcBef>
              <a:spcAft>
                <a:spcPts val="0"/>
              </a:spcAft>
              <a:buClr>
                <a:srgbClr val="CCFF33"/>
              </a:buClr>
              <a:buSzPts val="2240"/>
              <a:buFont typeface="Noto Sans"/>
              <a:buChar char="■"/>
              <a:defRPr b="0" i="0" sz="3200" u="none" cap="none" strike="noStrike">
                <a:solidFill>
                  <a:schemeClr val="dk1"/>
                </a:solidFill>
                <a:latin typeface="Arial"/>
                <a:ea typeface="Arial"/>
                <a:cs typeface="Arial"/>
                <a:sym typeface="Arial"/>
              </a:defRPr>
            </a:lvl1pPr>
            <a:lvl2pPr indent="-344169" lvl="1" marL="914400" marR="0" rtl="0" algn="l">
              <a:lnSpc>
                <a:spcPct val="100000"/>
              </a:lnSpc>
              <a:spcBef>
                <a:spcPts val="560"/>
              </a:spcBef>
              <a:spcAft>
                <a:spcPts val="0"/>
              </a:spcAft>
              <a:buClr>
                <a:schemeClr val="accent2"/>
              </a:buClr>
              <a:buSzPts val="1820"/>
              <a:buFont typeface="Noto Sans"/>
              <a:buChar char="■"/>
              <a:defRPr b="0" i="0" sz="2800" u="none" cap="none" strike="noStrike">
                <a:solidFill>
                  <a:schemeClr val="dk1"/>
                </a:solidFill>
                <a:latin typeface="Arial"/>
                <a:ea typeface="Arial"/>
                <a:cs typeface="Arial"/>
                <a:sym typeface="Arial"/>
              </a:defRPr>
            </a:lvl2pPr>
            <a:lvl3pPr indent="-327660" lvl="2" marL="1371600" marR="0" rtl="0" algn="l">
              <a:lnSpc>
                <a:spcPct val="100000"/>
              </a:lnSpc>
              <a:spcBef>
                <a:spcPts val="480"/>
              </a:spcBef>
              <a:spcAft>
                <a:spcPts val="0"/>
              </a:spcAft>
              <a:buClr>
                <a:srgbClr val="0099CC"/>
              </a:buClr>
              <a:buSzPts val="1560"/>
              <a:buFont typeface="Noto Sans"/>
              <a:buChar char="■"/>
              <a:defRPr b="0" i="0" sz="2400" u="none" cap="none" strike="noStrike">
                <a:solidFill>
                  <a:schemeClr val="dk1"/>
                </a:solidFill>
                <a:latin typeface="Arial"/>
                <a:ea typeface="Arial"/>
                <a:cs typeface="Arial"/>
                <a:sym typeface="Arial"/>
              </a:defRPr>
            </a:lvl3pPr>
            <a:lvl4pPr indent="-323850" lvl="3" marL="1828800" marR="0" rtl="0" algn="l">
              <a:lnSpc>
                <a:spcPct val="100000"/>
              </a:lnSpc>
              <a:spcBef>
                <a:spcPts val="400"/>
              </a:spcBef>
              <a:spcAft>
                <a:spcPts val="0"/>
              </a:spcAft>
              <a:buClr>
                <a:schemeClr val="dk2"/>
              </a:buClr>
              <a:buSzPts val="1500"/>
              <a:buFont typeface="Noto Sans"/>
              <a:buChar char="■"/>
              <a:defRPr b="0" i="0" sz="2000" u="none" cap="none" strike="noStrike">
                <a:solidFill>
                  <a:schemeClr val="dk1"/>
                </a:solidFill>
                <a:latin typeface="Arial"/>
                <a:ea typeface="Arial"/>
                <a:cs typeface="Arial"/>
                <a:sym typeface="Arial"/>
              </a:defRPr>
            </a:lvl4pPr>
            <a:lvl5pPr indent="-311150" lvl="4" marL="2286000" marR="0" rtl="0" algn="l">
              <a:lnSpc>
                <a:spcPct val="100000"/>
              </a:lnSpc>
              <a:spcBef>
                <a:spcPts val="400"/>
              </a:spcBef>
              <a:spcAft>
                <a:spcPts val="0"/>
              </a:spcAft>
              <a:buClr>
                <a:schemeClr val="hlink"/>
              </a:buClr>
              <a:buSzPts val="1300"/>
              <a:buFont typeface="Noto Sans"/>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5" name="Google Shape;15;p21"/>
          <p:cNvSpPr txBox="1"/>
          <p:nvPr>
            <p:ph idx="10" type="dt"/>
          </p:nvPr>
        </p:nvSpPr>
        <p:spPr>
          <a:xfrm>
            <a:off x="3359150" y="6343650"/>
            <a:ext cx="19050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9pPr>
          </a:lstStyle>
          <a:p/>
        </p:txBody>
      </p:sp>
      <p:sp>
        <p:nvSpPr>
          <p:cNvPr id="16" name="Google Shape;16;p21"/>
          <p:cNvSpPr txBox="1"/>
          <p:nvPr>
            <p:ph idx="11" type="ftr"/>
          </p:nvPr>
        </p:nvSpPr>
        <p:spPr>
          <a:xfrm>
            <a:off x="6019800" y="6343650"/>
            <a:ext cx="28956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9pPr>
          </a:lstStyle>
          <a:p/>
        </p:txBody>
      </p:sp>
      <p:sp>
        <p:nvSpPr>
          <p:cNvPr id="17" name="Google Shape;17;p21"/>
          <p:cNvSpPr txBox="1"/>
          <p:nvPr>
            <p:ph idx="12" type="sldNum"/>
          </p:nvPr>
        </p:nvSpPr>
        <p:spPr>
          <a:xfrm>
            <a:off x="125412" y="6361112"/>
            <a:ext cx="1905000" cy="457200"/>
          </a:xfrm>
          <a:prstGeom prst="rect">
            <a:avLst/>
          </a:prstGeom>
          <a:noFill/>
          <a:ln>
            <a:noFill/>
          </a:ln>
        </p:spPr>
        <p:txBody>
          <a:bodyPr anchorCtr="0" anchor="b" bIns="45700" lIns="91425" spcFirstLastPara="1" rIns="91425" wrap="square" tIns="45700">
            <a:noAutofit/>
          </a:bodyPr>
          <a:lstStyle>
            <a:lvl1pPr indent="0" lvl="0"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4" name="Shape 24"/>
        <p:cNvGrpSpPr/>
        <p:nvPr/>
      </p:nvGrpSpPr>
      <p:grpSpPr>
        <a:xfrm>
          <a:off x="0" y="0"/>
          <a:ext cx="0" cy="0"/>
          <a:chOff x="0" y="0"/>
          <a:chExt cx="0" cy="0"/>
        </a:xfrm>
      </p:grpSpPr>
      <p:grpSp>
        <p:nvGrpSpPr>
          <p:cNvPr id="25" name="Google Shape;25;p23"/>
          <p:cNvGrpSpPr/>
          <p:nvPr/>
        </p:nvGrpSpPr>
        <p:grpSpPr>
          <a:xfrm>
            <a:off x="-7937" y="1636712"/>
            <a:ext cx="9148762" cy="4618037"/>
            <a:chOff x="-5" y="1031"/>
            <a:chExt cx="5763" cy="2909"/>
          </a:xfrm>
        </p:grpSpPr>
        <p:pic>
          <p:nvPicPr>
            <p:cNvPr descr="D:\FRONTPAGE THEMES\ARTSY\ARTHSEPA.PNG" id="26" name="Google Shape;26;p23"/>
            <p:cNvPicPr preferRelativeResize="0"/>
            <p:nvPr/>
          </p:nvPicPr>
          <p:blipFill rotWithShape="1">
            <a:blip r:embed="rId1">
              <a:alphaModFix/>
            </a:blip>
            <a:srcRect b="0" l="0" r="0" t="0"/>
            <a:stretch/>
          </p:blipFill>
          <p:spPr>
            <a:xfrm>
              <a:off x="3778" y="3893"/>
              <a:ext cx="1980" cy="47"/>
            </a:xfrm>
            <a:prstGeom prst="rect">
              <a:avLst/>
            </a:prstGeom>
            <a:noFill/>
            <a:ln>
              <a:noFill/>
            </a:ln>
          </p:spPr>
        </p:pic>
        <p:pic>
          <p:nvPicPr>
            <p:cNvPr descr="P:\!Themes\Artsy\Arthsepa.gif" id="27" name="Google Shape;27;p23"/>
            <p:cNvPicPr preferRelativeResize="0"/>
            <p:nvPr/>
          </p:nvPicPr>
          <p:blipFill rotWithShape="1">
            <a:blip r:embed="rId2">
              <a:alphaModFix/>
            </a:blip>
            <a:srcRect b="0" l="0" r="0" t="0"/>
            <a:stretch/>
          </p:blipFill>
          <p:spPr>
            <a:xfrm>
              <a:off x="-5" y="1031"/>
              <a:ext cx="2832" cy="61"/>
            </a:xfrm>
            <a:prstGeom prst="rect">
              <a:avLst/>
            </a:prstGeom>
            <a:noFill/>
            <a:ln>
              <a:noFill/>
            </a:ln>
          </p:spPr>
        </p:pic>
      </p:grpSp>
      <p:sp>
        <p:nvSpPr>
          <p:cNvPr id="28" name="Google Shape;28;p23"/>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29" name="Google Shape;29;p23"/>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lvl1pPr indent="-370840" lvl="0" marL="457200" marR="0" rtl="0" algn="l">
              <a:lnSpc>
                <a:spcPct val="100000"/>
              </a:lnSpc>
              <a:spcBef>
                <a:spcPts val="640"/>
              </a:spcBef>
              <a:spcAft>
                <a:spcPts val="0"/>
              </a:spcAft>
              <a:buClr>
                <a:srgbClr val="CCFF33"/>
              </a:buClr>
              <a:buSzPts val="2240"/>
              <a:buFont typeface="Noto Sans"/>
              <a:buChar char="■"/>
              <a:defRPr b="0" i="0" sz="3200" u="none" cap="none" strike="noStrike">
                <a:solidFill>
                  <a:schemeClr val="dk1"/>
                </a:solidFill>
                <a:latin typeface="Arial"/>
                <a:ea typeface="Arial"/>
                <a:cs typeface="Arial"/>
                <a:sym typeface="Arial"/>
              </a:defRPr>
            </a:lvl1pPr>
            <a:lvl2pPr indent="-344169" lvl="1" marL="914400" marR="0" rtl="0" algn="l">
              <a:lnSpc>
                <a:spcPct val="100000"/>
              </a:lnSpc>
              <a:spcBef>
                <a:spcPts val="560"/>
              </a:spcBef>
              <a:spcAft>
                <a:spcPts val="0"/>
              </a:spcAft>
              <a:buClr>
                <a:schemeClr val="accent2"/>
              </a:buClr>
              <a:buSzPts val="1820"/>
              <a:buFont typeface="Noto Sans"/>
              <a:buChar char="■"/>
              <a:defRPr b="0" i="0" sz="2800" u="none" cap="none" strike="noStrike">
                <a:solidFill>
                  <a:schemeClr val="dk1"/>
                </a:solidFill>
                <a:latin typeface="Arial"/>
                <a:ea typeface="Arial"/>
                <a:cs typeface="Arial"/>
                <a:sym typeface="Arial"/>
              </a:defRPr>
            </a:lvl2pPr>
            <a:lvl3pPr indent="-327660" lvl="2" marL="1371600" marR="0" rtl="0" algn="l">
              <a:lnSpc>
                <a:spcPct val="100000"/>
              </a:lnSpc>
              <a:spcBef>
                <a:spcPts val="480"/>
              </a:spcBef>
              <a:spcAft>
                <a:spcPts val="0"/>
              </a:spcAft>
              <a:buClr>
                <a:srgbClr val="0099CC"/>
              </a:buClr>
              <a:buSzPts val="1560"/>
              <a:buFont typeface="Noto Sans"/>
              <a:buChar char="■"/>
              <a:defRPr b="0" i="0" sz="2400" u="none" cap="none" strike="noStrike">
                <a:solidFill>
                  <a:schemeClr val="dk1"/>
                </a:solidFill>
                <a:latin typeface="Arial"/>
                <a:ea typeface="Arial"/>
                <a:cs typeface="Arial"/>
                <a:sym typeface="Arial"/>
              </a:defRPr>
            </a:lvl3pPr>
            <a:lvl4pPr indent="-323850" lvl="3" marL="1828800" marR="0" rtl="0" algn="l">
              <a:lnSpc>
                <a:spcPct val="100000"/>
              </a:lnSpc>
              <a:spcBef>
                <a:spcPts val="400"/>
              </a:spcBef>
              <a:spcAft>
                <a:spcPts val="0"/>
              </a:spcAft>
              <a:buClr>
                <a:schemeClr val="dk2"/>
              </a:buClr>
              <a:buSzPts val="1500"/>
              <a:buFont typeface="Noto Sans"/>
              <a:buChar char="■"/>
              <a:defRPr b="0" i="0" sz="2000" u="none" cap="none" strike="noStrike">
                <a:solidFill>
                  <a:schemeClr val="dk1"/>
                </a:solidFill>
                <a:latin typeface="Arial"/>
                <a:ea typeface="Arial"/>
                <a:cs typeface="Arial"/>
                <a:sym typeface="Arial"/>
              </a:defRPr>
            </a:lvl4pPr>
            <a:lvl5pPr indent="-311150" lvl="4" marL="2286000" marR="0" rtl="0" algn="l">
              <a:lnSpc>
                <a:spcPct val="100000"/>
              </a:lnSpc>
              <a:spcBef>
                <a:spcPts val="400"/>
              </a:spcBef>
              <a:spcAft>
                <a:spcPts val="0"/>
              </a:spcAft>
              <a:buClr>
                <a:schemeClr val="hlink"/>
              </a:buClr>
              <a:buSzPts val="1300"/>
              <a:buFont typeface="Noto Sans"/>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0" name="Google Shape;30;p23"/>
          <p:cNvSpPr txBox="1"/>
          <p:nvPr>
            <p:ph idx="10" type="dt"/>
          </p:nvPr>
        </p:nvSpPr>
        <p:spPr>
          <a:xfrm>
            <a:off x="3433762" y="6343650"/>
            <a:ext cx="19050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Google Shape;31;p23"/>
          <p:cNvSpPr txBox="1"/>
          <p:nvPr>
            <p:ph idx="11" type="ftr"/>
          </p:nvPr>
        </p:nvSpPr>
        <p:spPr>
          <a:xfrm>
            <a:off x="6108700" y="6343650"/>
            <a:ext cx="28956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2pPr>
            <a:lvl3pPr lvl="2"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3pPr>
            <a:lvl4pPr lvl="3"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4pPr>
            <a:lvl5pPr lvl="4"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5pPr>
            <a:lvl6pPr lvl="5"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6pPr>
            <a:lvl7pPr lvl="6"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7pPr>
            <a:lvl8pPr lvl="7"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8pPr>
            <a:lvl9pPr lvl="8" marR="0" rtl="0" algn="l">
              <a:lnSpc>
                <a:spcPct val="100000"/>
              </a:lnSpc>
              <a:spcBef>
                <a:spcPts val="0"/>
              </a:spcBef>
              <a:spcAft>
                <a:spcPts val="0"/>
              </a:spcAft>
              <a:buClr>
                <a:srgbClr val="000000"/>
              </a:buClr>
              <a:buSzPts val="1400"/>
              <a:buFont typeface="Arial"/>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Google Shape;32;p23"/>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lvl1pPr indent="0" lvl="0"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1pPr>
            <a:lvl2pPr indent="0" lvl="1"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2pPr>
            <a:lvl3pPr indent="0" lvl="2"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indent="0" lvl="3"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4pPr>
            <a:lvl5pPr indent="0" lvl="4"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5pPr>
            <a:lvl6pPr indent="0" lvl="5"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6pPr>
            <a:lvl7pPr indent="0" lvl="6"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7pPr>
            <a:lvl8pPr indent="0" lvl="7"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8pPr>
            <a:lvl9pPr indent="0" lvl="8" marL="0" marR="0" rtl="0" algn="l">
              <a:lnSpc>
                <a:spcPct val="100000"/>
              </a:lnSpc>
              <a:spcBef>
                <a:spcPts val="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8.jpg"/><Relationship Id="rId5" Type="http://schemas.openxmlformats.org/officeDocument/2006/relationships/image" Target="../media/image5.jpg"/><Relationship Id="rId6"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4.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jp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6.jpg"/><Relationship Id="rId4" Type="http://schemas.openxmlformats.org/officeDocument/2006/relationships/image" Target="../media/image23.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7.jp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jpg"/><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www.nar.org/" TargetMode="External"/><Relationship Id="rId4" Type="http://schemas.openxmlformats.org/officeDocument/2006/relationships/hyperlink" Target="http://www.tripoli.or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www.tripoli.org/Prefectures" TargetMode="External"/><Relationship Id="rId4" Type="http://schemas.openxmlformats.org/officeDocument/2006/relationships/hyperlink" Target="https://www.nar.org/find-a-local-club/nar-map-locator/"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ctrTitle"/>
          </p:nvPr>
        </p:nvSpPr>
        <p:spPr>
          <a:xfrm>
            <a:off x="990675" y="1026526"/>
            <a:ext cx="7772400" cy="2124000"/>
          </a:xfrm>
          <a:prstGeom prst="rect">
            <a:avLst/>
          </a:prstGeom>
          <a:noFill/>
          <a:ln>
            <a:noFill/>
          </a:ln>
        </p:spPr>
        <p:txBody>
          <a:bodyPr anchorCtr="0" anchor="b" bIns="45700" lIns="91425" spcFirstLastPara="1" rIns="91425" wrap="square" tIns="45700">
            <a:spAutoFit/>
          </a:bodyPr>
          <a:lstStyle/>
          <a:p>
            <a:pPr indent="0" lvl="0" marL="0" rtl="0" algn="r">
              <a:lnSpc>
                <a:spcPct val="100000"/>
              </a:lnSpc>
              <a:spcBef>
                <a:spcPts val="0"/>
              </a:spcBef>
              <a:spcAft>
                <a:spcPts val="0"/>
              </a:spcAft>
              <a:buClr>
                <a:schemeClr val="dk2"/>
              </a:buClr>
              <a:buSzPts val="4400"/>
              <a:buFont typeface="Avenir"/>
              <a:buNone/>
            </a:pPr>
            <a:r>
              <a:rPr b="1" i="0" lang="en-US" sz="4400" u="none">
                <a:solidFill>
                  <a:schemeClr val="dk2"/>
                </a:solidFill>
                <a:latin typeface="Avenir"/>
                <a:ea typeface="Avenir"/>
                <a:cs typeface="Avenir"/>
                <a:sym typeface="Avenir"/>
              </a:rPr>
              <a:t>First Nations Launch 202</a:t>
            </a:r>
            <a:r>
              <a:rPr b="1" lang="en-US">
                <a:latin typeface="Avenir"/>
                <a:ea typeface="Avenir"/>
                <a:cs typeface="Avenir"/>
                <a:sym typeface="Avenir"/>
              </a:rPr>
              <a:t>3</a:t>
            </a:r>
            <a:br>
              <a:rPr b="1" i="0" lang="en-US" sz="4400" u="none">
                <a:solidFill>
                  <a:schemeClr val="dk2"/>
                </a:solidFill>
                <a:latin typeface="Avenir"/>
                <a:ea typeface="Avenir"/>
                <a:cs typeface="Avenir"/>
                <a:sym typeface="Avenir"/>
              </a:rPr>
            </a:br>
            <a:r>
              <a:rPr b="1" i="0" lang="en-US" sz="4400" u="none">
                <a:solidFill>
                  <a:schemeClr val="dk2"/>
                </a:solidFill>
                <a:latin typeface="Avenir"/>
                <a:ea typeface="Avenir"/>
                <a:cs typeface="Avenir"/>
                <a:sym typeface="Avenir"/>
              </a:rPr>
              <a:t>Rocket </a:t>
            </a:r>
            <a:r>
              <a:rPr b="1" lang="en-US">
                <a:latin typeface="Avenir"/>
                <a:ea typeface="Avenir"/>
                <a:cs typeface="Avenir"/>
                <a:sym typeface="Avenir"/>
              </a:rPr>
              <a:t>Mentorship </a:t>
            </a:r>
            <a:br>
              <a:rPr b="1" lang="en-US">
                <a:latin typeface="Avenir"/>
                <a:ea typeface="Avenir"/>
                <a:cs typeface="Avenir"/>
                <a:sym typeface="Avenir"/>
              </a:rPr>
            </a:br>
            <a:r>
              <a:rPr b="1" lang="en-US">
                <a:latin typeface="Avenir"/>
                <a:ea typeface="Avenir"/>
                <a:cs typeface="Avenir"/>
                <a:sym typeface="Avenir"/>
              </a:rPr>
              <a:t>Webinar</a:t>
            </a:r>
            <a:endParaRPr/>
          </a:p>
        </p:txBody>
      </p:sp>
      <p:pic>
        <p:nvPicPr>
          <p:cNvPr id="90" name="Google Shape;90;p1"/>
          <p:cNvPicPr preferRelativeResize="0"/>
          <p:nvPr/>
        </p:nvPicPr>
        <p:blipFill rotWithShape="1">
          <a:blip r:embed="rId3">
            <a:alphaModFix/>
          </a:blip>
          <a:srcRect b="0" l="0" r="0" t="0"/>
          <a:stretch/>
        </p:blipFill>
        <p:spPr>
          <a:xfrm>
            <a:off x="1917700" y="5570637"/>
            <a:ext cx="1163637" cy="914400"/>
          </a:xfrm>
          <a:prstGeom prst="rect">
            <a:avLst/>
          </a:prstGeom>
          <a:noFill/>
          <a:ln>
            <a:noFill/>
          </a:ln>
        </p:spPr>
      </p:pic>
      <p:pic>
        <p:nvPicPr>
          <p:cNvPr id="91" name="Google Shape;91;p1"/>
          <p:cNvPicPr preferRelativeResize="0"/>
          <p:nvPr/>
        </p:nvPicPr>
        <p:blipFill rotWithShape="1">
          <a:blip r:embed="rId4">
            <a:alphaModFix/>
          </a:blip>
          <a:srcRect b="0" l="0" r="0" t="0"/>
          <a:stretch/>
        </p:blipFill>
        <p:spPr>
          <a:xfrm>
            <a:off x="6882064" y="4547937"/>
            <a:ext cx="1732630" cy="1588168"/>
          </a:xfrm>
          <a:prstGeom prst="rect">
            <a:avLst/>
          </a:prstGeom>
          <a:noFill/>
          <a:ln>
            <a:noFill/>
          </a:ln>
        </p:spPr>
      </p:pic>
      <p:pic>
        <p:nvPicPr>
          <p:cNvPr id="92" name="Google Shape;92;p1"/>
          <p:cNvPicPr preferRelativeResize="0"/>
          <p:nvPr/>
        </p:nvPicPr>
        <p:blipFill rotWithShape="1">
          <a:blip r:embed="rId5">
            <a:alphaModFix/>
          </a:blip>
          <a:srcRect b="0" l="0" r="0" t="0"/>
          <a:stretch/>
        </p:blipFill>
        <p:spPr>
          <a:xfrm>
            <a:off x="522522" y="1946775"/>
            <a:ext cx="2886883" cy="2703602"/>
          </a:xfrm>
          <a:prstGeom prst="rect">
            <a:avLst/>
          </a:prstGeom>
          <a:noFill/>
          <a:ln>
            <a:noFill/>
          </a:ln>
        </p:spPr>
      </p:pic>
      <p:cxnSp>
        <p:nvCxnSpPr>
          <p:cNvPr id="93" name="Google Shape;93;p1"/>
          <p:cNvCxnSpPr/>
          <p:nvPr/>
        </p:nvCxnSpPr>
        <p:spPr>
          <a:xfrm>
            <a:off x="2942975" y="5610225"/>
            <a:ext cx="0" cy="798600"/>
          </a:xfrm>
          <a:prstGeom prst="straightConnector1">
            <a:avLst/>
          </a:prstGeom>
          <a:noFill/>
          <a:ln cap="flat" cmpd="sng" w="9525">
            <a:solidFill>
              <a:schemeClr val="dk1"/>
            </a:solidFill>
            <a:prstDash val="solid"/>
            <a:miter lim="800000"/>
            <a:headEnd len="sm" w="sm" type="none"/>
            <a:tailEnd len="sm" w="sm" type="none"/>
          </a:ln>
        </p:spPr>
      </p:cxnSp>
      <p:sp>
        <p:nvSpPr>
          <p:cNvPr id="94" name="Google Shape;94;p1"/>
          <p:cNvSpPr txBox="1"/>
          <p:nvPr/>
        </p:nvSpPr>
        <p:spPr>
          <a:xfrm>
            <a:off x="3030537" y="5731675"/>
            <a:ext cx="30273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Times New Roman"/>
              <a:buNone/>
            </a:pPr>
            <a:r>
              <a:rPr b="0" i="0" lang="en-US" sz="800" u="none" cap="none" strike="noStrike">
                <a:solidFill>
                  <a:schemeClr val="dk1"/>
                </a:solidFill>
                <a:latin typeface="Times New Roman"/>
                <a:ea typeface="Times New Roman"/>
                <a:cs typeface="Times New Roman"/>
                <a:sym typeface="Times New Roman"/>
              </a:rPr>
              <a:t>The material contained in this document is based upon work supported by a National Aeronautics and Space Administration (NASA) grant or cooperative agreement. Any opinions, findings, conclusions or recommendations expressed in this material are those of the author and do not necessarily reflect the views of NASA.</a:t>
            </a:r>
            <a:endParaRPr b="0" i="0" sz="1400" u="none" cap="none" strike="noStrike">
              <a:solidFill>
                <a:srgbClr val="000000"/>
              </a:solidFill>
              <a:latin typeface="Arial"/>
              <a:ea typeface="Arial"/>
              <a:cs typeface="Arial"/>
              <a:sym typeface="Arial"/>
            </a:endParaRPr>
          </a:p>
        </p:txBody>
      </p:sp>
      <p:pic>
        <p:nvPicPr>
          <p:cNvPr id="95" name="Google Shape;95;p1"/>
          <p:cNvPicPr preferRelativeResize="0"/>
          <p:nvPr/>
        </p:nvPicPr>
        <p:blipFill rotWithShape="1">
          <a:blip r:embed="rId6">
            <a:alphaModFix/>
          </a:blip>
          <a:srcRect b="0" l="0" r="0" t="0"/>
          <a:stretch/>
        </p:blipFill>
        <p:spPr>
          <a:xfrm>
            <a:off x="643689" y="5709050"/>
            <a:ext cx="1389636" cy="753250"/>
          </a:xfrm>
          <a:prstGeom prst="rect">
            <a:avLst/>
          </a:prstGeom>
          <a:noFill/>
          <a:ln>
            <a:noFill/>
          </a:ln>
        </p:spPr>
      </p:pic>
      <p:sp>
        <p:nvSpPr>
          <p:cNvPr id="96" name="Google Shape;96;p1"/>
          <p:cNvSpPr txBox="1"/>
          <p:nvPr/>
        </p:nvSpPr>
        <p:spPr>
          <a:xfrm>
            <a:off x="6090675" y="3482675"/>
            <a:ext cx="2672400" cy="4002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Arial"/>
                <a:ea typeface="Arial"/>
                <a:cs typeface="Arial"/>
                <a:sym typeface="Arial"/>
              </a:rPr>
              <a:t>October 2</a:t>
            </a:r>
            <a:r>
              <a:rPr lang="en-US"/>
              <a:t>5</a:t>
            </a:r>
            <a:r>
              <a:rPr b="0" i="0" lang="en-US" sz="1400" u="none" cap="none" strike="noStrike">
                <a:solidFill>
                  <a:srgbClr val="000000"/>
                </a:solidFill>
                <a:latin typeface="Arial"/>
                <a:ea typeface="Arial"/>
                <a:cs typeface="Arial"/>
                <a:sym typeface="Arial"/>
              </a:rPr>
              <a:t>, 202</a:t>
            </a:r>
            <a:r>
              <a:rPr lang="en-US"/>
              <a:t>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FNL Rocketry Mentor</a:t>
            </a:r>
            <a:endParaRPr/>
          </a:p>
        </p:txBody>
      </p:sp>
      <p:sp>
        <p:nvSpPr>
          <p:cNvPr id="103" name="Google Shape;103;p2"/>
          <p:cNvSpPr txBox="1"/>
          <p:nvPr>
            <p:ph idx="1" type="body"/>
          </p:nvPr>
        </p:nvSpPr>
        <p:spPr>
          <a:xfrm>
            <a:off x="328612" y="1941512"/>
            <a:ext cx="7096655"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The intent of this Webinar is to:</a:t>
            </a:r>
            <a:endParaRPr/>
          </a:p>
          <a:p>
            <a:pPr indent="-302894" lvl="1" marL="914400" rtl="0" algn="l">
              <a:lnSpc>
                <a:spcPct val="100000"/>
              </a:lnSpc>
              <a:spcBef>
                <a:spcPts val="360"/>
              </a:spcBef>
              <a:spcAft>
                <a:spcPts val="0"/>
              </a:spcAft>
              <a:buSzPts val="1170"/>
              <a:buChar char="■"/>
            </a:pPr>
            <a:r>
              <a:rPr lang="en-US"/>
              <a:t>Define what comprises an experienced Rocketry Mentor</a:t>
            </a:r>
            <a:endParaRPr/>
          </a:p>
          <a:p>
            <a:pPr indent="-302894" lvl="1" marL="914400" rtl="0" algn="l">
              <a:lnSpc>
                <a:spcPct val="100000"/>
              </a:lnSpc>
              <a:spcBef>
                <a:spcPts val="360"/>
              </a:spcBef>
              <a:spcAft>
                <a:spcPts val="0"/>
              </a:spcAft>
              <a:buSzPts val="1170"/>
              <a:buChar char="■"/>
            </a:pPr>
            <a:r>
              <a:rPr lang="en-US"/>
              <a:t>Note the importance of having an experienced, certified Rocketry Mentor on your team</a:t>
            </a:r>
            <a:endParaRPr/>
          </a:p>
          <a:p>
            <a:pPr indent="-302894" lvl="1" marL="914400" rtl="0" algn="l">
              <a:lnSpc>
                <a:spcPct val="100000"/>
              </a:lnSpc>
              <a:spcBef>
                <a:spcPts val="360"/>
              </a:spcBef>
              <a:spcAft>
                <a:spcPts val="0"/>
              </a:spcAft>
              <a:buSzPts val="1170"/>
              <a:buChar char="■"/>
            </a:pPr>
            <a:r>
              <a:rPr lang="en-US"/>
              <a:t>Provide some tips how to seek and acquire a Rocketry Mentor</a:t>
            </a:r>
            <a:endParaRPr/>
          </a:p>
          <a:p>
            <a:pPr indent="-228599" lvl="1" marL="914400" rtl="0" algn="l">
              <a:lnSpc>
                <a:spcPct val="100000"/>
              </a:lnSpc>
              <a:spcBef>
                <a:spcPts val="360"/>
              </a:spcBef>
              <a:spcAft>
                <a:spcPts val="0"/>
              </a:spcAft>
              <a:buSzPts val="1170"/>
              <a:buNone/>
            </a:pPr>
            <a:r>
              <a:t/>
            </a:r>
            <a:endParaRPr/>
          </a:p>
          <a:p>
            <a:pPr indent="-308610" lvl="0" marL="457200" rtl="0" algn="l">
              <a:lnSpc>
                <a:spcPct val="100000"/>
              </a:lnSpc>
              <a:spcBef>
                <a:spcPts val="360"/>
              </a:spcBef>
              <a:spcAft>
                <a:spcPts val="0"/>
              </a:spcAft>
              <a:buSzPts val="1260"/>
              <a:buChar char="■"/>
            </a:pPr>
            <a:r>
              <a:rPr lang="en-US"/>
              <a:t>We will do this by:</a:t>
            </a:r>
            <a:endParaRPr/>
          </a:p>
          <a:p>
            <a:pPr indent="-302894" lvl="1" marL="914400" rtl="0" algn="l">
              <a:lnSpc>
                <a:spcPct val="100000"/>
              </a:lnSpc>
              <a:spcBef>
                <a:spcPts val="360"/>
              </a:spcBef>
              <a:spcAft>
                <a:spcPts val="0"/>
              </a:spcAft>
              <a:buSzPts val="1170"/>
              <a:buChar char="■"/>
            </a:pPr>
            <a:r>
              <a:rPr lang="en-US"/>
              <a:t>Sharing experience from former student competitors</a:t>
            </a:r>
            <a:endParaRPr/>
          </a:p>
          <a:p>
            <a:pPr indent="-302894" lvl="1" marL="914400" rtl="0" algn="l">
              <a:lnSpc>
                <a:spcPct val="100000"/>
              </a:lnSpc>
              <a:spcBef>
                <a:spcPts val="360"/>
              </a:spcBef>
              <a:spcAft>
                <a:spcPts val="0"/>
              </a:spcAft>
              <a:buSzPts val="1170"/>
              <a:buChar char="■"/>
            </a:pPr>
            <a:r>
              <a:rPr lang="en-US"/>
              <a:t>Sharing experience from current advisor</a:t>
            </a:r>
            <a:endParaRPr/>
          </a:p>
          <a:p>
            <a:pPr indent="-302894" lvl="1" marL="914400" rtl="0" algn="l">
              <a:lnSpc>
                <a:spcPct val="100000"/>
              </a:lnSpc>
              <a:spcBef>
                <a:spcPts val="360"/>
              </a:spcBef>
              <a:spcAft>
                <a:spcPts val="0"/>
              </a:spcAft>
              <a:buSzPts val="1170"/>
              <a:buChar char="■"/>
            </a:pPr>
            <a:r>
              <a:rPr lang="en-US"/>
              <a:t>Sharing experience from current mentor</a:t>
            </a:r>
            <a:endParaRPr/>
          </a:p>
        </p:txBody>
      </p:sp>
      <p:sp>
        <p:nvSpPr>
          <p:cNvPr id="104" name="Google Shape;104;p2"/>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05" name="Google Shape;105;p2"/>
          <p:cNvPicPr preferRelativeResize="0"/>
          <p:nvPr/>
        </p:nvPicPr>
        <p:blipFill rotWithShape="1">
          <a:blip r:embed="rId3">
            <a:alphaModFix/>
          </a:blip>
          <a:srcRect b="0" l="0" r="0" t="0"/>
          <a:stretch/>
        </p:blipFill>
        <p:spPr>
          <a:xfrm>
            <a:off x="7364941" y="1838855"/>
            <a:ext cx="1490254" cy="389308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Mark Abotossaway - Alumni</a:t>
            </a:r>
            <a:endParaRPr/>
          </a:p>
        </p:txBody>
      </p:sp>
      <p:sp>
        <p:nvSpPr>
          <p:cNvPr id="112" name="Google Shape;112;p3"/>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b="1" lang="en-US"/>
              <a:t>First Nations Launch - Advisor Liaison</a:t>
            </a:r>
            <a:endParaRPr/>
          </a:p>
          <a:p>
            <a:pPr indent="-302894" lvl="1" marL="914400" rtl="0" algn="l">
              <a:lnSpc>
                <a:spcPct val="100000"/>
              </a:lnSpc>
              <a:spcBef>
                <a:spcPts val="360"/>
              </a:spcBef>
              <a:spcAft>
                <a:spcPts val="0"/>
              </a:spcAft>
              <a:buSzPts val="1170"/>
              <a:buChar char="■"/>
            </a:pPr>
            <a:r>
              <a:rPr lang="en-US"/>
              <a:t>TRA / NAR Certified Level 1</a:t>
            </a:r>
            <a:endParaRPr/>
          </a:p>
          <a:p>
            <a:pPr indent="-308610" lvl="0" marL="457200" rtl="0" algn="l">
              <a:lnSpc>
                <a:spcPct val="100000"/>
              </a:lnSpc>
              <a:spcBef>
                <a:spcPts val="360"/>
              </a:spcBef>
              <a:spcAft>
                <a:spcPts val="0"/>
              </a:spcAft>
              <a:buSzPts val="1260"/>
              <a:buChar char="■"/>
            </a:pPr>
            <a:r>
              <a:rPr lang="en-US"/>
              <a:t>Structures Engineer – Blue Origin</a:t>
            </a:r>
            <a:endParaRPr/>
          </a:p>
          <a:p>
            <a:pPr indent="-308610" lvl="0" marL="457200" rtl="0" algn="l">
              <a:lnSpc>
                <a:spcPct val="100000"/>
              </a:lnSpc>
              <a:spcBef>
                <a:spcPts val="360"/>
              </a:spcBef>
              <a:spcAft>
                <a:spcPts val="0"/>
              </a:spcAft>
              <a:buSzPts val="1260"/>
              <a:buChar char="■"/>
            </a:pPr>
            <a:r>
              <a:rPr lang="en-US"/>
              <a:t>Various rocketry roles and experience</a:t>
            </a:r>
            <a:endParaRPr/>
          </a:p>
          <a:p>
            <a:pPr indent="-302894" lvl="1" marL="914400" rtl="0" algn="l">
              <a:lnSpc>
                <a:spcPct val="100000"/>
              </a:lnSpc>
              <a:spcBef>
                <a:spcPts val="360"/>
              </a:spcBef>
              <a:spcAft>
                <a:spcPts val="0"/>
              </a:spcAft>
              <a:buSzPts val="1170"/>
              <a:buChar char="■"/>
            </a:pPr>
            <a:r>
              <a:rPr lang="en-US"/>
              <a:t>U of Minnesota FNL Team Lead 2011 – 2013</a:t>
            </a:r>
            <a:endParaRPr/>
          </a:p>
          <a:p>
            <a:pPr indent="-302894" lvl="1" marL="914400" rtl="0" algn="l">
              <a:lnSpc>
                <a:spcPct val="100000"/>
              </a:lnSpc>
              <a:spcBef>
                <a:spcPts val="360"/>
              </a:spcBef>
              <a:spcAft>
                <a:spcPts val="0"/>
              </a:spcAft>
              <a:buSzPts val="1170"/>
              <a:buChar char="■"/>
            </a:pPr>
            <a:r>
              <a:rPr lang="en-US"/>
              <a:t>U of Minnesota NASA SLI Team Lead 2012</a:t>
            </a:r>
            <a:endParaRPr/>
          </a:p>
          <a:p>
            <a:pPr indent="-302894" lvl="1" marL="914400" rtl="0" algn="l">
              <a:lnSpc>
                <a:spcPct val="100000"/>
              </a:lnSpc>
              <a:spcBef>
                <a:spcPts val="360"/>
              </a:spcBef>
              <a:spcAft>
                <a:spcPts val="0"/>
              </a:spcAft>
              <a:buSzPts val="1170"/>
              <a:buChar char="■"/>
            </a:pPr>
            <a:r>
              <a:rPr lang="en-US"/>
              <a:t>U Montana Spaceport Cup Mentor 2019</a:t>
            </a:r>
            <a:endParaRPr/>
          </a:p>
          <a:p>
            <a:pPr indent="-302894" lvl="1" marL="914400" rtl="0" algn="l">
              <a:lnSpc>
                <a:spcPct val="100000"/>
              </a:lnSpc>
              <a:spcBef>
                <a:spcPts val="360"/>
              </a:spcBef>
              <a:spcAft>
                <a:spcPts val="0"/>
              </a:spcAft>
              <a:buSzPts val="1170"/>
              <a:buChar char="■"/>
            </a:pPr>
            <a:r>
              <a:rPr lang="en-US"/>
              <a:t>FNL Project Assistant since 2016</a:t>
            </a:r>
            <a:endParaRPr/>
          </a:p>
          <a:p>
            <a:pPr indent="-228600" lvl="0" marL="457200" rtl="0" algn="l">
              <a:lnSpc>
                <a:spcPct val="100000"/>
              </a:lnSpc>
              <a:spcBef>
                <a:spcPts val="360"/>
              </a:spcBef>
              <a:spcAft>
                <a:spcPts val="0"/>
              </a:spcAft>
              <a:buSzPts val="1260"/>
              <a:buNone/>
            </a:pPr>
            <a:r>
              <a:t/>
            </a:r>
            <a:endParaRPr/>
          </a:p>
        </p:txBody>
      </p:sp>
      <p:sp>
        <p:nvSpPr>
          <p:cNvPr id="113" name="Google Shape;113;p3"/>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14" name="Google Shape;114;p3"/>
          <p:cNvPicPr preferRelativeResize="0"/>
          <p:nvPr/>
        </p:nvPicPr>
        <p:blipFill rotWithShape="1">
          <a:blip r:embed="rId3">
            <a:alphaModFix/>
          </a:blip>
          <a:srcRect b="0" l="0" r="0" t="0"/>
          <a:stretch/>
        </p:blipFill>
        <p:spPr>
          <a:xfrm>
            <a:off x="6189132" y="3303935"/>
            <a:ext cx="2626783" cy="2626783"/>
          </a:xfrm>
          <a:prstGeom prst="rect">
            <a:avLst/>
          </a:prstGeom>
          <a:noFill/>
          <a:ln>
            <a:noFill/>
          </a:ln>
        </p:spPr>
      </p:pic>
      <p:pic>
        <p:nvPicPr>
          <p:cNvPr id="115" name="Google Shape;115;p3"/>
          <p:cNvPicPr preferRelativeResize="0"/>
          <p:nvPr/>
        </p:nvPicPr>
        <p:blipFill>
          <a:blip r:embed="rId4">
            <a:alphaModFix/>
          </a:blip>
          <a:stretch>
            <a:fillRect/>
          </a:stretch>
        </p:blipFill>
        <p:spPr>
          <a:xfrm>
            <a:off x="2803625" y="4646600"/>
            <a:ext cx="2857500" cy="1714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4"/>
          <p:cNvSpPr txBox="1"/>
          <p:nvPr>
            <p:ph type="title"/>
          </p:nvPr>
        </p:nvSpPr>
        <p:spPr>
          <a:xfrm>
            <a:off x="317500" y="714911"/>
            <a:ext cx="8931003" cy="769401"/>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Andrea Lopez Arguello – Alumni</a:t>
            </a:r>
            <a:endParaRPr/>
          </a:p>
        </p:txBody>
      </p:sp>
      <p:sp>
        <p:nvSpPr>
          <p:cNvPr id="121" name="Google Shape;121;p4"/>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2895" lvl="0" marL="457200" rtl="0" algn="l">
              <a:lnSpc>
                <a:spcPct val="100000"/>
              </a:lnSpc>
              <a:spcBef>
                <a:spcPts val="360"/>
              </a:spcBef>
              <a:spcAft>
                <a:spcPts val="0"/>
              </a:spcAft>
              <a:buSzPts val="1170"/>
              <a:buChar char="■"/>
            </a:pPr>
            <a:r>
              <a:rPr lang="en-US"/>
              <a:t>UC Davis School of Law Staff</a:t>
            </a:r>
            <a:endParaRPr/>
          </a:p>
          <a:p>
            <a:pPr indent="-302894" lvl="1" marL="914400" rtl="0" algn="l">
              <a:lnSpc>
                <a:spcPct val="100000"/>
              </a:lnSpc>
              <a:spcBef>
                <a:spcPts val="360"/>
              </a:spcBef>
              <a:spcAft>
                <a:spcPts val="0"/>
              </a:spcAft>
              <a:buSzPts val="1170"/>
              <a:buChar char="■"/>
            </a:pPr>
            <a:r>
              <a:rPr lang="en-US"/>
              <a:t>UC Davis FNL Team 2019-2022</a:t>
            </a:r>
            <a:endParaRPr/>
          </a:p>
          <a:p>
            <a:pPr indent="-302894" lvl="2" marL="1371600" rtl="0" algn="l">
              <a:lnSpc>
                <a:spcPct val="100000"/>
              </a:lnSpc>
              <a:spcBef>
                <a:spcPts val="360"/>
              </a:spcBef>
              <a:spcAft>
                <a:spcPts val="0"/>
              </a:spcAft>
              <a:buSzPts val="1170"/>
              <a:buChar char="■"/>
            </a:pPr>
            <a:r>
              <a:rPr lang="en-US"/>
              <a:t>2 Years in FNL</a:t>
            </a:r>
            <a:endParaRPr/>
          </a:p>
          <a:p>
            <a:pPr indent="-302894" lvl="1" marL="914400" rtl="0" algn="l">
              <a:lnSpc>
                <a:spcPct val="100000"/>
              </a:lnSpc>
              <a:spcBef>
                <a:spcPts val="360"/>
              </a:spcBef>
              <a:spcAft>
                <a:spcPts val="0"/>
              </a:spcAft>
              <a:buSzPts val="1170"/>
              <a:buChar char="■"/>
            </a:pPr>
            <a:r>
              <a:rPr lang="en-US"/>
              <a:t>UC Davis Team Lead 2019-2022</a:t>
            </a:r>
            <a:endParaRPr/>
          </a:p>
          <a:p>
            <a:pPr indent="-302894" lvl="1" marL="914400" rtl="0" algn="l">
              <a:lnSpc>
                <a:spcPct val="100000"/>
              </a:lnSpc>
              <a:spcBef>
                <a:spcPts val="360"/>
              </a:spcBef>
              <a:spcAft>
                <a:spcPts val="0"/>
              </a:spcAft>
              <a:buSzPts val="1170"/>
              <a:buChar char="■"/>
            </a:pPr>
            <a:r>
              <a:rPr lang="en-US"/>
              <a:t>Achievements</a:t>
            </a:r>
            <a:endParaRPr/>
          </a:p>
          <a:p>
            <a:pPr indent="-302893" lvl="2" marL="1371600" rtl="0" algn="l">
              <a:lnSpc>
                <a:spcPct val="100000"/>
              </a:lnSpc>
              <a:spcBef>
                <a:spcPts val="360"/>
              </a:spcBef>
              <a:spcAft>
                <a:spcPts val="0"/>
              </a:spcAft>
              <a:buSzPts val="1170"/>
              <a:buChar char="■"/>
            </a:pPr>
            <a:r>
              <a:rPr lang="en-US"/>
              <a:t>2022 Moon Challenge Grand Champion</a:t>
            </a:r>
            <a:endParaRPr/>
          </a:p>
          <a:p>
            <a:pPr indent="-302893" lvl="2" marL="1371600" rtl="0" algn="l">
              <a:lnSpc>
                <a:spcPct val="100000"/>
              </a:lnSpc>
              <a:spcBef>
                <a:spcPts val="360"/>
              </a:spcBef>
              <a:spcAft>
                <a:spcPts val="0"/>
              </a:spcAft>
              <a:buSzPts val="1170"/>
              <a:buChar char="■"/>
            </a:pPr>
            <a:r>
              <a:rPr lang="en-US"/>
              <a:t>2022 Written Reports - 2nd Place</a:t>
            </a:r>
            <a:endParaRPr/>
          </a:p>
          <a:p>
            <a:pPr indent="-302893" lvl="2" marL="1371600" rtl="0" algn="l">
              <a:lnSpc>
                <a:spcPct val="100000"/>
              </a:lnSpc>
              <a:spcBef>
                <a:spcPts val="360"/>
              </a:spcBef>
              <a:spcAft>
                <a:spcPts val="0"/>
              </a:spcAft>
              <a:buSzPts val="1170"/>
              <a:buChar char="■"/>
            </a:pPr>
            <a:r>
              <a:rPr lang="en-US"/>
              <a:t>2022 Oral Reports - 2nd Place</a:t>
            </a:r>
            <a:endParaRPr/>
          </a:p>
          <a:p>
            <a:pPr indent="-302893" lvl="2" marL="1371600" rtl="0" algn="l">
              <a:spcBef>
                <a:spcPts val="360"/>
              </a:spcBef>
              <a:spcAft>
                <a:spcPts val="0"/>
              </a:spcAft>
              <a:buSzPts val="1170"/>
              <a:buChar char="■"/>
            </a:pPr>
            <a:r>
              <a:rPr lang="en-US"/>
              <a:t>2021 Moon Challenge Grand Champion</a:t>
            </a:r>
            <a:endParaRPr/>
          </a:p>
          <a:p>
            <a:pPr indent="-302893" lvl="2" marL="1371600" rtl="0" algn="l">
              <a:spcBef>
                <a:spcPts val="360"/>
              </a:spcBef>
              <a:spcAft>
                <a:spcPts val="0"/>
              </a:spcAft>
              <a:buSzPts val="1170"/>
              <a:buChar char="■"/>
            </a:pPr>
            <a:r>
              <a:rPr lang="en-US"/>
              <a:t>2021 Written Reports - 2nd Place</a:t>
            </a:r>
            <a:endParaRPr/>
          </a:p>
          <a:p>
            <a:pPr indent="-302894" lvl="2" marL="1371600" rtl="0" algn="l">
              <a:lnSpc>
                <a:spcPct val="100000"/>
              </a:lnSpc>
              <a:spcBef>
                <a:spcPts val="360"/>
              </a:spcBef>
              <a:spcAft>
                <a:spcPts val="0"/>
              </a:spcAft>
              <a:buSzPts val="1170"/>
              <a:buChar char="■"/>
            </a:pPr>
            <a:r>
              <a:rPr lang="en-US"/>
              <a:t>2021 Next Step Award Winner - USLI</a:t>
            </a:r>
            <a:endParaRPr/>
          </a:p>
          <a:p>
            <a:pPr indent="0" lvl="1" marL="611506" rtl="0" algn="l">
              <a:lnSpc>
                <a:spcPct val="100000"/>
              </a:lnSpc>
              <a:spcBef>
                <a:spcPts val="360"/>
              </a:spcBef>
              <a:spcAft>
                <a:spcPts val="0"/>
              </a:spcAft>
              <a:buSzPts val="1170"/>
              <a:buNone/>
            </a:pPr>
            <a:r>
              <a:t/>
            </a:r>
            <a:endParaRPr sz="1400"/>
          </a:p>
        </p:txBody>
      </p:sp>
      <p:sp>
        <p:nvSpPr>
          <p:cNvPr id="122" name="Google Shape;122;p4"/>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23" name="Google Shape;123;p4"/>
          <p:cNvPicPr preferRelativeResize="0"/>
          <p:nvPr/>
        </p:nvPicPr>
        <p:blipFill>
          <a:blip r:embed="rId3">
            <a:alphaModFix/>
          </a:blip>
          <a:stretch>
            <a:fillRect/>
          </a:stretch>
        </p:blipFill>
        <p:spPr>
          <a:xfrm>
            <a:off x="5383077" y="4106755"/>
            <a:ext cx="3449651" cy="2299199"/>
          </a:xfrm>
          <a:prstGeom prst="rect">
            <a:avLst/>
          </a:prstGeom>
          <a:noFill/>
          <a:ln>
            <a:noFill/>
          </a:ln>
        </p:spPr>
      </p:pic>
      <p:pic>
        <p:nvPicPr>
          <p:cNvPr id="124" name="Google Shape;124;p4"/>
          <p:cNvPicPr preferRelativeResize="0"/>
          <p:nvPr/>
        </p:nvPicPr>
        <p:blipFill>
          <a:blip r:embed="rId4">
            <a:alphaModFix/>
          </a:blip>
          <a:stretch>
            <a:fillRect/>
          </a:stretch>
        </p:blipFill>
        <p:spPr>
          <a:xfrm>
            <a:off x="6817850" y="2095637"/>
            <a:ext cx="1399775" cy="13997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6"/>
          <p:cNvSpPr txBox="1"/>
          <p:nvPr>
            <p:ph type="title"/>
          </p:nvPr>
        </p:nvSpPr>
        <p:spPr>
          <a:xfrm>
            <a:off x="317500" y="722312"/>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Scott Pinkham – Current Advisor</a:t>
            </a:r>
            <a:endParaRPr/>
          </a:p>
        </p:txBody>
      </p:sp>
      <p:sp>
        <p:nvSpPr>
          <p:cNvPr id="130" name="Google Shape;130;p6"/>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Advisor - Lecturer American Indian Studies</a:t>
            </a:r>
            <a:endParaRPr/>
          </a:p>
          <a:p>
            <a:pPr indent="-302894" lvl="1" marL="914400" rtl="0" algn="l">
              <a:lnSpc>
                <a:spcPct val="100000"/>
              </a:lnSpc>
              <a:spcBef>
                <a:spcPts val="360"/>
              </a:spcBef>
              <a:spcAft>
                <a:spcPts val="0"/>
              </a:spcAft>
              <a:buSzPts val="1170"/>
              <a:buChar char="■"/>
            </a:pPr>
            <a:r>
              <a:rPr lang="en-US"/>
              <a:t>NAR Certified Level 1</a:t>
            </a:r>
            <a:endParaRPr/>
          </a:p>
          <a:p>
            <a:pPr indent="-302894" lvl="1" marL="914400" rtl="0" algn="l">
              <a:lnSpc>
                <a:spcPct val="100000"/>
              </a:lnSpc>
              <a:spcBef>
                <a:spcPts val="360"/>
              </a:spcBef>
              <a:spcAft>
                <a:spcPts val="0"/>
              </a:spcAft>
              <a:buSzPts val="1170"/>
              <a:buChar char="■"/>
            </a:pPr>
            <a:r>
              <a:rPr lang="en-US"/>
              <a:t>FNL - University of Washington and AISES Advisor</a:t>
            </a:r>
            <a:endParaRPr/>
          </a:p>
          <a:p>
            <a:pPr indent="-302894" lvl="1" marL="914400" rtl="0" algn="l">
              <a:lnSpc>
                <a:spcPct val="100000"/>
              </a:lnSpc>
              <a:spcBef>
                <a:spcPts val="360"/>
              </a:spcBef>
              <a:spcAft>
                <a:spcPts val="0"/>
              </a:spcAft>
              <a:buSzPts val="1170"/>
              <a:buChar char="■"/>
            </a:pPr>
            <a:r>
              <a:rPr lang="en-US"/>
              <a:t>University of Washington</a:t>
            </a:r>
            <a:r>
              <a:rPr lang="en-US"/>
              <a:t> / AISES UW </a:t>
            </a:r>
            <a:endParaRPr/>
          </a:p>
          <a:p>
            <a:pPr indent="-302894" lvl="1" marL="914400" rtl="0" algn="l">
              <a:lnSpc>
                <a:spcPct val="100000"/>
              </a:lnSpc>
              <a:spcBef>
                <a:spcPts val="360"/>
              </a:spcBef>
              <a:spcAft>
                <a:spcPts val="0"/>
              </a:spcAft>
              <a:buSzPts val="1170"/>
              <a:buChar char="■"/>
            </a:pPr>
            <a:r>
              <a:rPr lang="en-US"/>
              <a:t>Advisor since 2021</a:t>
            </a:r>
            <a:endParaRPr/>
          </a:p>
          <a:p>
            <a:pPr indent="0" lvl="1" marL="611506" rtl="0" algn="l">
              <a:lnSpc>
                <a:spcPct val="100000"/>
              </a:lnSpc>
              <a:spcBef>
                <a:spcPts val="360"/>
              </a:spcBef>
              <a:spcAft>
                <a:spcPts val="0"/>
              </a:spcAft>
              <a:buSzPts val="1170"/>
              <a:buNone/>
            </a:pPr>
            <a:r>
              <a:t/>
            </a:r>
            <a:endParaRPr sz="1400"/>
          </a:p>
        </p:txBody>
      </p:sp>
      <p:sp>
        <p:nvSpPr>
          <p:cNvPr id="131" name="Google Shape;131;p6"/>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32" name="Google Shape;132;p6"/>
          <p:cNvPicPr preferRelativeResize="0"/>
          <p:nvPr/>
        </p:nvPicPr>
        <p:blipFill>
          <a:blip r:embed="rId3">
            <a:alphaModFix/>
          </a:blip>
          <a:stretch>
            <a:fillRect/>
          </a:stretch>
        </p:blipFill>
        <p:spPr>
          <a:xfrm>
            <a:off x="5174450" y="3429000"/>
            <a:ext cx="3306849" cy="2480125"/>
          </a:xfrm>
          <a:prstGeom prst="rect">
            <a:avLst/>
          </a:prstGeom>
          <a:noFill/>
          <a:ln>
            <a:noFill/>
          </a:ln>
        </p:spPr>
      </p:pic>
      <p:pic>
        <p:nvPicPr>
          <p:cNvPr descr="Logo&#10;&#10;Description automatically generated" id="133" name="Google Shape;133;p6"/>
          <p:cNvPicPr preferRelativeResize="0"/>
          <p:nvPr/>
        </p:nvPicPr>
        <p:blipFill rotWithShape="1">
          <a:blip r:embed="rId4">
            <a:alphaModFix/>
          </a:blip>
          <a:srcRect b="0" l="0" r="0" t="0"/>
          <a:stretch/>
        </p:blipFill>
        <p:spPr>
          <a:xfrm>
            <a:off x="2594123" y="4100020"/>
            <a:ext cx="1577920" cy="208034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g17431b74b26_0_7"/>
          <p:cNvSpPr txBox="1"/>
          <p:nvPr>
            <p:ph type="title"/>
          </p:nvPr>
        </p:nvSpPr>
        <p:spPr>
          <a:xfrm>
            <a:off x="0" y="712250"/>
            <a:ext cx="91440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Steven Singletary – Current Advisor</a:t>
            </a:r>
            <a:endParaRPr/>
          </a:p>
        </p:txBody>
      </p:sp>
      <p:sp>
        <p:nvSpPr>
          <p:cNvPr id="139" name="Google Shape;139;g17431b74b26_0_7"/>
          <p:cNvSpPr txBox="1"/>
          <p:nvPr>
            <p:ph idx="1" type="body"/>
          </p:nvPr>
        </p:nvSpPr>
        <p:spPr>
          <a:xfrm>
            <a:off x="318562" y="1941512"/>
            <a:ext cx="8208900"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Advisor - Clinical Assistant Professor</a:t>
            </a:r>
            <a:endParaRPr/>
          </a:p>
          <a:p>
            <a:pPr indent="-302893" lvl="1" marL="914400" rtl="0" algn="l">
              <a:lnSpc>
                <a:spcPct val="100000"/>
              </a:lnSpc>
              <a:spcBef>
                <a:spcPts val="360"/>
              </a:spcBef>
              <a:spcAft>
                <a:spcPts val="0"/>
              </a:spcAft>
              <a:buSzPts val="1170"/>
              <a:buChar char="■"/>
            </a:pPr>
            <a:r>
              <a:rPr lang="en-US"/>
              <a:t>TRA Certified Level 1</a:t>
            </a:r>
            <a:endParaRPr/>
          </a:p>
          <a:p>
            <a:pPr indent="-302893" lvl="1" marL="914400" rtl="0" algn="l">
              <a:lnSpc>
                <a:spcPct val="100000"/>
              </a:lnSpc>
              <a:spcBef>
                <a:spcPts val="360"/>
              </a:spcBef>
              <a:spcAft>
                <a:spcPts val="0"/>
              </a:spcAft>
              <a:buSzPts val="1170"/>
              <a:buChar char="■"/>
            </a:pPr>
            <a:r>
              <a:rPr lang="en-US"/>
              <a:t>FNL - University of North Carolina Pembroke</a:t>
            </a:r>
            <a:endParaRPr/>
          </a:p>
          <a:p>
            <a:pPr indent="-302893" lvl="1" marL="914400" rtl="0" algn="l">
              <a:lnSpc>
                <a:spcPct val="100000"/>
              </a:lnSpc>
              <a:spcBef>
                <a:spcPts val="360"/>
              </a:spcBef>
              <a:spcAft>
                <a:spcPts val="0"/>
              </a:spcAft>
              <a:buSzPts val="1170"/>
              <a:buChar char="■"/>
            </a:pPr>
            <a:r>
              <a:rPr lang="en-US"/>
              <a:t>Advisor since 2021</a:t>
            </a:r>
            <a:endParaRPr/>
          </a:p>
          <a:p>
            <a:pPr indent="0" lvl="1" marL="611506" rtl="0" algn="l">
              <a:lnSpc>
                <a:spcPct val="100000"/>
              </a:lnSpc>
              <a:spcBef>
                <a:spcPts val="360"/>
              </a:spcBef>
              <a:spcAft>
                <a:spcPts val="0"/>
              </a:spcAft>
              <a:buSzPts val="1170"/>
              <a:buNone/>
            </a:pPr>
            <a:r>
              <a:t/>
            </a:r>
            <a:endParaRPr sz="1400"/>
          </a:p>
        </p:txBody>
      </p:sp>
      <p:sp>
        <p:nvSpPr>
          <p:cNvPr id="140" name="Google Shape;140;g17431b74b26_0_7"/>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41" name="Google Shape;141;g17431b74b26_0_7"/>
          <p:cNvPicPr preferRelativeResize="0"/>
          <p:nvPr/>
        </p:nvPicPr>
        <p:blipFill>
          <a:blip r:embed="rId3">
            <a:alphaModFix/>
          </a:blip>
          <a:stretch>
            <a:fillRect/>
          </a:stretch>
        </p:blipFill>
        <p:spPr>
          <a:xfrm>
            <a:off x="190800" y="3735226"/>
            <a:ext cx="3828966" cy="2871725"/>
          </a:xfrm>
          <a:prstGeom prst="rect">
            <a:avLst/>
          </a:prstGeom>
          <a:noFill/>
          <a:ln>
            <a:noFill/>
          </a:ln>
        </p:spPr>
      </p:pic>
      <p:pic>
        <p:nvPicPr>
          <p:cNvPr id="142" name="Google Shape;142;g17431b74b26_0_7"/>
          <p:cNvPicPr preferRelativeResize="0"/>
          <p:nvPr/>
        </p:nvPicPr>
        <p:blipFill>
          <a:blip r:embed="rId4">
            <a:alphaModFix/>
          </a:blip>
          <a:stretch>
            <a:fillRect/>
          </a:stretch>
        </p:blipFill>
        <p:spPr>
          <a:xfrm>
            <a:off x="4274538" y="4047225"/>
            <a:ext cx="4772025" cy="952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Mike Harrell – Current Mentor</a:t>
            </a:r>
            <a:endParaRPr/>
          </a:p>
        </p:txBody>
      </p:sp>
      <p:sp>
        <p:nvSpPr>
          <p:cNvPr id="149" name="Google Shape;149;p8"/>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Mentor – Faculty Member, Earth and Space Sciences Dept, Facilities Project Engineer</a:t>
            </a:r>
            <a:endParaRPr/>
          </a:p>
          <a:p>
            <a:pPr indent="-302894" lvl="1" marL="914400" rtl="0" algn="l">
              <a:lnSpc>
                <a:spcPct val="100000"/>
              </a:lnSpc>
              <a:spcBef>
                <a:spcPts val="360"/>
              </a:spcBef>
              <a:spcAft>
                <a:spcPts val="0"/>
              </a:spcAft>
              <a:buSzPts val="1170"/>
              <a:buChar char="■"/>
            </a:pPr>
            <a:r>
              <a:rPr lang="en-US"/>
              <a:t>NAR Certified Level 2 - TRA Tri-Cities</a:t>
            </a:r>
            <a:endParaRPr/>
          </a:p>
          <a:p>
            <a:pPr indent="-302894" lvl="1" marL="914400" rtl="0" algn="l">
              <a:lnSpc>
                <a:spcPct val="100000"/>
              </a:lnSpc>
              <a:spcBef>
                <a:spcPts val="360"/>
              </a:spcBef>
              <a:spcAft>
                <a:spcPts val="0"/>
              </a:spcAft>
              <a:buSzPts val="1170"/>
              <a:buChar char="■"/>
            </a:pPr>
            <a:r>
              <a:rPr lang="en-US"/>
              <a:t>Various rocketry mentorship roles</a:t>
            </a:r>
            <a:endParaRPr/>
          </a:p>
          <a:p>
            <a:pPr indent="-302894" lvl="1" marL="914400" rtl="0" algn="l">
              <a:lnSpc>
                <a:spcPct val="100000"/>
              </a:lnSpc>
              <a:spcBef>
                <a:spcPts val="360"/>
              </a:spcBef>
              <a:spcAft>
                <a:spcPts val="0"/>
              </a:spcAft>
              <a:buSzPts val="1170"/>
              <a:buChar char="■"/>
            </a:pPr>
            <a:r>
              <a:rPr lang="en-US"/>
              <a:t>University of Washington mentor - FNL 2020-2021</a:t>
            </a:r>
            <a:endParaRPr/>
          </a:p>
          <a:p>
            <a:pPr indent="-228599" lvl="1" marL="914400" rtl="0" algn="l">
              <a:lnSpc>
                <a:spcPct val="100000"/>
              </a:lnSpc>
              <a:spcBef>
                <a:spcPts val="360"/>
              </a:spcBef>
              <a:spcAft>
                <a:spcPts val="0"/>
              </a:spcAft>
              <a:buSzPts val="1170"/>
              <a:buNone/>
            </a:pPr>
            <a:r>
              <a:t/>
            </a:r>
            <a:endParaRPr/>
          </a:p>
        </p:txBody>
      </p:sp>
      <p:sp>
        <p:nvSpPr>
          <p:cNvPr id="150" name="Google Shape;150;p8"/>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descr="WSGC Student Spotlight: University of Washington FNL Team | News and Awards  | Carthage College" id="151" name="Google Shape;151;p8"/>
          <p:cNvPicPr preferRelativeResize="0"/>
          <p:nvPr/>
        </p:nvPicPr>
        <p:blipFill rotWithShape="1">
          <a:blip r:embed="rId3">
            <a:alphaModFix/>
          </a:blip>
          <a:srcRect b="0" l="0" r="0" t="0"/>
          <a:stretch/>
        </p:blipFill>
        <p:spPr>
          <a:xfrm>
            <a:off x="4910203" y="3987289"/>
            <a:ext cx="3905185" cy="1952593"/>
          </a:xfrm>
          <a:prstGeom prst="rect">
            <a:avLst/>
          </a:prstGeom>
          <a:noFill/>
          <a:ln>
            <a:noFill/>
          </a:ln>
        </p:spPr>
      </p:pic>
      <p:pic>
        <p:nvPicPr>
          <p:cNvPr descr="Logo&#10;&#10;Description automatically generated" id="152" name="Google Shape;152;p8"/>
          <p:cNvPicPr preferRelativeResize="0"/>
          <p:nvPr/>
        </p:nvPicPr>
        <p:blipFill rotWithShape="1">
          <a:blip r:embed="rId4">
            <a:alphaModFix/>
          </a:blip>
          <a:srcRect b="0" l="0" r="0" t="0"/>
          <a:stretch/>
        </p:blipFill>
        <p:spPr>
          <a:xfrm>
            <a:off x="2855173" y="4280770"/>
            <a:ext cx="1577920" cy="208034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g17431b74b26_0_18"/>
          <p:cNvSpPr txBox="1"/>
          <p:nvPr>
            <p:ph type="title"/>
          </p:nvPr>
        </p:nvSpPr>
        <p:spPr>
          <a:xfrm>
            <a:off x="317500" y="722312"/>
            <a:ext cx="8637600" cy="7695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Gary Stroick</a:t>
            </a:r>
            <a:r>
              <a:rPr lang="en-US"/>
              <a:t> – Current Mentor</a:t>
            </a:r>
            <a:endParaRPr/>
          </a:p>
        </p:txBody>
      </p:sp>
      <p:sp>
        <p:nvSpPr>
          <p:cNvPr id="159" name="Google Shape;159;g17431b74b26_0_18"/>
          <p:cNvSpPr txBox="1"/>
          <p:nvPr>
            <p:ph idx="1" type="body"/>
          </p:nvPr>
        </p:nvSpPr>
        <p:spPr>
          <a:xfrm>
            <a:off x="328603" y="1941500"/>
            <a:ext cx="6087600"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Mentor - Off We Go Rocketry</a:t>
            </a:r>
            <a:endParaRPr/>
          </a:p>
          <a:p>
            <a:pPr indent="-308608" lvl="1" marL="914400" rtl="0" algn="l">
              <a:lnSpc>
                <a:spcPct val="100000"/>
              </a:lnSpc>
              <a:spcBef>
                <a:spcPts val="360"/>
              </a:spcBef>
              <a:spcAft>
                <a:spcPts val="0"/>
              </a:spcAft>
              <a:buSzPts val="1260"/>
              <a:buChar char="■"/>
            </a:pPr>
            <a:r>
              <a:rPr lang="en-US"/>
              <a:t>TRA Certified Level 3 - TRA Minnesota Board of Directors</a:t>
            </a:r>
            <a:endParaRPr/>
          </a:p>
          <a:p>
            <a:pPr indent="-302893" lvl="1" marL="914400" rtl="0" algn="l">
              <a:lnSpc>
                <a:spcPct val="100000"/>
              </a:lnSpc>
              <a:spcBef>
                <a:spcPts val="360"/>
              </a:spcBef>
              <a:spcAft>
                <a:spcPts val="0"/>
              </a:spcAft>
              <a:buSzPts val="1170"/>
              <a:buChar char="■"/>
            </a:pPr>
            <a:r>
              <a:rPr lang="en-US"/>
              <a:t>Various rocketry mentorship roles</a:t>
            </a:r>
            <a:endParaRPr/>
          </a:p>
          <a:p>
            <a:pPr indent="-302893" lvl="1" marL="914400" rtl="0" algn="l">
              <a:lnSpc>
                <a:spcPct val="100000"/>
              </a:lnSpc>
              <a:spcBef>
                <a:spcPts val="360"/>
              </a:spcBef>
              <a:spcAft>
                <a:spcPts val="0"/>
              </a:spcAft>
              <a:buSzPts val="1170"/>
              <a:buChar char="■"/>
            </a:pPr>
            <a:r>
              <a:rPr lang="en-US"/>
              <a:t>Leech Lake Tribal College - FNL 2019 - 2022</a:t>
            </a:r>
            <a:endParaRPr/>
          </a:p>
          <a:p>
            <a:pPr indent="-302893" lvl="1" marL="914400" rtl="0" algn="l">
              <a:lnSpc>
                <a:spcPct val="100000"/>
              </a:lnSpc>
              <a:spcBef>
                <a:spcPts val="360"/>
              </a:spcBef>
              <a:spcAft>
                <a:spcPts val="0"/>
              </a:spcAft>
              <a:buSzPts val="1170"/>
              <a:buChar char="■"/>
            </a:pPr>
            <a:r>
              <a:rPr lang="en-US"/>
              <a:t>Fond du Lac Tribal College  - FNL 2021-2022</a:t>
            </a:r>
            <a:endParaRPr/>
          </a:p>
          <a:p>
            <a:pPr indent="-302893" lvl="1" marL="914400" rtl="0" algn="l">
              <a:lnSpc>
                <a:spcPct val="100000"/>
              </a:lnSpc>
              <a:spcBef>
                <a:spcPts val="360"/>
              </a:spcBef>
              <a:spcAft>
                <a:spcPts val="0"/>
              </a:spcAft>
              <a:buSzPts val="1170"/>
              <a:buChar char="■"/>
            </a:pPr>
            <a:r>
              <a:rPr lang="en-US"/>
              <a:t>NASA USLI Experience (University of Minnesota)</a:t>
            </a:r>
            <a:endParaRPr/>
          </a:p>
          <a:p>
            <a:pPr indent="-302893" lvl="1" marL="914400" rtl="0" algn="l">
              <a:lnSpc>
                <a:spcPct val="100000"/>
              </a:lnSpc>
              <a:spcBef>
                <a:spcPts val="360"/>
              </a:spcBef>
              <a:spcAft>
                <a:spcPts val="0"/>
              </a:spcAft>
              <a:buSzPts val="1170"/>
              <a:buChar char="■"/>
            </a:pPr>
            <a:r>
              <a:rPr lang="en-US"/>
              <a:t>ESRA Spaceport America Cup Experience (University of Minnesota)</a:t>
            </a:r>
            <a:endParaRPr/>
          </a:p>
          <a:p>
            <a:pPr indent="-302893" lvl="1" marL="914400" rtl="0" algn="l">
              <a:lnSpc>
                <a:spcPct val="100000"/>
              </a:lnSpc>
              <a:spcBef>
                <a:spcPts val="360"/>
              </a:spcBef>
              <a:spcAft>
                <a:spcPts val="0"/>
              </a:spcAft>
              <a:buSzPts val="1170"/>
              <a:buChar char="■"/>
            </a:pPr>
            <a:r>
              <a:rPr lang="en-US"/>
              <a:t>NASA Minnesota Space Grant Consortium - Great Midwest Rocket Launch</a:t>
            </a:r>
            <a:endParaRPr/>
          </a:p>
          <a:p>
            <a:pPr indent="-228598" lvl="1" marL="914400" rtl="0" algn="l">
              <a:lnSpc>
                <a:spcPct val="100000"/>
              </a:lnSpc>
              <a:spcBef>
                <a:spcPts val="360"/>
              </a:spcBef>
              <a:spcAft>
                <a:spcPts val="0"/>
              </a:spcAft>
              <a:buSzPts val="1170"/>
              <a:buNone/>
            </a:pPr>
            <a:r>
              <a:t/>
            </a:r>
            <a:endParaRPr/>
          </a:p>
        </p:txBody>
      </p:sp>
      <p:sp>
        <p:nvSpPr>
          <p:cNvPr id="160" name="Google Shape;160;g17431b74b26_0_18"/>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61" name="Google Shape;161;g17431b74b26_0_18"/>
          <p:cNvPicPr preferRelativeResize="0"/>
          <p:nvPr/>
        </p:nvPicPr>
        <p:blipFill>
          <a:blip r:embed="rId3">
            <a:alphaModFix/>
          </a:blip>
          <a:stretch>
            <a:fillRect/>
          </a:stretch>
        </p:blipFill>
        <p:spPr>
          <a:xfrm>
            <a:off x="6603475" y="2783450"/>
            <a:ext cx="1600200" cy="2857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9"/>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What is a Rocketry Mentor?</a:t>
            </a:r>
            <a:endParaRPr/>
          </a:p>
        </p:txBody>
      </p:sp>
      <p:sp>
        <p:nvSpPr>
          <p:cNvPr id="168" name="Google Shape;168;p9"/>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u="sng"/>
              <a:t>First Nations Launch </a:t>
            </a:r>
            <a:r>
              <a:rPr lang="en-US"/>
              <a:t>defines a </a:t>
            </a:r>
            <a:r>
              <a:rPr b="1" lang="en-US"/>
              <a:t>Rocketry Mentor </a:t>
            </a:r>
            <a:r>
              <a:rPr lang="en-US"/>
              <a:t>as someone who:</a:t>
            </a:r>
            <a:endParaRPr/>
          </a:p>
          <a:p>
            <a:pPr indent="-302894" lvl="1" marL="914400" rtl="0" algn="l">
              <a:lnSpc>
                <a:spcPct val="100000"/>
              </a:lnSpc>
              <a:spcBef>
                <a:spcPts val="360"/>
              </a:spcBef>
              <a:spcAft>
                <a:spcPts val="0"/>
              </a:spcAft>
              <a:buSzPts val="1170"/>
              <a:buChar char="■"/>
            </a:pPr>
            <a:r>
              <a:rPr lang="en-US"/>
              <a:t>Is an active member of either:</a:t>
            </a:r>
            <a:endParaRPr/>
          </a:p>
          <a:p>
            <a:pPr indent="-302894" lvl="2" marL="1371600" rtl="0" algn="l">
              <a:lnSpc>
                <a:spcPct val="100000"/>
              </a:lnSpc>
              <a:spcBef>
                <a:spcPts val="360"/>
              </a:spcBef>
              <a:spcAft>
                <a:spcPts val="0"/>
              </a:spcAft>
              <a:buSzPts val="1170"/>
              <a:buChar char="■"/>
            </a:pPr>
            <a:r>
              <a:rPr lang="en-US"/>
              <a:t>National Association of Rocketry (NAR - </a:t>
            </a:r>
            <a:r>
              <a:rPr lang="en-US" u="sng">
                <a:solidFill>
                  <a:schemeClr val="hlink"/>
                </a:solidFill>
                <a:hlinkClick r:id="rId3"/>
              </a:rPr>
              <a:t>https://www.nar.org/</a:t>
            </a:r>
            <a:r>
              <a:rPr lang="en-US"/>
              <a:t>)</a:t>
            </a:r>
            <a:endParaRPr/>
          </a:p>
          <a:p>
            <a:pPr indent="-302894" lvl="2" marL="1371600" rtl="0" algn="l">
              <a:lnSpc>
                <a:spcPct val="100000"/>
              </a:lnSpc>
              <a:spcBef>
                <a:spcPts val="360"/>
              </a:spcBef>
              <a:spcAft>
                <a:spcPts val="0"/>
              </a:spcAft>
              <a:buSzPts val="1170"/>
              <a:buChar char="■"/>
            </a:pPr>
            <a:r>
              <a:rPr lang="en-US"/>
              <a:t>Tripoli Rocketry Association (TRA - </a:t>
            </a:r>
            <a:r>
              <a:rPr lang="en-US" u="sng">
                <a:solidFill>
                  <a:schemeClr val="hlink"/>
                </a:solidFill>
                <a:hlinkClick r:id="rId4"/>
              </a:rPr>
              <a:t>http://www.tripoli.org/</a:t>
            </a:r>
            <a:r>
              <a:rPr lang="en-US"/>
              <a:t>)</a:t>
            </a:r>
            <a:endParaRPr/>
          </a:p>
          <a:p>
            <a:pPr indent="-302894" lvl="1" marL="914400" rtl="0" algn="l">
              <a:lnSpc>
                <a:spcPct val="100000"/>
              </a:lnSpc>
              <a:spcBef>
                <a:spcPts val="360"/>
              </a:spcBef>
              <a:spcAft>
                <a:spcPts val="0"/>
              </a:spcAft>
              <a:buSzPts val="1170"/>
              <a:buChar char="■"/>
            </a:pPr>
            <a:r>
              <a:rPr lang="en-US"/>
              <a:t>Is experienced to the level of the competition rocket or higher</a:t>
            </a:r>
            <a:endParaRPr/>
          </a:p>
          <a:p>
            <a:pPr indent="-302894" lvl="2" marL="1371600" rtl="0" algn="l">
              <a:lnSpc>
                <a:spcPct val="100000"/>
              </a:lnSpc>
              <a:spcBef>
                <a:spcPts val="360"/>
              </a:spcBef>
              <a:spcAft>
                <a:spcPts val="0"/>
              </a:spcAft>
              <a:buSzPts val="1170"/>
              <a:buChar char="■"/>
            </a:pPr>
            <a:r>
              <a:rPr lang="en-US"/>
              <a:t>Certified Level 2 is acceptable (Certified Level 3 is better)</a:t>
            </a:r>
            <a:endParaRPr/>
          </a:p>
          <a:p>
            <a:pPr indent="-302894" lvl="1" marL="914400" rtl="0" algn="l">
              <a:lnSpc>
                <a:spcPct val="100000"/>
              </a:lnSpc>
              <a:spcBef>
                <a:spcPts val="360"/>
              </a:spcBef>
              <a:spcAft>
                <a:spcPts val="0"/>
              </a:spcAft>
              <a:buSzPts val="1170"/>
              <a:buChar char="■"/>
            </a:pPr>
            <a:r>
              <a:rPr lang="en-US"/>
              <a:t>Is a member of a local rocketry club (preferable)</a:t>
            </a:r>
            <a:endParaRPr/>
          </a:p>
          <a:p>
            <a:pPr indent="-302894" lvl="2" marL="1371600" rtl="0" algn="l">
              <a:lnSpc>
                <a:spcPct val="100000"/>
              </a:lnSpc>
              <a:spcBef>
                <a:spcPts val="360"/>
              </a:spcBef>
              <a:spcAft>
                <a:spcPts val="0"/>
              </a:spcAft>
              <a:buSzPts val="1170"/>
              <a:buChar char="■"/>
            </a:pPr>
            <a:r>
              <a:rPr lang="en-US"/>
              <a:t>Has access to local launch site, and can facilitate local launches</a:t>
            </a:r>
            <a:endParaRPr/>
          </a:p>
          <a:p>
            <a:pPr indent="-302894" lvl="1" marL="914400" rtl="0" algn="l">
              <a:lnSpc>
                <a:spcPct val="100000"/>
              </a:lnSpc>
              <a:spcBef>
                <a:spcPts val="360"/>
              </a:spcBef>
              <a:spcAft>
                <a:spcPts val="0"/>
              </a:spcAft>
              <a:buSzPts val="1170"/>
              <a:buChar char="■"/>
            </a:pPr>
            <a:r>
              <a:rPr lang="en-US"/>
              <a:t>Can assist the team with rocketry design, procurement and build</a:t>
            </a:r>
            <a:endParaRPr/>
          </a:p>
          <a:p>
            <a:pPr indent="0" lvl="0" marL="148590" rtl="0" algn="l">
              <a:lnSpc>
                <a:spcPct val="100000"/>
              </a:lnSpc>
              <a:spcBef>
                <a:spcPts val="360"/>
              </a:spcBef>
              <a:spcAft>
                <a:spcPts val="0"/>
              </a:spcAft>
              <a:buSzPts val="1260"/>
              <a:buNone/>
            </a:pPr>
            <a:r>
              <a:t/>
            </a:r>
            <a:endParaRPr/>
          </a:p>
          <a:p>
            <a:pPr indent="-308610" lvl="0" marL="457200" rtl="0" algn="l">
              <a:lnSpc>
                <a:spcPct val="100000"/>
              </a:lnSpc>
              <a:spcBef>
                <a:spcPts val="360"/>
              </a:spcBef>
              <a:spcAft>
                <a:spcPts val="0"/>
              </a:spcAft>
              <a:buSzPts val="1260"/>
              <a:buChar char="■"/>
            </a:pPr>
            <a:r>
              <a:rPr lang="en-US"/>
              <a:t>The Rocketry Mentor:</a:t>
            </a:r>
            <a:endParaRPr/>
          </a:p>
          <a:p>
            <a:pPr indent="-302894" lvl="1" marL="914400" rtl="0" algn="l">
              <a:lnSpc>
                <a:spcPct val="100000"/>
              </a:lnSpc>
              <a:spcBef>
                <a:spcPts val="360"/>
              </a:spcBef>
              <a:spcAft>
                <a:spcPts val="0"/>
              </a:spcAft>
              <a:buSzPts val="1170"/>
              <a:buChar char="■"/>
            </a:pPr>
            <a:r>
              <a:rPr lang="en-US"/>
              <a:t>may or may not have an engineering degree</a:t>
            </a:r>
            <a:endParaRPr/>
          </a:p>
          <a:p>
            <a:pPr indent="-302894" lvl="1" marL="914400" rtl="0" algn="l">
              <a:lnSpc>
                <a:spcPct val="100000"/>
              </a:lnSpc>
              <a:spcBef>
                <a:spcPts val="360"/>
              </a:spcBef>
              <a:spcAft>
                <a:spcPts val="0"/>
              </a:spcAft>
              <a:buSzPts val="1170"/>
              <a:buChar char="■"/>
            </a:pPr>
            <a:r>
              <a:rPr lang="en-US"/>
              <a:t>may or may not be associated with the school</a:t>
            </a:r>
            <a:endParaRPr/>
          </a:p>
        </p:txBody>
      </p:sp>
      <p:sp>
        <p:nvSpPr>
          <p:cNvPr id="169" name="Google Shape;169;p9"/>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0"/>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Responsibilities of a Mentor</a:t>
            </a:r>
            <a:endParaRPr/>
          </a:p>
        </p:txBody>
      </p:sp>
      <p:sp>
        <p:nvSpPr>
          <p:cNvPr id="176" name="Google Shape;176;p10"/>
          <p:cNvSpPr txBox="1"/>
          <p:nvPr>
            <p:ph idx="1" type="body"/>
          </p:nvPr>
        </p:nvSpPr>
        <p:spPr>
          <a:xfrm>
            <a:off x="328611" y="1941512"/>
            <a:ext cx="6580189"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A volunteer who is tasked with:</a:t>
            </a:r>
            <a:endParaRPr/>
          </a:p>
          <a:p>
            <a:pPr indent="-302894" lvl="1" marL="914400" rtl="0" algn="l">
              <a:lnSpc>
                <a:spcPct val="100000"/>
              </a:lnSpc>
              <a:spcBef>
                <a:spcPts val="360"/>
              </a:spcBef>
              <a:spcAft>
                <a:spcPts val="0"/>
              </a:spcAft>
              <a:buSzPts val="1170"/>
              <a:buChar char="■"/>
            </a:pPr>
            <a:r>
              <a:rPr lang="en-US"/>
              <a:t>Assisting students with rocket design/simulation and kit selection</a:t>
            </a:r>
            <a:endParaRPr/>
          </a:p>
          <a:p>
            <a:pPr indent="-228599" lvl="1" marL="914400"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Assisting students with rocket part procurement</a:t>
            </a:r>
            <a:endParaRPr/>
          </a:p>
          <a:p>
            <a:pPr indent="-228599" lvl="1" marL="914400"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Assisting students with rocket build and component testing</a:t>
            </a:r>
            <a:endParaRPr/>
          </a:p>
          <a:p>
            <a:pPr indent="-228599" lvl="1" marL="914400"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May be required to facilitate a local launch </a:t>
            </a:r>
            <a:endParaRPr/>
          </a:p>
          <a:p>
            <a:pPr indent="-302894" lvl="2" marL="1371600" rtl="0" algn="l">
              <a:lnSpc>
                <a:spcPct val="100000"/>
              </a:lnSpc>
              <a:spcBef>
                <a:spcPts val="360"/>
              </a:spcBef>
              <a:spcAft>
                <a:spcPts val="0"/>
              </a:spcAft>
              <a:buSzPts val="1170"/>
              <a:buChar char="■"/>
            </a:pPr>
            <a:r>
              <a:rPr lang="en-US"/>
              <a:t>Can facilitate a test launch (if desired)</a:t>
            </a:r>
            <a:endParaRPr/>
          </a:p>
          <a:p>
            <a:pPr indent="-302894" lvl="2" marL="1371600" rtl="0" algn="l">
              <a:lnSpc>
                <a:spcPct val="100000"/>
              </a:lnSpc>
              <a:spcBef>
                <a:spcPts val="360"/>
              </a:spcBef>
              <a:spcAft>
                <a:spcPts val="0"/>
              </a:spcAft>
              <a:buSzPts val="1170"/>
              <a:buChar char="■"/>
            </a:pPr>
            <a:r>
              <a:rPr lang="en-US"/>
              <a:t>Handle / teach safe handling of energetics / motors (if required)</a:t>
            </a:r>
            <a:endParaRPr/>
          </a:p>
        </p:txBody>
      </p:sp>
      <p:sp>
        <p:nvSpPr>
          <p:cNvPr id="177" name="Google Shape;177;p10"/>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78" name="Google Shape;178;p10"/>
          <p:cNvPicPr preferRelativeResize="0"/>
          <p:nvPr/>
        </p:nvPicPr>
        <p:blipFill rotWithShape="1">
          <a:blip r:embed="rId3">
            <a:alphaModFix/>
          </a:blip>
          <a:srcRect b="0" l="16901" r="11782" t="0"/>
          <a:stretch/>
        </p:blipFill>
        <p:spPr>
          <a:xfrm>
            <a:off x="7001934" y="2573867"/>
            <a:ext cx="1828800" cy="300831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2"/>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Benefits of Having a Mentor</a:t>
            </a:r>
            <a:endParaRPr/>
          </a:p>
        </p:txBody>
      </p:sp>
      <p:sp>
        <p:nvSpPr>
          <p:cNvPr id="185" name="Google Shape;185;p12"/>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Panel will contrast some of their experiences with and without an experienced Rocketry Mentor</a:t>
            </a:r>
            <a:endParaRPr/>
          </a:p>
          <a:p>
            <a:pPr indent="-302894" lvl="1" marL="914400" rtl="0" algn="l">
              <a:lnSpc>
                <a:spcPct val="100000"/>
              </a:lnSpc>
              <a:spcBef>
                <a:spcPts val="360"/>
              </a:spcBef>
              <a:spcAft>
                <a:spcPts val="0"/>
              </a:spcAft>
              <a:buSzPts val="1170"/>
              <a:buChar char="■"/>
            </a:pPr>
            <a:r>
              <a:rPr lang="en-US"/>
              <a:t>Simulations</a:t>
            </a:r>
            <a:endParaRPr/>
          </a:p>
          <a:p>
            <a:pPr indent="-302894" lvl="2" marL="1371600" rtl="0" algn="l">
              <a:lnSpc>
                <a:spcPct val="100000"/>
              </a:lnSpc>
              <a:spcBef>
                <a:spcPts val="360"/>
              </a:spcBef>
              <a:spcAft>
                <a:spcPts val="0"/>
              </a:spcAft>
              <a:buSzPts val="1170"/>
              <a:buChar char="■"/>
            </a:pPr>
            <a:r>
              <a:rPr lang="en-US"/>
              <a:t>Understanding performance parameters</a:t>
            </a:r>
            <a:endParaRPr/>
          </a:p>
          <a:p>
            <a:pPr indent="-302894" lvl="1" marL="914400" rtl="0" algn="l">
              <a:lnSpc>
                <a:spcPct val="100000"/>
              </a:lnSpc>
              <a:spcBef>
                <a:spcPts val="360"/>
              </a:spcBef>
              <a:spcAft>
                <a:spcPts val="0"/>
              </a:spcAft>
              <a:buSzPts val="1170"/>
              <a:buChar char="■"/>
            </a:pPr>
            <a:r>
              <a:rPr lang="en-US"/>
              <a:t>Design</a:t>
            </a:r>
            <a:endParaRPr/>
          </a:p>
          <a:p>
            <a:pPr indent="-302894" lvl="2" marL="1371600" rtl="0" algn="l">
              <a:lnSpc>
                <a:spcPct val="100000"/>
              </a:lnSpc>
              <a:spcBef>
                <a:spcPts val="360"/>
              </a:spcBef>
              <a:spcAft>
                <a:spcPts val="0"/>
              </a:spcAft>
              <a:buSzPts val="1170"/>
              <a:buChar char="■"/>
            </a:pPr>
            <a:r>
              <a:rPr lang="en-US"/>
              <a:t>Selecting proper components</a:t>
            </a:r>
            <a:endParaRPr/>
          </a:p>
          <a:p>
            <a:pPr indent="-302894" lvl="1" marL="914400" rtl="0" algn="l">
              <a:lnSpc>
                <a:spcPct val="100000"/>
              </a:lnSpc>
              <a:spcBef>
                <a:spcPts val="360"/>
              </a:spcBef>
              <a:spcAft>
                <a:spcPts val="0"/>
              </a:spcAft>
              <a:buSzPts val="1170"/>
              <a:buChar char="■"/>
            </a:pPr>
            <a:r>
              <a:rPr lang="en-US"/>
              <a:t>Procurement</a:t>
            </a:r>
            <a:endParaRPr/>
          </a:p>
          <a:p>
            <a:pPr indent="-302894" lvl="2" marL="1371600" rtl="0" algn="l">
              <a:lnSpc>
                <a:spcPct val="100000"/>
              </a:lnSpc>
              <a:spcBef>
                <a:spcPts val="360"/>
              </a:spcBef>
              <a:spcAft>
                <a:spcPts val="0"/>
              </a:spcAft>
              <a:buSzPts val="1170"/>
              <a:buChar char="■"/>
            </a:pPr>
            <a:r>
              <a:rPr lang="en-US"/>
              <a:t>Procuring components / lead time</a:t>
            </a:r>
            <a:endParaRPr/>
          </a:p>
          <a:p>
            <a:pPr indent="-302894" lvl="1" marL="914400" rtl="0" algn="l">
              <a:lnSpc>
                <a:spcPct val="100000"/>
              </a:lnSpc>
              <a:spcBef>
                <a:spcPts val="360"/>
              </a:spcBef>
              <a:spcAft>
                <a:spcPts val="0"/>
              </a:spcAft>
              <a:buSzPts val="1170"/>
              <a:buChar char="■"/>
            </a:pPr>
            <a:r>
              <a:rPr lang="en-US"/>
              <a:t>Build</a:t>
            </a:r>
            <a:endParaRPr/>
          </a:p>
          <a:p>
            <a:pPr indent="-302894" lvl="2" marL="1371600" rtl="0" algn="l">
              <a:lnSpc>
                <a:spcPct val="100000"/>
              </a:lnSpc>
              <a:spcBef>
                <a:spcPts val="360"/>
              </a:spcBef>
              <a:spcAft>
                <a:spcPts val="0"/>
              </a:spcAft>
              <a:buSzPts val="1170"/>
              <a:buChar char="■"/>
            </a:pPr>
            <a:r>
              <a:rPr lang="en-US"/>
              <a:t>Building with proper / safe methods</a:t>
            </a:r>
            <a:endParaRPr/>
          </a:p>
          <a:p>
            <a:pPr indent="-302894" lvl="1" marL="914400" rtl="0" algn="l">
              <a:lnSpc>
                <a:spcPct val="100000"/>
              </a:lnSpc>
              <a:spcBef>
                <a:spcPts val="360"/>
              </a:spcBef>
              <a:spcAft>
                <a:spcPts val="0"/>
              </a:spcAft>
              <a:buSzPts val="1170"/>
              <a:buChar char="■"/>
            </a:pPr>
            <a:r>
              <a:rPr lang="en-US"/>
              <a:t>Test</a:t>
            </a:r>
            <a:endParaRPr/>
          </a:p>
          <a:p>
            <a:pPr indent="-302894" lvl="2" marL="1371600" rtl="0" algn="l">
              <a:lnSpc>
                <a:spcPct val="100000"/>
              </a:lnSpc>
              <a:spcBef>
                <a:spcPts val="360"/>
              </a:spcBef>
              <a:spcAft>
                <a:spcPts val="0"/>
              </a:spcAft>
              <a:buSzPts val="1170"/>
              <a:buChar char="■"/>
            </a:pPr>
            <a:r>
              <a:rPr lang="en-US"/>
              <a:t>Testing proper components at right time</a:t>
            </a:r>
            <a:endParaRPr/>
          </a:p>
          <a:p>
            <a:pPr indent="-302894" lvl="1" marL="914400" rtl="0" algn="l">
              <a:lnSpc>
                <a:spcPct val="100000"/>
              </a:lnSpc>
              <a:spcBef>
                <a:spcPts val="360"/>
              </a:spcBef>
              <a:spcAft>
                <a:spcPts val="0"/>
              </a:spcAft>
              <a:buSzPts val="1170"/>
              <a:buChar char="■"/>
            </a:pPr>
            <a:r>
              <a:rPr lang="en-US"/>
              <a:t>Flight</a:t>
            </a:r>
            <a:endParaRPr/>
          </a:p>
          <a:p>
            <a:pPr indent="-302894" lvl="2" marL="1371600" rtl="0" algn="l">
              <a:lnSpc>
                <a:spcPct val="100000"/>
              </a:lnSpc>
              <a:spcBef>
                <a:spcPts val="360"/>
              </a:spcBef>
              <a:spcAft>
                <a:spcPts val="0"/>
              </a:spcAft>
              <a:buSzPts val="1170"/>
              <a:buChar char="■"/>
            </a:pPr>
            <a:r>
              <a:rPr lang="en-US"/>
              <a:t>Assisting with launch preparation</a:t>
            </a:r>
            <a:endParaRPr/>
          </a:p>
        </p:txBody>
      </p:sp>
      <p:sp>
        <p:nvSpPr>
          <p:cNvPr id="186" name="Google Shape;186;p12"/>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87" name="Google Shape;187;p12"/>
          <p:cNvPicPr preferRelativeResize="0"/>
          <p:nvPr/>
        </p:nvPicPr>
        <p:blipFill rotWithShape="1">
          <a:blip r:embed="rId3">
            <a:alphaModFix/>
          </a:blip>
          <a:srcRect b="0" l="0" r="0" t="0"/>
          <a:stretch/>
        </p:blipFill>
        <p:spPr>
          <a:xfrm>
            <a:off x="5356105" y="3285066"/>
            <a:ext cx="3357682" cy="261884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4"/>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How to Acquire a Mentor</a:t>
            </a:r>
            <a:endParaRPr/>
          </a:p>
        </p:txBody>
      </p:sp>
      <p:sp>
        <p:nvSpPr>
          <p:cNvPr id="193" name="Google Shape;193;p14"/>
          <p:cNvSpPr txBox="1"/>
          <p:nvPr>
            <p:ph idx="1" type="body"/>
          </p:nvPr>
        </p:nvSpPr>
        <p:spPr>
          <a:xfrm>
            <a:off x="328612" y="1941512"/>
            <a:ext cx="7172855"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The teams must acquire their own Rocketry Mentor</a:t>
            </a:r>
            <a:endParaRPr/>
          </a:p>
          <a:p>
            <a:pPr indent="-302894" lvl="1" marL="914400" rtl="0" algn="l">
              <a:lnSpc>
                <a:spcPct val="100000"/>
              </a:lnSpc>
              <a:spcBef>
                <a:spcPts val="360"/>
              </a:spcBef>
              <a:spcAft>
                <a:spcPts val="0"/>
              </a:spcAft>
              <a:buSzPts val="1170"/>
              <a:buChar char="■"/>
            </a:pPr>
            <a:r>
              <a:rPr lang="en-US"/>
              <a:t>They can select based on location, preference, etc.</a:t>
            </a:r>
            <a:endParaRPr/>
          </a:p>
          <a:p>
            <a:pPr indent="-302894" lvl="1" marL="914400" rtl="0" algn="l">
              <a:lnSpc>
                <a:spcPct val="100000"/>
              </a:lnSpc>
              <a:spcBef>
                <a:spcPts val="360"/>
              </a:spcBef>
              <a:spcAft>
                <a:spcPts val="0"/>
              </a:spcAft>
              <a:buSzPts val="1170"/>
              <a:buChar char="■"/>
            </a:pPr>
            <a:r>
              <a:rPr lang="en-US"/>
              <a:t>The </a:t>
            </a:r>
            <a:r>
              <a:rPr lang="en-US" u="sng"/>
              <a:t>Team Lead </a:t>
            </a:r>
            <a:r>
              <a:rPr lang="en-US"/>
              <a:t>and/or the </a:t>
            </a:r>
            <a:r>
              <a:rPr lang="en-US" u="sng"/>
              <a:t>Advisor</a:t>
            </a:r>
            <a:r>
              <a:rPr lang="en-US"/>
              <a:t> should be seeking a Mentor</a:t>
            </a:r>
            <a:endParaRPr/>
          </a:p>
          <a:p>
            <a:pPr indent="-302894" lvl="1" marL="914400" rtl="0" algn="l">
              <a:lnSpc>
                <a:spcPct val="100000"/>
              </a:lnSpc>
              <a:spcBef>
                <a:spcPts val="360"/>
              </a:spcBef>
              <a:spcAft>
                <a:spcPts val="0"/>
              </a:spcAft>
              <a:buSzPts val="1170"/>
              <a:buChar char="■"/>
            </a:pPr>
            <a:r>
              <a:rPr lang="en-US"/>
              <a:t>FNL Advisor Liaison can assist as needed (email Mark)</a:t>
            </a:r>
            <a:endParaRPr/>
          </a:p>
          <a:p>
            <a:pPr indent="-228600" lvl="0" marL="457200" rtl="0" algn="l">
              <a:lnSpc>
                <a:spcPct val="100000"/>
              </a:lnSpc>
              <a:spcBef>
                <a:spcPts val="360"/>
              </a:spcBef>
              <a:spcAft>
                <a:spcPts val="0"/>
              </a:spcAft>
              <a:buSzPts val="1260"/>
              <a:buNone/>
            </a:pPr>
            <a:r>
              <a:t/>
            </a:r>
            <a:endParaRPr/>
          </a:p>
          <a:p>
            <a:pPr indent="-308610" lvl="0" marL="457200" rtl="0" algn="l">
              <a:lnSpc>
                <a:spcPct val="100000"/>
              </a:lnSpc>
              <a:spcBef>
                <a:spcPts val="360"/>
              </a:spcBef>
              <a:spcAft>
                <a:spcPts val="0"/>
              </a:spcAft>
              <a:buSzPts val="1260"/>
              <a:buChar char="■"/>
            </a:pPr>
            <a:r>
              <a:rPr lang="en-US"/>
              <a:t>First, see if your school has an existing rocket team or club (for another competition for example)</a:t>
            </a:r>
            <a:endParaRPr/>
          </a:p>
          <a:p>
            <a:pPr indent="-302894" lvl="1" marL="914400" rtl="0" algn="l">
              <a:lnSpc>
                <a:spcPct val="100000"/>
              </a:lnSpc>
              <a:spcBef>
                <a:spcPts val="360"/>
              </a:spcBef>
              <a:spcAft>
                <a:spcPts val="0"/>
              </a:spcAft>
              <a:buSzPts val="1170"/>
              <a:buChar char="■"/>
            </a:pPr>
            <a:r>
              <a:rPr lang="en-US"/>
              <a:t>Reach out to that club to see if they can provide a mentor</a:t>
            </a:r>
            <a:endParaRPr/>
          </a:p>
          <a:p>
            <a:pPr indent="-302894" lvl="1" marL="914400" rtl="0" algn="l">
              <a:lnSpc>
                <a:spcPct val="100000"/>
              </a:lnSpc>
              <a:spcBef>
                <a:spcPts val="360"/>
              </a:spcBef>
              <a:spcAft>
                <a:spcPts val="0"/>
              </a:spcAft>
              <a:buSzPts val="1170"/>
              <a:buChar char="■"/>
            </a:pPr>
            <a:r>
              <a:rPr lang="en-US"/>
              <a:t>They may also recommend a mentor, or assist with your search</a:t>
            </a:r>
            <a:endParaRPr/>
          </a:p>
          <a:p>
            <a:pPr indent="-228599" lvl="1" marL="914400" rtl="0" algn="l">
              <a:lnSpc>
                <a:spcPct val="100000"/>
              </a:lnSpc>
              <a:spcBef>
                <a:spcPts val="360"/>
              </a:spcBef>
              <a:spcAft>
                <a:spcPts val="0"/>
              </a:spcAft>
              <a:buSzPts val="1170"/>
              <a:buNone/>
            </a:pPr>
            <a:r>
              <a:t/>
            </a:r>
            <a:endParaRPr/>
          </a:p>
        </p:txBody>
      </p:sp>
      <p:sp>
        <p:nvSpPr>
          <p:cNvPr id="194" name="Google Shape;194;p14"/>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195" name="Google Shape;195;p14"/>
          <p:cNvPicPr preferRelativeResize="0"/>
          <p:nvPr/>
        </p:nvPicPr>
        <p:blipFill rotWithShape="1">
          <a:blip r:embed="rId3">
            <a:alphaModFix/>
          </a:blip>
          <a:srcRect b="0" l="11185" r="0" t="0"/>
          <a:stretch/>
        </p:blipFill>
        <p:spPr>
          <a:xfrm>
            <a:off x="7501467" y="2568839"/>
            <a:ext cx="1330854" cy="270774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5"/>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How to Acquire a Mentor</a:t>
            </a:r>
            <a:endParaRPr/>
          </a:p>
        </p:txBody>
      </p:sp>
      <p:sp>
        <p:nvSpPr>
          <p:cNvPr id="202" name="Google Shape;202;p15"/>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Next, look online to see what rocketry clubs are in your area</a:t>
            </a:r>
            <a:endParaRPr/>
          </a:p>
          <a:p>
            <a:pPr indent="-302894" lvl="1" marL="914400" rtl="0" algn="l">
              <a:lnSpc>
                <a:spcPct val="100000"/>
              </a:lnSpc>
              <a:spcBef>
                <a:spcPts val="360"/>
              </a:spcBef>
              <a:spcAft>
                <a:spcPts val="0"/>
              </a:spcAft>
              <a:buSzPts val="1170"/>
              <a:buChar char="■"/>
            </a:pPr>
            <a:r>
              <a:rPr lang="en-US"/>
              <a:t>TRA Prefectures</a:t>
            </a:r>
            <a:endParaRPr/>
          </a:p>
          <a:p>
            <a:pPr indent="-302894" lvl="2" marL="1371600" rtl="0" algn="l">
              <a:lnSpc>
                <a:spcPct val="100000"/>
              </a:lnSpc>
              <a:spcBef>
                <a:spcPts val="360"/>
              </a:spcBef>
              <a:spcAft>
                <a:spcPts val="0"/>
              </a:spcAft>
              <a:buSzPts val="1170"/>
              <a:buChar char="■"/>
            </a:pPr>
            <a:r>
              <a:rPr lang="en-US" u="sng">
                <a:solidFill>
                  <a:schemeClr val="hlink"/>
                </a:solidFill>
                <a:hlinkClick r:id="rId3"/>
              </a:rPr>
              <a:t>http://www.tripoli.org/Prefectures</a:t>
            </a:r>
            <a:endParaRPr/>
          </a:p>
          <a:p>
            <a:pPr indent="-302894" lvl="1" marL="914400" rtl="0" algn="l">
              <a:lnSpc>
                <a:spcPct val="100000"/>
              </a:lnSpc>
              <a:spcBef>
                <a:spcPts val="360"/>
              </a:spcBef>
              <a:spcAft>
                <a:spcPts val="0"/>
              </a:spcAft>
              <a:buSzPts val="1170"/>
              <a:buChar char="■"/>
            </a:pPr>
            <a:r>
              <a:rPr lang="en-US"/>
              <a:t>NAR Chapters</a:t>
            </a:r>
            <a:endParaRPr/>
          </a:p>
          <a:p>
            <a:pPr indent="-302894" lvl="2" marL="1371600" rtl="0" algn="l">
              <a:lnSpc>
                <a:spcPct val="100000"/>
              </a:lnSpc>
              <a:spcBef>
                <a:spcPts val="360"/>
              </a:spcBef>
              <a:spcAft>
                <a:spcPts val="0"/>
              </a:spcAft>
              <a:buSzPts val="1170"/>
              <a:buChar char="■"/>
            </a:pPr>
            <a:r>
              <a:rPr lang="en-US" u="sng">
                <a:solidFill>
                  <a:schemeClr val="hlink"/>
                </a:solidFill>
                <a:hlinkClick r:id="rId4"/>
              </a:rPr>
              <a:t>https://www.nar.org/find-a-local-club/nar-map-locator/</a:t>
            </a:r>
            <a:endParaRPr/>
          </a:p>
          <a:p>
            <a:pPr indent="-228599" lvl="1" marL="914400" rtl="0" algn="l">
              <a:lnSpc>
                <a:spcPct val="100000"/>
              </a:lnSpc>
              <a:spcBef>
                <a:spcPts val="360"/>
              </a:spcBef>
              <a:spcAft>
                <a:spcPts val="0"/>
              </a:spcAft>
              <a:buSzPts val="1170"/>
              <a:buNone/>
            </a:pPr>
            <a:r>
              <a:t/>
            </a:r>
            <a:endParaRPr/>
          </a:p>
          <a:p>
            <a:pPr indent="-308610" lvl="0" marL="457200" rtl="0" algn="l">
              <a:lnSpc>
                <a:spcPct val="100000"/>
              </a:lnSpc>
              <a:spcBef>
                <a:spcPts val="360"/>
              </a:spcBef>
              <a:spcAft>
                <a:spcPts val="0"/>
              </a:spcAft>
              <a:buSzPts val="1260"/>
              <a:buChar char="■"/>
            </a:pPr>
            <a:r>
              <a:rPr lang="en-US"/>
              <a:t>You can email the club board (from the website)</a:t>
            </a:r>
            <a:endParaRPr/>
          </a:p>
          <a:p>
            <a:pPr indent="-228599" lvl="1" marL="914400" rtl="0" algn="l">
              <a:lnSpc>
                <a:spcPct val="100000"/>
              </a:lnSpc>
              <a:spcBef>
                <a:spcPts val="360"/>
              </a:spcBef>
              <a:spcAft>
                <a:spcPts val="0"/>
              </a:spcAft>
              <a:buSzPts val="1170"/>
              <a:buNone/>
            </a:pPr>
            <a:r>
              <a:t/>
            </a:r>
            <a:endParaRPr/>
          </a:p>
          <a:p>
            <a:pPr indent="-308610" lvl="0" marL="457200" rtl="0" algn="l">
              <a:lnSpc>
                <a:spcPct val="100000"/>
              </a:lnSpc>
              <a:spcBef>
                <a:spcPts val="360"/>
              </a:spcBef>
              <a:spcAft>
                <a:spcPts val="0"/>
              </a:spcAft>
              <a:buSzPts val="1260"/>
              <a:buChar char="■"/>
            </a:pPr>
            <a:r>
              <a:rPr lang="en-US"/>
              <a:t>You can attend a monthly meeting or launch (usually open to public –  National NAR or TRA membership preferred)</a:t>
            </a:r>
            <a:endParaRPr/>
          </a:p>
          <a:p>
            <a:pPr indent="-302894" lvl="2" marL="1371600" rtl="0" algn="l">
              <a:lnSpc>
                <a:spcPct val="100000"/>
              </a:lnSpc>
              <a:spcBef>
                <a:spcPts val="360"/>
              </a:spcBef>
              <a:spcAft>
                <a:spcPts val="0"/>
              </a:spcAft>
              <a:buSzPts val="1170"/>
              <a:buChar char="■"/>
            </a:pPr>
            <a:r>
              <a:rPr lang="en-US"/>
              <a:t>Most clubs are aware of the various rocketry competitions</a:t>
            </a:r>
            <a:endParaRPr/>
          </a:p>
          <a:p>
            <a:pPr indent="-302894" lvl="2" marL="1371600" rtl="0" algn="l">
              <a:lnSpc>
                <a:spcPct val="100000"/>
              </a:lnSpc>
              <a:spcBef>
                <a:spcPts val="360"/>
              </a:spcBef>
              <a:spcAft>
                <a:spcPts val="0"/>
              </a:spcAft>
              <a:buSzPts val="1170"/>
              <a:buChar char="■"/>
            </a:pPr>
            <a:r>
              <a:rPr lang="en-US"/>
              <a:t>Most clubs will volunteer individuals to mentor (when approached)</a:t>
            </a:r>
            <a:endParaRPr/>
          </a:p>
        </p:txBody>
      </p:sp>
      <p:sp>
        <p:nvSpPr>
          <p:cNvPr id="203" name="Google Shape;203;p15"/>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6"/>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Tripoli Rocketry Association</a:t>
            </a:r>
            <a:endParaRPr/>
          </a:p>
        </p:txBody>
      </p:sp>
      <p:sp>
        <p:nvSpPr>
          <p:cNvPr id="210" name="Google Shape;210;p16"/>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211" name="Google Shape;211;p16"/>
          <p:cNvPicPr preferRelativeResize="0"/>
          <p:nvPr/>
        </p:nvPicPr>
        <p:blipFill rotWithShape="1">
          <a:blip r:embed="rId3">
            <a:alphaModFix/>
          </a:blip>
          <a:srcRect b="10462" l="16300" r="10137" t="10581"/>
          <a:stretch/>
        </p:blipFill>
        <p:spPr>
          <a:xfrm>
            <a:off x="1056579" y="1778695"/>
            <a:ext cx="7030842" cy="4346815"/>
          </a:xfrm>
          <a:prstGeom prst="rect">
            <a:avLst/>
          </a:prstGeom>
          <a:noFill/>
          <a:ln>
            <a:noFill/>
          </a:ln>
        </p:spPr>
      </p:pic>
      <p:sp>
        <p:nvSpPr>
          <p:cNvPr id="212" name="Google Shape;212;p16"/>
          <p:cNvSpPr txBox="1"/>
          <p:nvPr/>
        </p:nvSpPr>
        <p:spPr>
          <a:xfrm>
            <a:off x="3062500" y="6245500"/>
            <a:ext cx="35043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a:t>www.tripoli.org</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7"/>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National Association of Rocketry</a:t>
            </a:r>
            <a:endParaRPr/>
          </a:p>
        </p:txBody>
      </p:sp>
      <p:sp>
        <p:nvSpPr>
          <p:cNvPr id="219" name="Google Shape;219;p17"/>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id="220" name="Google Shape;220;p17"/>
          <p:cNvPicPr preferRelativeResize="0"/>
          <p:nvPr/>
        </p:nvPicPr>
        <p:blipFill rotWithShape="1">
          <a:blip r:embed="rId3">
            <a:alphaModFix/>
          </a:blip>
          <a:srcRect b="4960" l="8749" r="4942" t="4932"/>
          <a:stretch/>
        </p:blipFill>
        <p:spPr>
          <a:xfrm>
            <a:off x="1196235" y="1774746"/>
            <a:ext cx="6751529" cy="4360942"/>
          </a:xfrm>
          <a:prstGeom prst="rect">
            <a:avLst/>
          </a:prstGeom>
          <a:noFill/>
          <a:ln>
            <a:noFill/>
          </a:ln>
        </p:spPr>
      </p:pic>
      <p:sp>
        <p:nvSpPr>
          <p:cNvPr id="221" name="Google Shape;221;p17"/>
          <p:cNvSpPr txBox="1"/>
          <p:nvPr/>
        </p:nvSpPr>
        <p:spPr>
          <a:xfrm>
            <a:off x="3062500" y="6245500"/>
            <a:ext cx="35043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a:t>www.nar.org</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9"/>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How to Acquire a Mentor - Tips</a:t>
            </a:r>
            <a:endParaRPr/>
          </a:p>
        </p:txBody>
      </p:sp>
      <p:sp>
        <p:nvSpPr>
          <p:cNvPr id="227" name="Google Shape;227;p19"/>
          <p:cNvSpPr txBox="1"/>
          <p:nvPr>
            <p:ph idx="1" type="body"/>
          </p:nvPr>
        </p:nvSpPr>
        <p:spPr>
          <a:xfrm>
            <a:off x="328612" y="1941512"/>
            <a:ext cx="7257521"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Avoid common pitfalls when finding a Rocketry Mentor</a:t>
            </a:r>
            <a:endParaRPr/>
          </a:p>
          <a:p>
            <a:pPr indent="-302894" lvl="1" marL="914400" rtl="0" algn="l">
              <a:lnSpc>
                <a:spcPct val="100000"/>
              </a:lnSpc>
              <a:spcBef>
                <a:spcPts val="360"/>
              </a:spcBef>
              <a:spcAft>
                <a:spcPts val="0"/>
              </a:spcAft>
              <a:buSzPts val="1170"/>
              <a:buChar char="■"/>
            </a:pPr>
            <a:r>
              <a:rPr lang="en-US"/>
              <a:t>Ensure your Rocketry Mentor is properly certified</a:t>
            </a:r>
            <a:endParaRPr/>
          </a:p>
          <a:p>
            <a:pPr indent="-302894" lvl="1" marL="914400" rtl="0" algn="l">
              <a:lnSpc>
                <a:spcPct val="100000"/>
              </a:lnSpc>
              <a:spcBef>
                <a:spcPts val="360"/>
              </a:spcBef>
              <a:spcAft>
                <a:spcPts val="0"/>
              </a:spcAft>
              <a:buSzPts val="1170"/>
              <a:buChar char="■"/>
            </a:pPr>
            <a:r>
              <a:rPr lang="en-US"/>
              <a:t>Ensure your Rocketry Mentor is active (up-to-date)</a:t>
            </a:r>
            <a:endParaRPr/>
          </a:p>
          <a:p>
            <a:pPr indent="-302894" lvl="2" marL="1371600" rtl="0" algn="l">
              <a:lnSpc>
                <a:spcPct val="100000"/>
              </a:lnSpc>
              <a:spcBef>
                <a:spcPts val="360"/>
              </a:spcBef>
              <a:spcAft>
                <a:spcPts val="0"/>
              </a:spcAft>
              <a:buSzPts val="1170"/>
              <a:buChar char="■"/>
            </a:pPr>
            <a:r>
              <a:rPr lang="en-US"/>
              <a:t>We ask that you provide your mentors NAR or TRA membership number</a:t>
            </a:r>
            <a:endParaRPr/>
          </a:p>
          <a:p>
            <a:pPr indent="-302894" lvl="2" marL="1371600" rtl="0" algn="l">
              <a:lnSpc>
                <a:spcPct val="100000"/>
              </a:lnSpc>
              <a:spcBef>
                <a:spcPts val="360"/>
              </a:spcBef>
              <a:spcAft>
                <a:spcPts val="0"/>
              </a:spcAft>
              <a:buSzPts val="1170"/>
              <a:buChar char="■"/>
            </a:pPr>
            <a:r>
              <a:rPr lang="en-US"/>
              <a:t>We can verify if they are active and what level certification</a:t>
            </a:r>
            <a:endParaRPr/>
          </a:p>
          <a:p>
            <a:pPr indent="0" lvl="2" marL="1068706"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Do not wait to find your Rocketry Mentor</a:t>
            </a:r>
            <a:endParaRPr/>
          </a:p>
          <a:p>
            <a:pPr indent="-302894" lvl="2" marL="1371600" rtl="0" algn="l">
              <a:lnSpc>
                <a:spcPct val="100000"/>
              </a:lnSpc>
              <a:spcBef>
                <a:spcPts val="360"/>
              </a:spcBef>
              <a:spcAft>
                <a:spcPts val="0"/>
              </a:spcAft>
              <a:buSzPts val="1170"/>
              <a:buChar char="■"/>
            </a:pPr>
            <a:r>
              <a:rPr lang="en-US"/>
              <a:t>The sooner they are involved, the better</a:t>
            </a:r>
            <a:endParaRPr/>
          </a:p>
          <a:p>
            <a:pPr indent="-302894" lvl="2" marL="1371600" rtl="0" algn="l">
              <a:lnSpc>
                <a:spcPct val="100000"/>
              </a:lnSpc>
              <a:spcBef>
                <a:spcPts val="360"/>
              </a:spcBef>
              <a:spcAft>
                <a:spcPts val="0"/>
              </a:spcAft>
              <a:buSzPts val="1170"/>
              <a:buChar char="■"/>
            </a:pPr>
            <a:r>
              <a:rPr lang="en-US"/>
              <a:t>Its best to have a mentor before Proposal submission</a:t>
            </a:r>
            <a:endParaRPr/>
          </a:p>
          <a:p>
            <a:pPr indent="-228599" lvl="2" marL="1371600"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Teams can have more than one Rocketry Mentor</a:t>
            </a:r>
            <a:endParaRPr/>
          </a:p>
          <a:p>
            <a:pPr indent="-302894" lvl="2" marL="1371600" rtl="0" algn="l">
              <a:lnSpc>
                <a:spcPct val="100000"/>
              </a:lnSpc>
              <a:spcBef>
                <a:spcPts val="360"/>
              </a:spcBef>
              <a:spcAft>
                <a:spcPts val="0"/>
              </a:spcAft>
              <a:buSzPts val="1170"/>
              <a:buChar char="■"/>
            </a:pPr>
            <a:r>
              <a:rPr lang="en-US"/>
              <a:t>Divide the work, provides redundancy</a:t>
            </a:r>
            <a:endParaRPr/>
          </a:p>
        </p:txBody>
      </p:sp>
      <p:sp>
        <p:nvSpPr>
          <p:cNvPr id="228" name="Google Shape;228;p19"/>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descr="See the source image" id="229" name="Google Shape;229;p19"/>
          <p:cNvPicPr preferRelativeResize="0"/>
          <p:nvPr/>
        </p:nvPicPr>
        <p:blipFill rotWithShape="1">
          <a:blip r:embed="rId3">
            <a:alphaModFix/>
          </a:blip>
          <a:srcRect b="0" l="0" r="0" t="0"/>
          <a:stretch/>
        </p:blipFill>
        <p:spPr>
          <a:xfrm>
            <a:off x="6498909" y="4445000"/>
            <a:ext cx="2456178" cy="153511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8"/>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How to Acquire a Mentor</a:t>
            </a:r>
            <a:endParaRPr/>
          </a:p>
        </p:txBody>
      </p:sp>
      <p:sp>
        <p:nvSpPr>
          <p:cNvPr id="236" name="Google Shape;236;p18"/>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The Panel can share some of their Rocketry Mentor experience</a:t>
            </a:r>
            <a:endParaRPr/>
          </a:p>
          <a:p>
            <a:pPr indent="-302894" lvl="1" marL="914400" rtl="0" algn="l">
              <a:lnSpc>
                <a:spcPct val="100000"/>
              </a:lnSpc>
              <a:spcBef>
                <a:spcPts val="360"/>
              </a:spcBef>
              <a:spcAft>
                <a:spcPts val="0"/>
              </a:spcAft>
              <a:buSzPts val="1170"/>
              <a:buChar char="■"/>
            </a:pPr>
            <a:r>
              <a:rPr lang="en-US"/>
              <a:t>Information about their mentors / clubs / sites</a:t>
            </a:r>
            <a:endParaRPr/>
          </a:p>
          <a:p>
            <a:pPr indent="-228600" lvl="0" marL="457200" rtl="0" algn="l">
              <a:lnSpc>
                <a:spcPct val="100000"/>
              </a:lnSpc>
              <a:spcBef>
                <a:spcPts val="360"/>
              </a:spcBef>
              <a:spcAft>
                <a:spcPts val="0"/>
              </a:spcAft>
              <a:buSzPts val="1260"/>
              <a:buNone/>
            </a:pPr>
            <a:r>
              <a:t/>
            </a:r>
            <a:endParaRPr/>
          </a:p>
          <a:p>
            <a:pPr indent="-228600" lvl="0" marL="457200" rtl="0" algn="l">
              <a:lnSpc>
                <a:spcPct val="100000"/>
              </a:lnSpc>
              <a:spcBef>
                <a:spcPts val="360"/>
              </a:spcBef>
              <a:spcAft>
                <a:spcPts val="0"/>
              </a:spcAft>
              <a:buSzPts val="1260"/>
              <a:buNone/>
            </a:pPr>
            <a:r>
              <a:t/>
            </a:r>
            <a:endParaRPr/>
          </a:p>
          <a:p>
            <a:pPr indent="-302894" lvl="1" marL="914400" rtl="0" algn="l">
              <a:lnSpc>
                <a:spcPct val="100000"/>
              </a:lnSpc>
              <a:spcBef>
                <a:spcPts val="360"/>
              </a:spcBef>
              <a:spcAft>
                <a:spcPts val="0"/>
              </a:spcAft>
              <a:buSzPts val="1170"/>
              <a:buChar char="■"/>
            </a:pPr>
            <a:r>
              <a:rPr lang="en-US"/>
              <a:t>How they acquired their mentors</a:t>
            </a:r>
            <a:endParaRPr/>
          </a:p>
          <a:p>
            <a:pPr indent="0" lvl="1" marL="611506" rtl="0" algn="l">
              <a:lnSpc>
                <a:spcPct val="100000"/>
              </a:lnSpc>
              <a:spcBef>
                <a:spcPts val="360"/>
              </a:spcBef>
              <a:spcAft>
                <a:spcPts val="0"/>
              </a:spcAft>
              <a:buSzPts val="1170"/>
              <a:buNone/>
            </a:pPr>
            <a:r>
              <a:t/>
            </a:r>
            <a:endParaRPr/>
          </a:p>
          <a:p>
            <a:pPr indent="0" lvl="1" marL="611506"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How they came to be mentors</a:t>
            </a:r>
            <a:endParaRPr/>
          </a:p>
          <a:p>
            <a:pPr indent="-228599" lvl="1" marL="914400" rtl="0" algn="l">
              <a:lnSpc>
                <a:spcPct val="100000"/>
              </a:lnSpc>
              <a:spcBef>
                <a:spcPts val="360"/>
              </a:spcBef>
              <a:spcAft>
                <a:spcPts val="0"/>
              </a:spcAft>
              <a:buSzPts val="1170"/>
              <a:buNone/>
            </a:pPr>
            <a:r>
              <a:t/>
            </a:r>
            <a:endParaRPr/>
          </a:p>
          <a:p>
            <a:pPr indent="-228599" lvl="1" marL="914400" rtl="0" algn="l">
              <a:lnSpc>
                <a:spcPct val="100000"/>
              </a:lnSpc>
              <a:spcBef>
                <a:spcPts val="360"/>
              </a:spcBef>
              <a:spcAft>
                <a:spcPts val="0"/>
              </a:spcAft>
              <a:buSzPts val="1170"/>
              <a:buNone/>
            </a:pPr>
            <a:r>
              <a:t/>
            </a:r>
            <a:endParaRPr/>
          </a:p>
          <a:p>
            <a:pPr indent="-302894" lvl="1" marL="914400" rtl="0" algn="l">
              <a:lnSpc>
                <a:spcPct val="100000"/>
              </a:lnSpc>
              <a:spcBef>
                <a:spcPts val="360"/>
              </a:spcBef>
              <a:spcAft>
                <a:spcPts val="0"/>
              </a:spcAft>
              <a:buSzPts val="1170"/>
              <a:buChar char="■"/>
            </a:pPr>
            <a:r>
              <a:rPr lang="en-US"/>
              <a:t>Share any pitfalls or mistakes to avoid</a:t>
            </a:r>
            <a:endParaRPr/>
          </a:p>
        </p:txBody>
      </p:sp>
      <p:sp>
        <p:nvSpPr>
          <p:cNvPr id="237" name="Google Shape;237;p18"/>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pic>
        <p:nvPicPr>
          <p:cNvPr descr="Awards | First Nations Launch | Carthage College" id="238" name="Google Shape;238;p18"/>
          <p:cNvPicPr preferRelativeResize="0"/>
          <p:nvPr/>
        </p:nvPicPr>
        <p:blipFill rotWithShape="1">
          <a:blip r:embed="rId3">
            <a:alphaModFix/>
          </a:blip>
          <a:srcRect b="0" l="7756" r="7678" t="0"/>
          <a:stretch/>
        </p:blipFill>
        <p:spPr>
          <a:xfrm>
            <a:off x="5833533" y="3395265"/>
            <a:ext cx="2861734" cy="253801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0"/>
          <p:cNvSpPr txBox="1"/>
          <p:nvPr/>
        </p:nvSpPr>
        <p:spPr>
          <a:xfrm>
            <a:off x="0" y="4803775"/>
            <a:ext cx="9144000" cy="831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2"/>
              </a:buClr>
              <a:buSzPts val="4800"/>
              <a:buFont typeface="Avenir"/>
              <a:buNone/>
            </a:pPr>
            <a:r>
              <a:rPr b="1" i="0" lang="en-US" sz="4800" u="none" cap="none" strike="noStrike">
                <a:solidFill>
                  <a:schemeClr val="dk2"/>
                </a:solidFill>
                <a:latin typeface="Avenir"/>
                <a:ea typeface="Avenir"/>
                <a:cs typeface="Avenir"/>
                <a:sym typeface="Avenir"/>
              </a:rPr>
              <a:t>202</a:t>
            </a:r>
            <a:r>
              <a:rPr b="1" lang="en-US" sz="4800">
                <a:solidFill>
                  <a:schemeClr val="dk2"/>
                </a:solidFill>
                <a:latin typeface="Avenir"/>
                <a:ea typeface="Avenir"/>
                <a:cs typeface="Avenir"/>
                <a:sym typeface="Avenir"/>
              </a:rPr>
              <a:t>3</a:t>
            </a:r>
            <a:r>
              <a:rPr b="1" i="0" lang="en-US" sz="4800" u="none" cap="none" strike="noStrike">
                <a:solidFill>
                  <a:schemeClr val="dk2"/>
                </a:solidFill>
                <a:latin typeface="Avenir"/>
                <a:ea typeface="Avenir"/>
                <a:cs typeface="Avenir"/>
                <a:sym typeface="Avenir"/>
              </a:rPr>
              <a:t> @ Kansasville, WI</a:t>
            </a:r>
            <a:endParaRPr b="0" i="0" sz="1400" u="none" cap="none" strike="noStrike">
              <a:solidFill>
                <a:srgbClr val="000000"/>
              </a:solidFill>
              <a:latin typeface="Arial"/>
              <a:ea typeface="Arial"/>
              <a:cs typeface="Arial"/>
              <a:sym typeface="Arial"/>
            </a:endParaRPr>
          </a:p>
        </p:txBody>
      </p:sp>
      <p:sp>
        <p:nvSpPr>
          <p:cNvPr id="245" name="Google Shape;245;p20"/>
          <p:cNvSpPr txBox="1"/>
          <p:nvPr/>
        </p:nvSpPr>
        <p:spPr>
          <a:xfrm>
            <a:off x="6553200" y="5562600"/>
            <a:ext cx="1981200" cy="708025"/>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chemeClr val="accent1"/>
              </a:buClr>
              <a:buSzPts val="4000"/>
              <a:buFont typeface="Avenir"/>
              <a:buNone/>
            </a:pPr>
            <a:r>
              <a:rPr b="1" i="1" lang="en-US" sz="4000" u="none" cap="none" strike="noStrike">
                <a:solidFill>
                  <a:schemeClr val="accent1"/>
                </a:solidFill>
                <a:latin typeface="Avenir"/>
                <a:ea typeface="Avenir"/>
                <a:cs typeface="Avenir"/>
                <a:sym typeface="Avenir"/>
              </a:rPr>
              <a:t>Q &amp; A</a:t>
            </a:r>
            <a:endParaRPr b="0" i="0" sz="1400" u="none" cap="none" strike="noStrike">
              <a:solidFill>
                <a:srgbClr val="000000"/>
              </a:solidFill>
              <a:latin typeface="Arial"/>
              <a:ea typeface="Arial"/>
              <a:cs typeface="Arial"/>
              <a:sym typeface="Arial"/>
            </a:endParaRPr>
          </a:p>
        </p:txBody>
      </p:sp>
      <p:pic>
        <p:nvPicPr>
          <p:cNvPr id="246" name="Google Shape;246;p20"/>
          <p:cNvPicPr preferRelativeResize="0"/>
          <p:nvPr/>
        </p:nvPicPr>
        <p:blipFill rotWithShape="1">
          <a:blip r:embed="rId3">
            <a:alphaModFix/>
          </a:blip>
          <a:srcRect b="0" l="0" r="0" t="0"/>
          <a:stretch/>
        </p:blipFill>
        <p:spPr>
          <a:xfrm>
            <a:off x="0" y="1582011"/>
            <a:ext cx="9144000" cy="322176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48"/>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Speaker Contacts</a:t>
            </a:r>
            <a:endParaRPr/>
          </a:p>
        </p:txBody>
      </p:sp>
      <p:sp>
        <p:nvSpPr>
          <p:cNvPr id="252" name="Google Shape;252;p48"/>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Andrea Lopez Arguello 	- UC Davis Law</a:t>
            </a:r>
            <a:endParaRPr/>
          </a:p>
          <a:p>
            <a:pPr indent="0" lvl="0" marL="457200" rtl="0" algn="l">
              <a:lnSpc>
                <a:spcPct val="100000"/>
              </a:lnSpc>
              <a:spcBef>
                <a:spcPts val="360"/>
              </a:spcBef>
              <a:spcAft>
                <a:spcPts val="0"/>
              </a:spcAft>
              <a:buNone/>
            </a:pPr>
            <a:r>
              <a:t/>
            </a:r>
            <a:endParaRPr/>
          </a:p>
          <a:p>
            <a:pPr indent="-308610" lvl="0" marL="457200" rtl="0" algn="l">
              <a:lnSpc>
                <a:spcPct val="100000"/>
              </a:lnSpc>
              <a:spcBef>
                <a:spcPts val="360"/>
              </a:spcBef>
              <a:spcAft>
                <a:spcPts val="0"/>
              </a:spcAft>
              <a:buSzPts val="1260"/>
              <a:buChar char="■"/>
            </a:pPr>
            <a:r>
              <a:rPr lang="en-US"/>
              <a:t>Scott Pinkham		- University of Washington</a:t>
            </a:r>
            <a:endParaRPr/>
          </a:p>
          <a:p>
            <a:pPr indent="-228599" lvl="1" marL="914400" rtl="0" algn="l">
              <a:lnSpc>
                <a:spcPct val="100000"/>
              </a:lnSpc>
              <a:spcBef>
                <a:spcPts val="360"/>
              </a:spcBef>
              <a:spcAft>
                <a:spcPts val="0"/>
              </a:spcAft>
              <a:buSzPts val="1170"/>
              <a:buNone/>
            </a:pPr>
            <a:r>
              <a:t/>
            </a:r>
            <a:endParaRPr/>
          </a:p>
          <a:p>
            <a:pPr indent="-308610" lvl="0" marL="457200" rtl="0" algn="l">
              <a:lnSpc>
                <a:spcPct val="100000"/>
              </a:lnSpc>
              <a:spcBef>
                <a:spcPts val="360"/>
              </a:spcBef>
              <a:spcAft>
                <a:spcPts val="0"/>
              </a:spcAft>
              <a:buSzPts val="1260"/>
              <a:buChar char="■"/>
            </a:pPr>
            <a:r>
              <a:rPr lang="en-US"/>
              <a:t>Steven Singletary	- University of North Carolina Pembroke</a:t>
            </a:r>
            <a:endParaRPr/>
          </a:p>
          <a:p>
            <a:pPr indent="-228599" lvl="1" marL="914400" rtl="0" algn="l">
              <a:lnSpc>
                <a:spcPct val="100000"/>
              </a:lnSpc>
              <a:spcBef>
                <a:spcPts val="360"/>
              </a:spcBef>
              <a:spcAft>
                <a:spcPts val="0"/>
              </a:spcAft>
              <a:buSzPts val="1170"/>
              <a:buNone/>
            </a:pPr>
            <a:r>
              <a:t/>
            </a:r>
            <a:endParaRPr/>
          </a:p>
          <a:p>
            <a:pPr indent="-308610" lvl="0" marL="457200" rtl="0" algn="l">
              <a:lnSpc>
                <a:spcPct val="100000"/>
              </a:lnSpc>
              <a:spcBef>
                <a:spcPts val="360"/>
              </a:spcBef>
              <a:spcAft>
                <a:spcPts val="0"/>
              </a:spcAft>
              <a:buSzPts val="1260"/>
              <a:buChar char="■"/>
            </a:pPr>
            <a:r>
              <a:rPr lang="en-US"/>
              <a:t>Mike Harrell	     		- University of Washington</a:t>
            </a:r>
            <a:endParaRPr/>
          </a:p>
          <a:p>
            <a:pPr indent="0" lvl="0" marL="457200" rtl="0" algn="l">
              <a:lnSpc>
                <a:spcPct val="100000"/>
              </a:lnSpc>
              <a:spcBef>
                <a:spcPts val="360"/>
              </a:spcBef>
              <a:spcAft>
                <a:spcPts val="0"/>
              </a:spcAft>
              <a:buNone/>
            </a:pPr>
            <a:r>
              <a:t/>
            </a:r>
            <a:endParaRPr/>
          </a:p>
          <a:p>
            <a:pPr indent="-308610" lvl="0" marL="457200" rtl="0" algn="l">
              <a:lnSpc>
                <a:spcPct val="100000"/>
              </a:lnSpc>
              <a:spcBef>
                <a:spcPts val="360"/>
              </a:spcBef>
              <a:spcAft>
                <a:spcPts val="0"/>
              </a:spcAft>
              <a:buSzPts val="1260"/>
              <a:buChar char="■"/>
            </a:pPr>
            <a:r>
              <a:rPr lang="en-US"/>
              <a:t>Gary Stroick		- University of Minnesota</a:t>
            </a:r>
            <a:endParaRPr/>
          </a:p>
          <a:p>
            <a:pPr indent="-228600" lvl="0" marL="457200" rtl="0" algn="l">
              <a:lnSpc>
                <a:spcPct val="100000"/>
              </a:lnSpc>
              <a:spcBef>
                <a:spcPts val="360"/>
              </a:spcBef>
              <a:spcAft>
                <a:spcPts val="0"/>
              </a:spcAft>
              <a:buSzPts val="1260"/>
              <a:buNone/>
            </a:pPr>
            <a:r>
              <a:t/>
            </a:r>
            <a:endParaRPr/>
          </a:p>
          <a:p>
            <a:pPr indent="-308610" lvl="0" marL="457200" rtl="0" algn="l">
              <a:lnSpc>
                <a:spcPct val="100000"/>
              </a:lnSpc>
              <a:spcBef>
                <a:spcPts val="360"/>
              </a:spcBef>
              <a:spcAft>
                <a:spcPts val="0"/>
              </a:spcAft>
              <a:buSzPts val="1260"/>
              <a:buChar char="■"/>
            </a:pPr>
            <a:r>
              <a:rPr lang="en-US"/>
              <a:t>Mark Abotossaway	- FNL Advisor Liaison</a:t>
            </a:r>
            <a:endParaRPr/>
          </a:p>
          <a:p>
            <a:pPr indent="-302894" lvl="1" marL="914400" rtl="0" algn="l">
              <a:lnSpc>
                <a:spcPct val="100000"/>
              </a:lnSpc>
              <a:spcBef>
                <a:spcPts val="360"/>
              </a:spcBef>
              <a:spcAft>
                <a:spcPts val="0"/>
              </a:spcAft>
              <a:buSzPts val="1170"/>
              <a:buChar char="■"/>
            </a:pPr>
            <a:r>
              <a:rPr lang="en-US"/>
              <a:t>mark.a.abotossaway@gmail.com</a:t>
            </a:r>
            <a:endParaRPr/>
          </a:p>
        </p:txBody>
      </p:sp>
      <p:sp>
        <p:nvSpPr>
          <p:cNvPr id="253" name="Google Shape;253;p48"/>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57" name="Shape 257"/>
        <p:cNvGrpSpPr/>
        <p:nvPr/>
      </p:nvGrpSpPr>
      <p:grpSpPr>
        <a:xfrm>
          <a:off x="0" y="0"/>
          <a:ext cx="0" cy="0"/>
          <a:chOff x="0" y="0"/>
          <a:chExt cx="0" cy="0"/>
        </a:xfrm>
      </p:grpSpPr>
      <p:sp>
        <p:nvSpPr>
          <p:cNvPr id="258" name="Google Shape;258;p49"/>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Benefits / Challenges</a:t>
            </a:r>
            <a:endParaRPr/>
          </a:p>
        </p:txBody>
      </p:sp>
      <p:sp>
        <p:nvSpPr>
          <p:cNvPr id="259" name="Google Shape;259;p49"/>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Can you share a bit about your FNL experience without a mentor</a:t>
            </a:r>
            <a:endParaRPr/>
          </a:p>
          <a:p>
            <a:pPr indent="-308610" lvl="1" marL="914400" rtl="0" algn="l">
              <a:lnSpc>
                <a:spcPct val="100000"/>
              </a:lnSpc>
              <a:spcBef>
                <a:spcPts val="360"/>
              </a:spcBef>
              <a:spcAft>
                <a:spcPts val="0"/>
              </a:spcAft>
              <a:buSzPts val="1260"/>
              <a:buChar char="■"/>
            </a:pPr>
            <a:r>
              <a:rPr lang="en-US"/>
              <a:t>Simulation experience / challenges?</a:t>
            </a:r>
            <a:endParaRPr/>
          </a:p>
          <a:p>
            <a:pPr indent="-308610" lvl="1" marL="914400" rtl="0" algn="l">
              <a:lnSpc>
                <a:spcPct val="100000"/>
              </a:lnSpc>
              <a:spcBef>
                <a:spcPts val="360"/>
              </a:spcBef>
              <a:spcAft>
                <a:spcPts val="0"/>
              </a:spcAft>
              <a:buSzPts val="1260"/>
              <a:buChar char="■"/>
            </a:pPr>
            <a:r>
              <a:rPr lang="en-US"/>
              <a:t>Design experience / challenges?</a:t>
            </a:r>
            <a:endParaRPr/>
          </a:p>
          <a:p>
            <a:pPr indent="-308610" lvl="1" marL="914400" rtl="0" algn="l">
              <a:lnSpc>
                <a:spcPct val="100000"/>
              </a:lnSpc>
              <a:spcBef>
                <a:spcPts val="360"/>
              </a:spcBef>
              <a:spcAft>
                <a:spcPts val="0"/>
              </a:spcAft>
              <a:buSzPts val="1260"/>
              <a:buChar char="■"/>
            </a:pPr>
            <a:r>
              <a:rPr lang="en-US"/>
              <a:t>Procurement experience / challenges?</a:t>
            </a:r>
            <a:endParaRPr/>
          </a:p>
          <a:p>
            <a:pPr indent="-308610" lvl="1" marL="914400" rtl="0" algn="l">
              <a:lnSpc>
                <a:spcPct val="100000"/>
              </a:lnSpc>
              <a:spcBef>
                <a:spcPts val="360"/>
              </a:spcBef>
              <a:spcAft>
                <a:spcPts val="0"/>
              </a:spcAft>
              <a:buSzPts val="1260"/>
              <a:buChar char="■"/>
            </a:pPr>
            <a:r>
              <a:rPr lang="en-US"/>
              <a:t>Build experience / challenges?</a:t>
            </a:r>
            <a:endParaRPr/>
          </a:p>
          <a:p>
            <a:pPr indent="-308610" lvl="1" marL="914400" rtl="0" algn="l">
              <a:lnSpc>
                <a:spcPct val="100000"/>
              </a:lnSpc>
              <a:spcBef>
                <a:spcPts val="360"/>
              </a:spcBef>
              <a:spcAft>
                <a:spcPts val="0"/>
              </a:spcAft>
              <a:buSzPts val="1260"/>
              <a:buChar char="■"/>
            </a:pPr>
            <a:r>
              <a:rPr lang="en-US"/>
              <a:t>Flight operations / flight test experience?</a:t>
            </a:r>
            <a:endParaRPr/>
          </a:p>
          <a:p>
            <a:pPr indent="-308610" lvl="0" marL="457200" rtl="0" algn="l">
              <a:lnSpc>
                <a:spcPct val="100000"/>
              </a:lnSpc>
              <a:spcBef>
                <a:spcPts val="360"/>
              </a:spcBef>
              <a:spcAft>
                <a:spcPts val="0"/>
              </a:spcAft>
              <a:buSzPts val="1260"/>
              <a:buChar char="■"/>
            </a:pPr>
            <a:r>
              <a:rPr lang="en-US"/>
              <a:t>Can you share a bit about your FNL experience with a mentor</a:t>
            </a:r>
            <a:endParaRPr/>
          </a:p>
          <a:p>
            <a:pPr indent="-308610" lvl="1" marL="914400" rtl="0" algn="l">
              <a:lnSpc>
                <a:spcPct val="100000"/>
              </a:lnSpc>
              <a:spcBef>
                <a:spcPts val="360"/>
              </a:spcBef>
              <a:spcAft>
                <a:spcPts val="0"/>
              </a:spcAft>
              <a:buSzPts val="1260"/>
              <a:buChar char="■"/>
            </a:pPr>
            <a:r>
              <a:rPr lang="en-US"/>
              <a:t>Simulation experience / challenges?</a:t>
            </a:r>
            <a:endParaRPr/>
          </a:p>
          <a:p>
            <a:pPr indent="-308610" lvl="1" marL="914400" rtl="0" algn="l">
              <a:lnSpc>
                <a:spcPct val="100000"/>
              </a:lnSpc>
              <a:spcBef>
                <a:spcPts val="360"/>
              </a:spcBef>
              <a:spcAft>
                <a:spcPts val="0"/>
              </a:spcAft>
              <a:buSzPts val="1260"/>
              <a:buChar char="■"/>
            </a:pPr>
            <a:r>
              <a:rPr lang="en-US"/>
              <a:t>Design experience / challenges?</a:t>
            </a:r>
            <a:endParaRPr/>
          </a:p>
          <a:p>
            <a:pPr indent="-308610" lvl="1" marL="914400" rtl="0" algn="l">
              <a:lnSpc>
                <a:spcPct val="100000"/>
              </a:lnSpc>
              <a:spcBef>
                <a:spcPts val="360"/>
              </a:spcBef>
              <a:spcAft>
                <a:spcPts val="0"/>
              </a:spcAft>
              <a:buSzPts val="1260"/>
              <a:buChar char="■"/>
            </a:pPr>
            <a:r>
              <a:rPr lang="en-US"/>
              <a:t>Procurement experience / challenges?</a:t>
            </a:r>
            <a:endParaRPr/>
          </a:p>
          <a:p>
            <a:pPr indent="-308610" lvl="1" marL="914400" rtl="0" algn="l">
              <a:lnSpc>
                <a:spcPct val="100000"/>
              </a:lnSpc>
              <a:spcBef>
                <a:spcPts val="360"/>
              </a:spcBef>
              <a:spcAft>
                <a:spcPts val="0"/>
              </a:spcAft>
              <a:buSzPts val="1260"/>
              <a:buChar char="■"/>
            </a:pPr>
            <a:r>
              <a:rPr lang="en-US"/>
              <a:t>Build experience / challenges?</a:t>
            </a:r>
            <a:endParaRPr/>
          </a:p>
          <a:p>
            <a:pPr indent="-308610" lvl="1" marL="914400" rtl="0" algn="l">
              <a:lnSpc>
                <a:spcPct val="100000"/>
              </a:lnSpc>
              <a:spcBef>
                <a:spcPts val="360"/>
              </a:spcBef>
              <a:spcAft>
                <a:spcPts val="0"/>
              </a:spcAft>
              <a:buSzPts val="1260"/>
              <a:buChar char="■"/>
            </a:pPr>
            <a:r>
              <a:rPr lang="en-US"/>
              <a:t>Flight operations / flight test experience?</a:t>
            </a:r>
            <a:endParaRPr/>
          </a:p>
          <a:p>
            <a:pPr indent="-228600" lvl="1" marL="914400" rtl="0" algn="l">
              <a:lnSpc>
                <a:spcPct val="100000"/>
              </a:lnSpc>
              <a:spcBef>
                <a:spcPts val="360"/>
              </a:spcBef>
              <a:spcAft>
                <a:spcPts val="0"/>
              </a:spcAft>
              <a:buSzPts val="1260"/>
              <a:buNone/>
            </a:pPr>
            <a:r>
              <a:t/>
            </a:r>
            <a:endParaRPr/>
          </a:p>
          <a:p>
            <a:pPr indent="-228600" lvl="1" marL="914400" rtl="0" algn="l">
              <a:lnSpc>
                <a:spcPct val="100000"/>
              </a:lnSpc>
              <a:spcBef>
                <a:spcPts val="360"/>
              </a:spcBef>
              <a:spcAft>
                <a:spcPts val="0"/>
              </a:spcAft>
              <a:buSzPts val="1260"/>
              <a:buNone/>
            </a:pPr>
            <a:r>
              <a:t/>
            </a:r>
            <a:endParaRPr/>
          </a:p>
          <a:p>
            <a:pPr indent="0" lvl="1" marL="605790" rtl="0" algn="l">
              <a:lnSpc>
                <a:spcPct val="100000"/>
              </a:lnSpc>
              <a:spcBef>
                <a:spcPts val="360"/>
              </a:spcBef>
              <a:spcAft>
                <a:spcPts val="0"/>
              </a:spcAft>
              <a:buSzPts val="1260"/>
              <a:buNone/>
            </a:pPr>
            <a:r>
              <a:rPr lang="en-US"/>
              <a:t>	</a:t>
            </a:r>
            <a:endParaRPr/>
          </a:p>
          <a:p>
            <a:pPr indent="-228598" lvl="1" marL="914400" rtl="0" algn="l">
              <a:lnSpc>
                <a:spcPct val="100000"/>
              </a:lnSpc>
              <a:spcBef>
                <a:spcPts val="360"/>
              </a:spcBef>
              <a:spcAft>
                <a:spcPts val="0"/>
              </a:spcAft>
              <a:buSzPts val="1170"/>
              <a:buNone/>
            </a:pPr>
            <a:r>
              <a:t/>
            </a:r>
            <a:endParaRPr/>
          </a:p>
          <a:p>
            <a:pPr indent="-228598" lvl="1" marL="914400" rtl="0" algn="l">
              <a:lnSpc>
                <a:spcPct val="100000"/>
              </a:lnSpc>
              <a:spcBef>
                <a:spcPts val="360"/>
              </a:spcBef>
              <a:spcAft>
                <a:spcPts val="0"/>
              </a:spcAft>
              <a:buSzPts val="1170"/>
              <a:buNone/>
            </a:pPr>
            <a:r>
              <a:t/>
            </a:r>
            <a:endParaRPr/>
          </a:p>
          <a:p>
            <a:pPr indent="0" lvl="0" marL="148590" rtl="0" algn="l">
              <a:lnSpc>
                <a:spcPct val="100000"/>
              </a:lnSpc>
              <a:spcBef>
                <a:spcPts val="360"/>
              </a:spcBef>
              <a:spcAft>
                <a:spcPts val="0"/>
              </a:spcAft>
              <a:buSzPts val="1260"/>
              <a:buNone/>
            </a:pPr>
            <a:r>
              <a:t/>
            </a:r>
            <a:endParaRPr/>
          </a:p>
        </p:txBody>
      </p:sp>
      <p:sp>
        <p:nvSpPr>
          <p:cNvPr id="260" name="Google Shape;260;p49"/>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64" name="Shape 264"/>
        <p:cNvGrpSpPr/>
        <p:nvPr/>
      </p:nvGrpSpPr>
      <p:grpSpPr>
        <a:xfrm>
          <a:off x="0" y="0"/>
          <a:ext cx="0" cy="0"/>
          <a:chOff x="0" y="0"/>
          <a:chExt cx="0" cy="0"/>
        </a:xfrm>
      </p:grpSpPr>
      <p:sp>
        <p:nvSpPr>
          <p:cNvPr id="265" name="Google Shape;265;p50"/>
          <p:cNvSpPr txBox="1"/>
          <p:nvPr>
            <p:ph type="title"/>
          </p:nvPr>
        </p:nvSpPr>
        <p:spPr>
          <a:xfrm>
            <a:off x="317500" y="722312"/>
            <a:ext cx="8637587" cy="762000"/>
          </a:xfrm>
          <a:prstGeom prst="rect">
            <a:avLst/>
          </a:prstGeom>
          <a:noFill/>
          <a:ln>
            <a:noFill/>
          </a:ln>
        </p:spPr>
        <p:txBody>
          <a:bodyPr anchorCtr="0" anchor="b" bIns="45700" lIns="91425" spcFirstLastPara="1" rIns="91425" wrap="square" tIns="45700">
            <a:spAutoFit/>
          </a:bodyPr>
          <a:lstStyle/>
          <a:p>
            <a:pPr indent="0" lvl="0" marL="0" rtl="0" algn="l">
              <a:lnSpc>
                <a:spcPct val="100000"/>
              </a:lnSpc>
              <a:spcBef>
                <a:spcPts val="0"/>
              </a:spcBef>
              <a:spcAft>
                <a:spcPts val="0"/>
              </a:spcAft>
              <a:buSzPts val="1400"/>
              <a:buNone/>
            </a:pPr>
            <a:r>
              <a:rPr lang="en-US"/>
              <a:t>Benefits / Challenges</a:t>
            </a:r>
            <a:endParaRPr/>
          </a:p>
        </p:txBody>
      </p:sp>
      <p:sp>
        <p:nvSpPr>
          <p:cNvPr id="266" name="Google Shape;266;p50"/>
          <p:cNvSpPr txBox="1"/>
          <p:nvPr>
            <p:ph idx="1" type="body"/>
          </p:nvPr>
        </p:nvSpPr>
        <p:spPr>
          <a:xfrm>
            <a:off x="328612" y="1941512"/>
            <a:ext cx="8208962" cy="4114800"/>
          </a:xfrm>
          <a:prstGeom prst="rect">
            <a:avLst/>
          </a:prstGeom>
          <a:noFill/>
          <a:ln>
            <a:noFill/>
          </a:ln>
        </p:spPr>
        <p:txBody>
          <a:bodyPr anchorCtr="0" anchor="t" bIns="45700" lIns="91425" spcFirstLastPara="1" rIns="91425" wrap="square" tIns="45700">
            <a:noAutofit/>
          </a:bodyPr>
          <a:lstStyle/>
          <a:p>
            <a:pPr indent="-308610" lvl="0" marL="457200" rtl="0" algn="l">
              <a:lnSpc>
                <a:spcPct val="100000"/>
              </a:lnSpc>
              <a:spcBef>
                <a:spcPts val="360"/>
              </a:spcBef>
              <a:spcAft>
                <a:spcPts val="0"/>
              </a:spcAft>
              <a:buSzPts val="1260"/>
              <a:buChar char="■"/>
            </a:pPr>
            <a:r>
              <a:rPr lang="en-US"/>
              <a:t>Can you share how you acquired a mentor?</a:t>
            </a:r>
            <a:endParaRPr/>
          </a:p>
          <a:p>
            <a:pPr indent="-308610" lvl="1" marL="914400" rtl="0" algn="l">
              <a:lnSpc>
                <a:spcPct val="100000"/>
              </a:lnSpc>
              <a:spcBef>
                <a:spcPts val="360"/>
              </a:spcBef>
              <a:spcAft>
                <a:spcPts val="0"/>
              </a:spcAft>
              <a:buSzPts val="1260"/>
              <a:buChar char="■"/>
            </a:pPr>
            <a:r>
              <a:rPr lang="en-US"/>
              <a:t>Discuss your rocketry mentor details?</a:t>
            </a:r>
            <a:endParaRPr/>
          </a:p>
          <a:p>
            <a:pPr indent="-308610" lvl="1" marL="914400" rtl="0" algn="l">
              <a:lnSpc>
                <a:spcPct val="100000"/>
              </a:lnSpc>
              <a:spcBef>
                <a:spcPts val="360"/>
              </a:spcBef>
              <a:spcAft>
                <a:spcPts val="0"/>
              </a:spcAft>
              <a:buSzPts val="1260"/>
              <a:buChar char="■"/>
            </a:pPr>
            <a:r>
              <a:rPr lang="en-US"/>
              <a:t>Discuss how you contacted or met your mentor?</a:t>
            </a:r>
            <a:endParaRPr/>
          </a:p>
          <a:p>
            <a:pPr indent="-308610" lvl="1" marL="914400" rtl="0" algn="l">
              <a:lnSpc>
                <a:spcPct val="100000"/>
              </a:lnSpc>
              <a:spcBef>
                <a:spcPts val="360"/>
              </a:spcBef>
              <a:spcAft>
                <a:spcPts val="0"/>
              </a:spcAft>
              <a:buSzPts val="1260"/>
              <a:buChar char="■"/>
            </a:pPr>
            <a:r>
              <a:rPr lang="en-US"/>
              <a:t>TRA or NAR?</a:t>
            </a:r>
            <a:endParaRPr/>
          </a:p>
          <a:p>
            <a:pPr indent="-308610" lvl="1" marL="914400" rtl="0" algn="l">
              <a:lnSpc>
                <a:spcPct val="100000"/>
              </a:lnSpc>
              <a:spcBef>
                <a:spcPts val="360"/>
              </a:spcBef>
              <a:spcAft>
                <a:spcPts val="0"/>
              </a:spcAft>
              <a:buSzPts val="1260"/>
              <a:buChar char="■"/>
            </a:pPr>
            <a:r>
              <a:rPr lang="en-US"/>
              <a:t>Any other benefits after acquiring your mentor?</a:t>
            </a:r>
            <a:endParaRPr/>
          </a:p>
          <a:p>
            <a:pPr indent="-228600" lvl="1" marL="914400" rtl="0" algn="l">
              <a:lnSpc>
                <a:spcPct val="100000"/>
              </a:lnSpc>
              <a:spcBef>
                <a:spcPts val="360"/>
              </a:spcBef>
              <a:spcAft>
                <a:spcPts val="0"/>
              </a:spcAft>
              <a:buSzPts val="1260"/>
              <a:buNone/>
            </a:pPr>
            <a:r>
              <a:t/>
            </a:r>
            <a:endParaRPr/>
          </a:p>
          <a:p>
            <a:pPr indent="-308610" lvl="0" marL="457200" rtl="0" algn="l">
              <a:lnSpc>
                <a:spcPct val="100000"/>
              </a:lnSpc>
              <a:spcBef>
                <a:spcPts val="360"/>
              </a:spcBef>
              <a:spcAft>
                <a:spcPts val="0"/>
              </a:spcAft>
              <a:buSzPts val="1260"/>
              <a:buChar char="■"/>
            </a:pPr>
            <a:r>
              <a:rPr lang="en-US"/>
              <a:t>You can add any other additional talking points you think relevant</a:t>
            </a:r>
            <a:endParaRPr/>
          </a:p>
          <a:p>
            <a:pPr indent="-302894" lvl="1" marL="914400" rtl="0" algn="l">
              <a:lnSpc>
                <a:spcPct val="100000"/>
              </a:lnSpc>
              <a:spcBef>
                <a:spcPts val="360"/>
              </a:spcBef>
              <a:spcAft>
                <a:spcPts val="0"/>
              </a:spcAft>
              <a:buSzPts val="1170"/>
              <a:buChar char="■"/>
            </a:pPr>
            <a:r>
              <a:rPr lang="en-US"/>
              <a:t>You can let me know</a:t>
            </a:r>
            <a:endParaRPr/>
          </a:p>
          <a:p>
            <a:pPr indent="-228598" lvl="1" marL="914400" rtl="0" algn="l">
              <a:lnSpc>
                <a:spcPct val="100000"/>
              </a:lnSpc>
              <a:spcBef>
                <a:spcPts val="360"/>
              </a:spcBef>
              <a:spcAft>
                <a:spcPts val="0"/>
              </a:spcAft>
              <a:buSzPts val="1170"/>
              <a:buNone/>
            </a:pPr>
            <a:r>
              <a:t/>
            </a:r>
            <a:endParaRPr/>
          </a:p>
          <a:p>
            <a:pPr indent="-228598" lvl="1" marL="914400" rtl="0" algn="l">
              <a:lnSpc>
                <a:spcPct val="100000"/>
              </a:lnSpc>
              <a:spcBef>
                <a:spcPts val="360"/>
              </a:spcBef>
              <a:spcAft>
                <a:spcPts val="0"/>
              </a:spcAft>
              <a:buSzPts val="1170"/>
              <a:buNone/>
            </a:pPr>
            <a:r>
              <a:t/>
            </a:r>
            <a:endParaRPr/>
          </a:p>
          <a:p>
            <a:pPr indent="0" lvl="0" marL="148590" rtl="0" algn="l">
              <a:lnSpc>
                <a:spcPct val="100000"/>
              </a:lnSpc>
              <a:spcBef>
                <a:spcPts val="360"/>
              </a:spcBef>
              <a:spcAft>
                <a:spcPts val="0"/>
              </a:spcAft>
              <a:buSzPts val="1260"/>
              <a:buNone/>
            </a:pPr>
            <a:r>
              <a:t/>
            </a:r>
            <a:endParaRPr/>
          </a:p>
        </p:txBody>
      </p:sp>
      <p:sp>
        <p:nvSpPr>
          <p:cNvPr id="267" name="Google Shape;267;p50"/>
          <p:cNvSpPr txBox="1"/>
          <p:nvPr>
            <p:ph idx="12" type="sldNum"/>
          </p:nvPr>
        </p:nvSpPr>
        <p:spPr>
          <a:xfrm>
            <a:off x="146050" y="6361112"/>
            <a:ext cx="1905000" cy="4572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2400"/>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rtsy">
  <a:themeElements>
    <a:clrScheme name="Carthage">
      <a:dk1>
        <a:srgbClr val="000000"/>
      </a:dk1>
      <a:lt1>
        <a:srgbClr val="FFFFFF"/>
      </a:lt1>
      <a:dk2>
        <a:srgbClr val="323232"/>
      </a:dk2>
      <a:lt2>
        <a:srgbClr val="E3DED1"/>
      </a:lt2>
      <a:accent1>
        <a:srgbClr val="C00000"/>
      </a:accent1>
      <a:accent2>
        <a:srgbClr val="6B9F25"/>
      </a:accent2>
      <a:accent3>
        <a:srgbClr val="989898"/>
      </a:accent3>
      <a:accent4>
        <a:srgbClr val="FF0000"/>
      </a:accent4>
      <a:accent5>
        <a:srgbClr val="1B587C"/>
      </a:accent5>
      <a:accent6>
        <a:srgbClr val="656565"/>
      </a:accent6>
      <a:hlink>
        <a:srgbClr val="6B9F25"/>
      </a:hlink>
      <a:folHlink>
        <a:srgbClr val="C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Artsy">
  <a:themeElements>
    <a:clrScheme name="Carthage">
      <a:dk1>
        <a:srgbClr val="000000"/>
      </a:dk1>
      <a:lt1>
        <a:srgbClr val="FFFFFF"/>
      </a:lt1>
      <a:dk2>
        <a:srgbClr val="323232"/>
      </a:dk2>
      <a:lt2>
        <a:srgbClr val="E3DED1"/>
      </a:lt2>
      <a:accent1>
        <a:srgbClr val="C00000"/>
      </a:accent1>
      <a:accent2>
        <a:srgbClr val="6B9F25"/>
      </a:accent2>
      <a:accent3>
        <a:srgbClr val="989898"/>
      </a:accent3>
      <a:accent4>
        <a:srgbClr val="FF0000"/>
      </a:accent4>
      <a:accent5>
        <a:srgbClr val="1B587C"/>
      </a:accent5>
      <a:accent6>
        <a:srgbClr val="656565"/>
      </a:accent6>
      <a:hlink>
        <a:srgbClr val="6B9F25"/>
      </a:hlink>
      <a:folHlink>
        <a:srgbClr val="C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2016-01-23T22:30:45Z</dcterms:created>
  <dc:creator>Frank</dc:creator>
</cp:coreProperties>
</file>