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0"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Lst>
  <p:sldSz cy="6858000" cx="9144000"/>
  <p:notesSz cx="6796075" cy="9874250"/>
  <p:embeddedFontLst>
    <p:embeddedFont>
      <p:font typeface="Tahoma"/>
      <p:regular r:id="rId60"/>
      <p:bold r:id="rId6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2D200454-40CA-4A62-9FC3-DE9A4176ACB9}">
      <p15:notesGuideLst>
        <p15:guide id="1" orient="horz" pos="2880">
          <p15:clr>
            <a:srgbClr val="000000"/>
          </p15:clr>
        </p15:guide>
        <p15:guide id="2" pos="2160">
          <p15:clr>
            <a:srgbClr val="000000"/>
          </p15:clr>
        </p15:guide>
      </p15:notesGuideLst>
    </p:ext>
    <p:ext uri="http://customooxmlschemas.google.com/">
      <go:slidesCustomData xmlns:go="http://customooxmlschemas.google.com/" r:id="rId62" roundtripDataSignature="AMtx7mh01rfmfyKhSBw35xmbP7a6VgbTb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25E4123-5D27-47D2-8DD6-58A666D76B19}">
  <a:tblStyle styleId="{925E4123-5D27-47D2-8DD6-58A666D76B19}"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2880" orient="horz"/>
        <p:guide pos="2160"/>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42" Type="http://schemas.openxmlformats.org/officeDocument/2006/relationships/slide" Target="slides/slide35.xml"/><Relationship Id="rId41" Type="http://schemas.openxmlformats.org/officeDocument/2006/relationships/slide" Target="slides/slide34.xml"/><Relationship Id="rId44" Type="http://schemas.openxmlformats.org/officeDocument/2006/relationships/slide" Target="slides/slide37.xml"/><Relationship Id="rId43" Type="http://schemas.openxmlformats.org/officeDocument/2006/relationships/slide" Target="slides/slide36.xml"/><Relationship Id="rId46" Type="http://schemas.openxmlformats.org/officeDocument/2006/relationships/slide" Target="slides/slide39.xml"/><Relationship Id="rId45" Type="http://schemas.openxmlformats.org/officeDocument/2006/relationships/slide" Target="slides/slide3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48" Type="http://schemas.openxmlformats.org/officeDocument/2006/relationships/slide" Target="slides/slide41.xml"/><Relationship Id="rId47" Type="http://schemas.openxmlformats.org/officeDocument/2006/relationships/slide" Target="slides/slide40.xml"/><Relationship Id="rId49" Type="http://schemas.openxmlformats.org/officeDocument/2006/relationships/slide" Target="slides/slide42.xml"/><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33" Type="http://schemas.openxmlformats.org/officeDocument/2006/relationships/slide" Target="slides/slide26.xml"/><Relationship Id="rId32" Type="http://schemas.openxmlformats.org/officeDocument/2006/relationships/slide" Target="slides/slide25.xml"/><Relationship Id="rId35" Type="http://schemas.openxmlformats.org/officeDocument/2006/relationships/slide" Target="slides/slide28.xml"/><Relationship Id="rId34" Type="http://schemas.openxmlformats.org/officeDocument/2006/relationships/slide" Target="slides/slide27.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62" Type="http://customschemas.google.com/relationships/presentationmetadata" Target="metadata"/><Relationship Id="rId61" Type="http://schemas.openxmlformats.org/officeDocument/2006/relationships/font" Target="fonts/Tahoma-bold.fntdata"/><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60" Type="http://schemas.openxmlformats.org/officeDocument/2006/relationships/font" Target="fonts/Tahoma-regular.fntdata"/><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1" Type="http://schemas.openxmlformats.org/officeDocument/2006/relationships/slide" Target="slides/slide44.xml"/><Relationship Id="rId50" Type="http://schemas.openxmlformats.org/officeDocument/2006/relationships/slide" Target="slides/slide43.xml"/><Relationship Id="rId53" Type="http://schemas.openxmlformats.org/officeDocument/2006/relationships/slide" Target="slides/slide46.xml"/><Relationship Id="rId52" Type="http://schemas.openxmlformats.org/officeDocument/2006/relationships/slide" Target="slides/slide45.xml"/><Relationship Id="rId11" Type="http://schemas.openxmlformats.org/officeDocument/2006/relationships/slide" Target="slides/slide4.xml"/><Relationship Id="rId55" Type="http://schemas.openxmlformats.org/officeDocument/2006/relationships/slide" Target="slides/slide48.xml"/><Relationship Id="rId10" Type="http://schemas.openxmlformats.org/officeDocument/2006/relationships/slide" Target="slides/slide3.xml"/><Relationship Id="rId54" Type="http://schemas.openxmlformats.org/officeDocument/2006/relationships/slide" Target="slides/slide47.xml"/><Relationship Id="rId13" Type="http://schemas.openxmlformats.org/officeDocument/2006/relationships/slide" Target="slides/slide6.xml"/><Relationship Id="rId57" Type="http://schemas.openxmlformats.org/officeDocument/2006/relationships/slide" Target="slides/slide50.xml"/><Relationship Id="rId12" Type="http://schemas.openxmlformats.org/officeDocument/2006/relationships/slide" Target="slides/slide5.xml"/><Relationship Id="rId56" Type="http://schemas.openxmlformats.org/officeDocument/2006/relationships/slide" Target="slides/slide49.xml"/><Relationship Id="rId15" Type="http://schemas.openxmlformats.org/officeDocument/2006/relationships/slide" Target="slides/slide8.xml"/><Relationship Id="rId59" Type="http://schemas.openxmlformats.org/officeDocument/2006/relationships/slide" Target="slides/slide52.xml"/><Relationship Id="rId14" Type="http://schemas.openxmlformats.org/officeDocument/2006/relationships/slide" Target="slides/slide7.xml"/><Relationship Id="rId58" Type="http://schemas.openxmlformats.org/officeDocument/2006/relationships/slide" Target="slides/slide51.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 name="Shape 2"/>
        <p:cNvGrpSpPr/>
        <p:nvPr/>
      </p:nvGrpSpPr>
      <p:grpSpPr>
        <a:xfrm>
          <a:off x="0" y="0"/>
          <a:ext cx="0" cy="0"/>
          <a:chOff x="0" y="0"/>
          <a:chExt cx="0" cy="0"/>
        </a:xfrm>
      </p:grpSpPr>
      <p:sp>
        <p:nvSpPr>
          <p:cNvPr id="3" name="Google Shape;3;n"/>
          <p:cNvSpPr/>
          <p:nvPr/>
        </p:nvSpPr>
        <p:spPr>
          <a:xfrm>
            <a:off x="0" y="0"/>
            <a:ext cx="6796087" cy="9874250"/>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Times New Roman"/>
              <a:ea typeface="Times New Roman"/>
              <a:cs typeface="Times New Roman"/>
              <a:sym typeface="Times New Roman"/>
            </a:endParaRPr>
          </a:p>
        </p:txBody>
      </p:sp>
      <p:sp>
        <p:nvSpPr>
          <p:cNvPr id="4" name="Google Shape;4;n"/>
          <p:cNvSpPr txBox="1"/>
          <p:nvPr/>
        </p:nvSpPr>
        <p:spPr>
          <a:xfrm>
            <a:off x="0" y="0"/>
            <a:ext cx="2946400" cy="493712"/>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Times New Roman"/>
              <a:ea typeface="Times New Roman"/>
              <a:cs typeface="Times New Roman"/>
              <a:sym typeface="Times New Roman"/>
            </a:endParaRPr>
          </a:p>
        </p:txBody>
      </p:sp>
      <p:sp>
        <p:nvSpPr>
          <p:cNvPr id="5" name="Google Shape;5;n"/>
          <p:cNvSpPr txBox="1"/>
          <p:nvPr/>
        </p:nvSpPr>
        <p:spPr>
          <a:xfrm>
            <a:off x="3851275" y="0"/>
            <a:ext cx="2946400" cy="493712"/>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Times New Roman"/>
              <a:ea typeface="Times New Roman"/>
              <a:cs typeface="Times New Roman"/>
              <a:sym typeface="Times New Roman"/>
            </a:endParaRPr>
          </a:p>
        </p:txBody>
      </p:sp>
      <p:sp>
        <p:nvSpPr>
          <p:cNvPr id="6" name="Google Shape;6;n"/>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a:noFill/>
          <a:ln cap="sq" cmpd="sng" w="9525">
            <a:solidFill>
              <a:srgbClr val="000000"/>
            </a:solidFill>
            <a:prstDash val="solid"/>
            <a:miter lim="800000"/>
            <a:headEnd len="sm" w="sm" type="none"/>
            <a:tailEnd len="sm" w="sm" type="none"/>
          </a:ln>
        </p:spPr>
      </p:sp>
      <p:sp>
        <p:nvSpPr>
          <p:cNvPr id="7" name="Google Shape;7;n"/>
          <p:cNvSpPr txBox="1"/>
          <p:nvPr>
            <p:ph idx="1" type="body"/>
          </p:nvPr>
        </p:nvSpPr>
        <p:spPr>
          <a:xfrm>
            <a:off x="906462" y="4691062"/>
            <a:ext cx="4983162" cy="4441825"/>
          </a:xfrm>
          <a:prstGeom prst="rect">
            <a:avLst/>
          </a:prstGeom>
          <a:noFill/>
          <a:ln>
            <a:noFill/>
          </a:ln>
        </p:spPr>
        <p:txBody>
          <a:bodyPr anchorCtr="0" anchor="t" bIns="46800" lIns="90000" spcFirstLastPara="1" rIns="90000" wrap="square" tIns="46800">
            <a:no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 name="Google Shape;8;n"/>
          <p:cNvSpPr txBox="1"/>
          <p:nvPr/>
        </p:nvSpPr>
        <p:spPr>
          <a:xfrm>
            <a:off x="0" y="9380537"/>
            <a:ext cx="2946400" cy="493712"/>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Times New Roman"/>
              <a:ea typeface="Times New Roman"/>
              <a:cs typeface="Times New Roman"/>
              <a:sym typeface="Times New Roman"/>
            </a:endParaRPr>
          </a:p>
        </p:txBody>
      </p:sp>
      <p:sp>
        <p:nvSpPr>
          <p:cNvPr id="9" name="Google Shape;9;n"/>
          <p:cNvSpPr txBox="1"/>
          <p:nvPr>
            <p:ph idx="12" type="sldNum"/>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1: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124" name="Google Shape;124;p1: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125" name="Google Shape;125;p1: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126" name="Google Shape;126;p1: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2: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138" name="Google Shape;138;p2: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139" name="Google Shape;139;p2: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140" name="Google Shape;140;p2: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3: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147" name="Google Shape;147;p3: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148" name="Google Shape;148;p3: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149" name="Google Shape;149;p3: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178a2484ced_0_0:notes"/>
          <p:cNvSpPr/>
          <p:nvPr>
            <p:ph idx="2" type="sldImg"/>
          </p:nvPr>
        </p:nvSpPr>
        <p:spPr>
          <a:xfrm>
            <a:off x="931862" y="741362"/>
            <a:ext cx="4932300" cy="37005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178a2484ced_0_0:notes"/>
          <p:cNvSpPr txBox="1"/>
          <p:nvPr>
            <p:ph idx="1" type="body"/>
          </p:nvPr>
        </p:nvSpPr>
        <p:spPr>
          <a:xfrm>
            <a:off x="906462" y="4691062"/>
            <a:ext cx="4983300" cy="444180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57" name="Google Shape;157;g178a2484ced_0_0:notes"/>
          <p:cNvSpPr txBox="1"/>
          <p:nvPr>
            <p:ph idx="12" type="sldNum"/>
          </p:nvPr>
        </p:nvSpPr>
        <p:spPr>
          <a:xfrm>
            <a:off x="3851275" y="9380537"/>
            <a:ext cx="2944800" cy="492000"/>
          </a:xfrm>
          <a:prstGeom prst="rect">
            <a:avLst/>
          </a:prstGeom>
        </p:spPr>
        <p:txBody>
          <a:bodyPr anchorCtr="0" anchor="b" bIns="46800" lIns="90000" spcFirstLastPara="1" rIns="90000" wrap="square" tIns="46800">
            <a:noAutofit/>
          </a:bodyPr>
          <a:lstStyle/>
          <a:p>
            <a:pPr indent="0" lvl="0" marL="0" rtl="0" algn="r">
              <a:spcBef>
                <a:spcPts val="0"/>
              </a:spcBef>
              <a:spcAft>
                <a:spcPts val="0"/>
              </a:spcAft>
              <a:buClr>
                <a:srgbClr val="000000"/>
              </a:buClr>
              <a:buSzPts val="1200"/>
              <a:buFont typeface="Tahoma"/>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4: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163" name="Google Shape;163;p4: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164" name="Google Shape;164;p4:notes"/>
          <p:cNvSpPr txBox="1"/>
          <p:nvPr>
            <p:ph idx="1" type="body"/>
          </p:nvPr>
        </p:nvSpPr>
        <p:spPr>
          <a:xfrm>
            <a:off x="906462" y="4691062"/>
            <a:ext cx="4984750" cy="4443412"/>
          </a:xfrm>
          <a:prstGeom prst="rect">
            <a:avLst/>
          </a:prstGeom>
          <a:noFill/>
          <a:ln>
            <a:noFill/>
          </a:ln>
        </p:spPr>
        <p:txBody>
          <a:bodyPr anchorCtr="0" anchor="ctr" bIns="46800" lIns="90000" spcFirstLastPara="1" rIns="90000" wrap="square" tIns="46800">
            <a:noAutofit/>
          </a:bodyPr>
          <a:lstStyle/>
          <a:p>
            <a:pPr indent="0" lvl="0" marL="0" rtl="0" algn="l">
              <a:lnSpc>
                <a:spcPct val="100000"/>
              </a:lnSpc>
              <a:spcBef>
                <a:spcPts val="0"/>
              </a:spcBef>
              <a:spcAft>
                <a:spcPts val="0"/>
              </a:spcAft>
              <a:buSzPts val="1800"/>
              <a:buNone/>
            </a:pPr>
            <a:r>
              <a:rPr lang="en-US"/>
              <a:t>Connie</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5: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171" name="Google Shape;171;p5: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172" name="Google Shape;172;p5: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Connie</a:t>
            </a:r>
            <a:endParaRPr/>
          </a:p>
        </p:txBody>
      </p:sp>
      <p:sp>
        <p:nvSpPr>
          <p:cNvPr id="173" name="Google Shape;173;p5: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6: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181" name="Google Shape;181;p6: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182" name="Google Shape;182;p6:notes"/>
          <p:cNvSpPr txBox="1"/>
          <p:nvPr>
            <p:ph idx="1" type="body"/>
          </p:nvPr>
        </p:nvSpPr>
        <p:spPr>
          <a:xfrm>
            <a:off x="906462" y="4691062"/>
            <a:ext cx="4984750" cy="4443412"/>
          </a:xfrm>
          <a:prstGeom prst="rect">
            <a:avLst/>
          </a:prstGeom>
          <a:noFill/>
          <a:ln>
            <a:noFill/>
          </a:ln>
        </p:spPr>
        <p:txBody>
          <a:bodyPr anchorCtr="0" anchor="ctr" bIns="46800" lIns="90000" spcFirstLastPara="1" rIns="90000" wrap="square" tIns="46800">
            <a:noAutofit/>
          </a:bodyPr>
          <a:lstStyle/>
          <a:p>
            <a:pPr indent="0" lvl="0" marL="0" rtl="0" algn="l">
              <a:lnSpc>
                <a:spcPct val="100000"/>
              </a:lnSpc>
              <a:spcBef>
                <a:spcPts val="0"/>
              </a:spcBef>
              <a:spcAft>
                <a:spcPts val="0"/>
              </a:spcAft>
              <a:buSzPts val="1800"/>
              <a:buNone/>
            </a:pPr>
            <a:r>
              <a:rPr lang="en-US"/>
              <a:t>Connie</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7: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189" name="Google Shape;189;p7: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190" name="Google Shape;190;p7: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191" name="Google Shape;191;p7: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17cd0445e3c_0_4:notes"/>
          <p:cNvSpPr txBox="1"/>
          <p:nvPr/>
        </p:nvSpPr>
        <p:spPr>
          <a:xfrm>
            <a:off x="3851275" y="9380537"/>
            <a:ext cx="2944800" cy="492000"/>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198" name="Google Shape;198;g17cd0445e3c_0_4:notes"/>
          <p:cNvSpPr/>
          <p:nvPr>
            <p:ph idx="2" type="sldImg"/>
          </p:nvPr>
        </p:nvSpPr>
        <p:spPr>
          <a:xfrm>
            <a:off x="931862" y="741362"/>
            <a:ext cx="4934100" cy="3702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199" name="Google Shape;199;g17cd0445e3c_0_4:notes"/>
          <p:cNvSpPr txBox="1"/>
          <p:nvPr>
            <p:ph idx="1" type="body"/>
          </p:nvPr>
        </p:nvSpPr>
        <p:spPr>
          <a:xfrm>
            <a:off x="906462" y="4691062"/>
            <a:ext cx="4984800" cy="4443300"/>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200" name="Google Shape;200;g17cd0445e3c_0_4:notes"/>
          <p:cNvSpPr txBox="1"/>
          <p:nvPr/>
        </p:nvSpPr>
        <p:spPr>
          <a:xfrm>
            <a:off x="3851275" y="9380537"/>
            <a:ext cx="2946300" cy="493800"/>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8: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207" name="Google Shape;207;p8: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208" name="Google Shape;208;p8: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209" name="Google Shape;209;p8: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9: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216" name="Google Shape;216;p9: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217" name="Google Shape;217;p9: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218" name="Google Shape;218;p9: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0: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226" name="Google Shape;226;p10: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227" name="Google Shape;227;p10: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228" name="Google Shape;228;p10: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178dbef592b_0_2:notes"/>
          <p:cNvSpPr/>
          <p:nvPr>
            <p:ph idx="2" type="sldImg"/>
          </p:nvPr>
        </p:nvSpPr>
        <p:spPr>
          <a:xfrm>
            <a:off x="931862" y="741362"/>
            <a:ext cx="4932300" cy="3700500"/>
          </a:xfrm>
          <a:custGeom>
            <a:rect b="b" l="l" r="r" t="t"/>
            <a:pathLst>
              <a:path extrusionOk="0" h="120000" w="120000">
                <a:moveTo>
                  <a:pt x="0" y="0"/>
                </a:moveTo>
                <a:lnTo>
                  <a:pt x="120000" y="0"/>
                </a:lnTo>
                <a:lnTo>
                  <a:pt x="120000" y="120000"/>
                </a:lnTo>
                <a:lnTo>
                  <a:pt x="0" y="120000"/>
                </a:lnTo>
                <a:close/>
              </a:path>
            </a:pathLst>
          </a:custGeom>
        </p:spPr>
      </p:sp>
      <p:sp>
        <p:nvSpPr>
          <p:cNvPr id="235" name="Google Shape;235;g178dbef592b_0_2:notes"/>
          <p:cNvSpPr txBox="1"/>
          <p:nvPr>
            <p:ph idx="1" type="body"/>
          </p:nvPr>
        </p:nvSpPr>
        <p:spPr>
          <a:xfrm>
            <a:off x="906462" y="4691062"/>
            <a:ext cx="4983300" cy="444180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236" name="Google Shape;236;g178dbef592b_0_2:notes"/>
          <p:cNvSpPr txBox="1"/>
          <p:nvPr>
            <p:ph idx="12" type="sldNum"/>
          </p:nvPr>
        </p:nvSpPr>
        <p:spPr>
          <a:xfrm>
            <a:off x="3851275" y="9380537"/>
            <a:ext cx="2944800" cy="492000"/>
          </a:xfrm>
          <a:prstGeom prst="rect">
            <a:avLst/>
          </a:prstGeom>
        </p:spPr>
        <p:txBody>
          <a:bodyPr anchorCtr="0" anchor="b" bIns="46800" lIns="90000" spcFirstLastPara="1" rIns="90000" wrap="square" tIns="46800">
            <a:noAutofit/>
          </a:bodyPr>
          <a:lstStyle/>
          <a:p>
            <a:pPr indent="0" lvl="0" marL="0" rtl="0" algn="r">
              <a:spcBef>
                <a:spcPts val="0"/>
              </a:spcBef>
              <a:spcAft>
                <a:spcPts val="0"/>
              </a:spcAft>
              <a:buClr>
                <a:srgbClr val="000000"/>
              </a:buClr>
              <a:buSzPts val="1200"/>
              <a:buFont typeface="Tahoma"/>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1: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242" name="Google Shape;242;p11: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243" name="Google Shape;243;p11: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244" name="Google Shape;244;p11: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2: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251" name="Google Shape;251;p12: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252" name="Google Shape;252;p12: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253" name="Google Shape;253;p12: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3: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261" name="Google Shape;261;p13: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262" name="Google Shape;262;p13: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263" name="Google Shape;263;p13: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4: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271" name="Google Shape;271;p14: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272" name="Google Shape;272;p14: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Danielle</a:t>
            </a:r>
            <a:endParaRPr/>
          </a:p>
        </p:txBody>
      </p:sp>
      <p:sp>
        <p:nvSpPr>
          <p:cNvPr id="273" name="Google Shape;273;p14: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16: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280" name="Google Shape;280;p16: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281" name="Google Shape;281;p16:notes"/>
          <p:cNvSpPr txBox="1"/>
          <p:nvPr>
            <p:ph idx="1" type="body"/>
          </p:nvPr>
        </p:nvSpPr>
        <p:spPr>
          <a:xfrm>
            <a:off x="906462" y="4691062"/>
            <a:ext cx="4984750" cy="4443412"/>
          </a:xfrm>
          <a:prstGeom prst="rect">
            <a:avLst/>
          </a:prstGeom>
          <a:noFill/>
          <a:ln>
            <a:noFill/>
          </a:ln>
        </p:spPr>
        <p:txBody>
          <a:bodyPr anchorCtr="0" anchor="ctr" bIns="46800" lIns="90000" spcFirstLastPara="1" rIns="90000" wrap="square" tIns="468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17: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292" name="Google Shape;292;p17: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293" name="Google Shape;293;p17:notes"/>
          <p:cNvSpPr txBox="1"/>
          <p:nvPr>
            <p:ph idx="1" type="body"/>
          </p:nvPr>
        </p:nvSpPr>
        <p:spPr>
          <a:xfrm>
            <a:off x="906462" y="4691062"/>
            <a:ext cx="4984750" cy="4443412"/>
          </a:xfrm>
          <a:prstGeom prst="rect">
            <a:avLst/>
          </a:prstGeom>
          <a:noFill/>
          <a:ln>
            <a:noFill/>
          </a:ln>
        </p:spPr>
        <p:txBody>
          <a:bodyPr anchorCtr="0" anchor="ctr" bIns="46800" lIns="90000" spcFirstLastPara="1" rIns="90000" wrap="square" tIns="468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8: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303" name="Google Shape;303;p18: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304" name="Google Shape;304;p18: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Frank</a:t>
            </a:r>
            <a:endParaRPr/>
          </a:p>
        </p:txBody>
      </p:sp>
      <p:sp>
        <p:nvSpPr>
          <p:cNvPr id="305" name="Google Shape;305;p18: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19: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316" name="Google Shape;316;p19: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317" name="Google Shape;317;p19: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Frank</a:t>
            </a:r>
            <a:endParaRPr/>
          </a:p>
        </p:txBody>
      </p:sp>
      <p:sp>
        <p:nvSpPr>
          <p:cNvPr id="318" name="Google Shape;318;p19: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0: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327" name="Google Shape;327;p20: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328" name="Google Shape;328;p20:notes"/>
          <p:cNvSpPr txBox="1"/>
          <p:nvPr>
            <p:ph idx="1" type="body"/>
          </p:nvPr>
        </p:nvSpPr>
        <p:spPr>
          <a:xfrm>
            <a:off x="906462" y="4691062"/>
            <a:ext cx="4984750" cy="4443412"/>
          </a:xfrm>
          <a:prstGeom prst="rect">
            <a:avLst/>
          </a:prstGeom>
          <a:noFill/>
          <a:ln>
            <a:noFill/>
          </a:ln>
        </p:spPr>
        <p:txBody>
          <a:bodyPr anchorCtr="0" anchor="ctr" bIns="46800" lIns="90000" spcFirstLastPara="1" rIns="90000" wrap="square" tIns="468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1: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340" name="Google Shape;340;p21: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341" name="Google Shape;341;p21:notes"/>
          <p:cNvSpPr txBox="1"/>
          <p:nvPr>
            <p:ph idx="1" type="body"/>
          </p:nvPr>
        </p:nvSpPr>
        <p:spPr>
          <a:xfrm>
            <a:off x="906462" y="4691062"/>
            <a:ext cx="4984750" cy="4443412"/>
          </a:xfrm>
          <a:prstGeom prst="rect">
            <a:avLst/>
          </a:prstGeom>
          <a:noFill/>
          <a:ln>
            <a:noFill/>
          </a:ln>
        </p:spPr>
        <p:txBody>
          <a:bodyPr anchorCtr="0" anchor="ctr" bIns="46800" lIns="90000" spcFirstLastPara="1" rIns="90000" wrap="square" tIns="468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2: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350" name="Google Shape;350;p22: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351" name="Google Shape;351;p22: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Frank</a:t>
            </a:r>
            <a:endParaRPr/>
          </a:p>
        </p:txBody>
      </p:sp>
      <p:sp>
        <p:nvSpPr>
          <p:cNvPr id="352" name="Google Shape;352;p22: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3: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360" name="Google Shape;360;p23: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361" name="Google Shape;361;p23: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Frank</a:t>
            </a:r>
            <a:endParaRPr/>
          </a:p>
        </p:txBody>
      </p:sp>
      <p:sp>
        <p:nvSpPr>
          <p:cNvPr id="362" name="Google Shape;362;p23: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24: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369" name="Google Shape;369;p24: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370" name="Google Shape;370;p24: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Frank</a:t>
            </a:r>
            <a:endParaRPr/>
          </a:p>
        </p:txBody>
      </p:sp>
      <p:sp>
        <p:nvSpPr>
          <p:cNvPr id="371" name="Google Shape;371;p24: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25:notes"/>
          <p:cNvSpPr txBox="1"/>
          <p:nvPr>
            <p:ph idx="1" type="body"/>
          </p:nvPr>
        </p:nvSpPr>
        <p:spPr>
          <a:xfrm>
            <a:off x="906462" y="4691062"/>
            <a:ext cx="4983162" cy="4441825"/>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400"/>
              <a:buNone/>
            </a:pPr>
            <a:r>
              <a:t/>
            </a:r>
            <a:endParaRPr/>
          </a:p>
        </p:txBody>
      </p:sp>
      <p:sp>
        <p:nvSpPr>
          <p:cNvPr id="378" name="Google Shape;378;p25: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a:noFill/>
          <a:ln cap="sq" cmpd="sng" w="9525">
            <a:solidFill>
              <a:srgbClr val="000000"/>
            </a:solidFill>
            <a:prstDash val="solid"/>
            <a:miter lim="800000"/>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g17cd0445e3c_0_37:notes"/>
          <p:cNvSpPr txBox="1"/>
          <p:nvPr>
            <p:ph idx="1" type="body"/>
          </p:nvPr>
        </p:nvSpPr>
        <p:spPr>
          <a:xfrm>
            <a:off x="906462" y="4691062"/>
            <a:ext cx="4983300" cy="4441800"/>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400"/>
              <a:buNone/>
            </a:pPr>
            <a:r>
              <a:t/>
            </a:r>
            <a:endParaRPr/>
          </a:p>
        </p:txBody>
      </p:sp>
      <p:sp>
        <p:nvSpPr>
          <p:cNvPr id="385" name="Google Shape;385;g17cd0445e3c_0_37:notes"/>
          <p:cNvSpPr/>
          <p:nvPr>
            <p:ph idx="2" type="sldImg"/>
          </p:nvPr>
        </p:nvSpPr>
        <p:spPr>
          <a:xfrm>
            <a:off x="931862" y="741362"/>
            <a:ext cx="4932300" cy="3700500"/>
          </a:xfrm>
          <a:custGeom>
            <a:rect b="b" l="l" r="r" t="t"/>
            <a:pathLst>
              <a:path extrusionOk="0" h="120000" w="120000">
                <a:moveTo>
                  <a:pt x="0" y="0"/>
                </a:moveTo>
                <a:lnTo>
                  <a:pt x="120000" y="0"/>
                </a:lnTo>
                <a:lnTo>
                  <a:pt x="120000" y="120000"/>
                </a:lnTo>
                <a:lnTo>
                  <a:pt x="0" y="120000"/>
                </a:lnTo>
                <a:close/>
              </a:path>
            </a:pathLst>
          </a:custGeom>
          <a:noFill/>
          <a:ln cap="sq" cmpd="sng" w="9525">
            <a:solidFill>
              <a:srgbClr val="000000"/>
            </a:solidFill>
            <a:prstDash val="solid"/>
            <a:miter lim="800000"/>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26:notes"/>
          <p:cNvSpPr txBox="1"/>
          <p:nvPr>
            <p:ph idx="1" type="body"/>
          </p:nvPr>
        </p:nvSpPr>
        <p:spPr>
          <a:xfrm>
            <a:off x="906462" y="4691062"/>
            <a:ext cx="4983162" cy="4441825"/>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400"/>
              <a:buNone/>
            </a:pPr>
            <a:r>
              <a:t/>
            </a:r>
            <a:endParaRPr/>
          </a:p>
        </p:txBody>
      </p:sp>
      <p:sp>
        <p:nvSpPr>
          <p:cNvPr id="393" name="Google Shape;393;p26: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a:noFill/>
          <a:ln cap="sq" cmpd="sng" w="9525">
            <a:solidFill>
              <a:srgbClr val="000000"/>
            </a:solidFill>
            <a:prstDash val="solid"/>
            <a:miter lim="800000"/>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27: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400" name="Google Shape;400;p27: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401" name="Google Shape;401;p27:notes"/>
          <p:cNvSpPr txBox="1"/>
          <p:nvPr>
            <p:ph idx="1" type="body"/>
          </p:nvPr>
        </p:nvSpPr>
        <p:spPr>
          <a:xfrm>
            <a:off x="906462" y="4691062"/>
            <a:ext cx="4984750" cy="4443412"/>
          </a:xfrm>
          <a:prstGeom prst="rect">
            <a:avLst/>
          </a:prstGeom>
          <a:noFill/>
          <a:ln>
            <a:noFill/>
          </a:ln>
        </p:spPr>
        <p:txBody>
          <a:bodyPr anchorCtr="0" anchor="ctr" bIns="46800" lIns="90000" spcFirstLastPara="1" rIns="90000" wrap="square" tIns="468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28: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408" name="Google Shape;408;p28: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409" name="Google Shape;409;p28:notes"/>
          <p:cNvSpPr txBox="1"/>
          <p:nvPr>
            <p:ph idx="1" type="body"/>
          </p:nvPr>
        </p:nvSpPr>
        <p:spPr>
          <a:xfrm>
            <a:off x="906462" y="4691062"/>
            <a:ext cx="4984750" cy="4443412"/>
          </a:xfrm>
          <a:prstGeom prst="rect">
            <a:avLst/>
          </a:prstGeom>
          <a:noFill/>
          <a:ln>
            <a:noFill/>
          </a:ln>
        </p:spPr>
        <p:txBody>
          <a:bodyPr anchorCtr="0" anchor="ctr" bIns="46800" lIns="90000" spcFirstLastPara="1" rIns="90000" wrap="square" tIns="468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29: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416" name="Google Shape;416;p29: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417" name="Google Shape;417;p29: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Aaron</a:t>
            </a:r>
            <a:endParaRPr/>
          </a:p>
        </p:txBody>
      </p:sp>
      <p:sp>
        <p:nvSpPr>
          <p:cNvPr id="418" name="Google Shape;418;p29: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30: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425" name="Google Shape;425;p30: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426" name="Google Shape;426;p30: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Aaron</a:t>
            </a:r>
            <a:endParaRPr/>
          </a:p>
        </p:txBody>
      </p:sp>
      <p:sp>
        <p:nvSpPr>
          <p:cNvPr id="427" name="Google Shape;427;p30: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31: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434" name="Google Shape;434;p31: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435" name="Google Shape;435;p31: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Aaron</a:t>
            </a:r>
            <a:endParaRPr/>
          </a:p>
        </p:txBody>
      </p:sp>
      <p:sp>
        <p:nvSpPr>
          <p:cNvPr id="436" name="Google Shape;436;p31: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32: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444" name="Google Shape;444;p32: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445" name="Google Shape;445;p32: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446" name="Google Shape;446;p32: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p33: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453" name="Google Shape;453;p33: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454" name="Google Shape;454;p33: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Danielle</a:t>
            </a:r>
            <a:endParaRPr/>
          </a:p>
        </p:txBody>
      </p:sp>
      <p:sp>
        <p:nvSpPr>
          <p:cNvPr id="455" name="Google Shape;455;p33: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34: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463" name="Google Shape;463;p34: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464" name="Google Shape;464;p34: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Danielle</a:t>
            </a:r>
            <a:endParaRPr/>
          </a:p>
        </p:txBody>
      </p:sp>
      <p:sp>
        <p:nvSpPr>
          <p:cNvPr id="465" name="Google Shape;465;p34: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35: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473" name="Google Shape;473;p35: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474" name="Google Shape;474;p35: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Danielle</a:t>
            </a:r>
            <a:endParaRPr/>
          </a:p>
        </p:txBody>
      </p:sp>
      <p:sp>
        <p:nvSpPr>
          <p:cNvPr id="475" name="Google Shape;475;p35: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p36: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483" name="Google Shape;483;p36: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484" name="Google Shape;484;p36: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485" name="Google Shape;485;p36: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g17cd0445e3c_0_13:notes"/>
          <p:cNvSpPr txBox="1"/>
          <p:nvPr/>
        </p:nvSpPr>
        <p:spPr>
          <a:xfrm>
            <a:off x="3851275" y="9380537"/>
            <a:ext cx="2944800" cy="492000"/>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495" name="Google Shape;495;g17cd0445e3c_0_13:notes"/>
          <p:cNvSpPr/>
          <p:nvPr>
            <p:ph idx="2" type="sldImg"/>
          </p:nvPr>
        </p:nvSpPr>
        <p:spPr>
          <a:xfrm>
            <a:off x="931862" y="741362"/>
            <a:ext cx="4934100" cy="3702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496" name="Google Shape;496;g17cd0445e3c_0_13:notes"/>
          <p:cNvSpPr txBox="1"/>
          <p:nvPr>
            <p:ph idx="1" type="body"/>
          </p:nvPr>
        </p:nvSpPr>
        <p:spPr>
          <a:xfrm>
            <a:off x="906462" y="4691062"/>
            <a:ext cx="4984800" cy="4443300"/>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497" name="Google Shape;497;g17cd0445e3c_0_13:notes"/>
          <p:cNvSpPr txBox="1"/>
          <p:nvPr/>
        </p:nvSpPr>
        <p:spPr>
          <a:xfrm>
            <a:off x="3851275" y="9380537"/>
            <a:ext cx="2946300" cy="493800"/>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38: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505" name="Google Shape;505;p38: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506" name="Google Shape;506;p38: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Danielle</a:t>
            </a:r>
            <a:endParaRPr/>
          </a:p>
        </p:txBody>
      </p:sp>
      <p:sp>
        <p:nvSpPr>
          <p:cNvPr id="507" name="Google Shape;507;p38: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g17cd0445e3c_0_28:notes"/>
          <p:cNvSpPr txBox="1"/>
          <p:nvPr/>
        </p:nvSpPr>
        <p:spPr>
          <a:xfrm>
            <a:off x="3851275" y="9380537"/>
            <a:ext cx="2944800" cy="492000"/>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515" name="Google Shape;515;g17cd0445e3c_0_28:notes"/>
          <p:cNvSpPr/>
          <p:nvPr>
            <p:ph idx="2" type="sldImg"/>
          </p:nvPr>
        </p:nvSpPr>
        <p:spPr>
          <a:xfrm>
            <a:off x="931862" y="741362"/>
            <a:ext cx="4934100" cy="3702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516" name="Google Shape;516;g17cd0445e3c_0_28:notes"/>
          <p:cNvSpPr txBox="1"/>
          <p:nvPr>
            <p:ph idx="1" type="body"/>
          </p:nvPr>
        </p:nvSpPr>
        <p:spPr>
          <a:xfrm>
            <a:off x="906462" y="4691062"/>
            <a:ext cx="4984800" cy="4443300"/>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Danielle</a:t>
            </a:r>
            <a:endParaRPr/>
          </a:p>
        </p:txBody>
      </p:sp>
      <p:sp>
        <p:nvSpPr>
          <p:cNvPr id="517" name="Google Shape;517;g17cd0445e3c_0_28:notes"/>
          <p:cNvSpPr txBox="1"/>
          <p:nvPr/>
        </p:nvSpPr>
        <p:spPr>
          <a:xfrm>
            <a:off x="3851275" y="9380537"/>
            <a:ext cx="2946300" cy="493800"/>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g17ec70ef6c7_3_15:notes"/>
          <p:cNvSpPr/>
          <p:nvPr>
            <p:ph idx="2" type="sldImg"/>
          </p:nvPr>
        </p:nvSpPr>
        <p:spPr>
          <a:xfrm>
            <a:off x="931862" y="741362"/>
            <a:ext cx="4932300" cy="3700500"/>
          </a:xfrm>
          <a:custGeom>
            <a:rect b="b" l="l" r="r" t="t"/>
            <a:pathLst>
              <a:path extrusionOk="0" h="120000" w="120000">
                <a:moveTo>
                  <a:pt x="0" y="0"/>
                </a:moveTo>
                <a:lnTo>
                  <a:pt x="120000" y="0"/>
                </a:lnTo>
                <a:lnTo>
                  <a:pt x="120000" y="120000"/>
                </a:lnTo>
                <a:lnTo>
                  <a:pt x="0" y="120000"/>
                </a:lnTo>
                <a:close/>
              </a:path>
            </a:pathLst>
          </a:custGeom>
        </p:spPr>
      </p:sp>
      <p:sp>
        <p:nvSpPr>
          <p:cNvPr id="525" name="Google Shape;525;g17ec70ef6c7_3_15:notes"/>
          <p:cNvSpPr txBox="1"/>
          <p:nvPr>
            <p:ph idx="1" type="body"/>
          </p:nvPr>
        </p:nvSpPr>
        <p:spPr>
          <a:xfrm>
            <a:off x="906462" y="4691062"/>
            <a:ext cx="4983300" cy="444180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526" name="Google Shape;526;g17ec70ef6c7_3_15:notes"/>
          <p:cNvSpPr txBox="1"/>
          <p:nvPr>
            <p:ph idx="12" type="sldNum"/>
          </p:nvPr>
        </p:nvSpPr>
        <p:spPr>
          <a:xfrm>
            <a:off x="3851275" y="9380537"/>
            <a:ext cx="2944800" cy="492000"/>
          </a:xfrm>
          <a:prstGeom prst="rect">
            <a:avLst/>
          </a:prstGeom>
        </p:spPr>
        <p:txBody>
          <a:bodyPr anchorCtr="0" anchor="b" bIns="46800" lIns="90000" spcFirstLastPara="1" rIns="90000" wrap="square" tIns="46800">
            <a:noAutofit/>
          </a:bodyPr>
          <a:lstStyle/>
          <a:p>
            <a:pPr indent="0" lvl="0" marL="0" rtl="0" algn="r">
              <a:spcBef>
                <a:spcPts val="0"/>
              </a:spcBef>
              <a:spcAft>
                <a:spcPts val="0"/>
              </a:spcAft>
              <a:buClr>
                <a:srgbClr val="000000"/>
              </a:buClr>
              <a:buSzPts val="1200"/>
              <a:buFont typeface="Tahoma"/>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p39: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533" name="Google Shape;533;p39: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534" name="Google Shape;534;p39: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Danielle</a:t>
            </a:r>
            <a:endParaRPr/>
          </a:p>
        </p:txBody>
      </p:sp>
      <p:sp>
        <p:nvSpPr>
          <p:cNvPr id="535" name="Google Shape;535;p39: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1" name="Shape 541"/>
        <p:cNvGrpSpPr/>
        <p:nvPr/>
      </p:nvGrpSpPr>
      <p:grpSpPr>
        <a:xfrm>
          <a:off x="0" y="0"/>
          <a:ext cx="0" cy="0"/>
          <a:chOff x="0" y="0"/>
          <a:chExt cx="0" cy="0"/>
        </a:xfrm>
      </p:grpSpPr>
      <p:sp>
        <p:nvSpPr>
          <p:cNvPr id="542" name="Google Shape;542;p40: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543" name="Google Shape;543;p40: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544" name="Google Shape;544;p40: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Mark</a:t>
            </a:r>
            <a:endParaRPr/>
          </a:p>
        </p:txBody>
      </p:sp>
      <p:sp>
        <p:nvSpPr>
          <p:cNvPr id="545" name="Google Shape;545;p40: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p41: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553" name="Google Shape;553;p41: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554" name="Google Shape;554;p41:notes"/>
          <p:cNvSpPr txBox="1"/>
          <p:nvPr>
            <p:ph idx="1" type="body"/>
          </p:nvPr>
        </p:nvSpPr>
        <p:spPr>
          <a:xfrm>
            <a:off x="906462" y="4691062"/>
            <a:ext cx="4984750" cy="4443412"/>
          </a:xfrm>
          <a:prstGeom prst="rect">
            <a:avLst/>
          </a:prstGeom>
          <a:noFill/>
          <a:ln>
            <a:noFill/>
          </a:ln>
        </p:spPr>
        <p:txBody>
          <a:bodyPr anchorCtr="0" anchor="ctr" bIns="46800" lIns="90000" spcFirstLastPara="1" rIns="90000" wrap="square" tIns="468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9" name="Shape 559"/>
        <p:cNvGrpSpPr/>
        <p:nvPr/>
      </p:nvGrpSpPr>
      <p:grpSpPr>
        <a:xfrm>
          <a:off x="0" y="0"/>
          <a:ext cx="0" cy="0"/>
          <a:chOff x="0" y="0"/>
          <a:chExt cx="0" cy="0"/>
        </a:xfrm>
      </p:grpSpPr>
      <p:sp>
        <p:nvSpPr>
          <p:cNvPr id="560" name="Google Shape;560;p42: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561" name="Google Shape;561;p42: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562" name="Google Shape;562;p42: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Connie</a:t>
            </a:r>
            <a:endParaRPr/>
          </a:p>
        </p:txBody>
      </p:sp>
      <p:sp>
        <p:nvSpPr>
          <p:cNvPr id="563" name="Google Shape;563;p42: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8" name="Shape 568"/>
        <p:cNvGrpSpPr/>
        <p:nvPr/>
      </p:nvGrpSpPr>
      <p:grpSpPr>
        <a:xfrm>
          <a:off x="0" y="0"/>
          <a:ext cx="0" cy="0"/>
          <a:chOff x="0" y="0"/>
          <a:chExt cx="0" cy="0"/>
        </a:xfrm>
      </p:grpSpPr>
      <p:sp>
        <p:nvSpPr>
          <p:cNvPr id="569" name="Google Shape;569;g17ec70ef6c7_4_2:notes"/>
          <p:cNvSpPr txBox="1"/>
          <p:nvPr/>
        </p:nvSpPr>
        <p:spPr>
          <a:xfrm>
            <a:off x="3851275" y="9380537"/>
            <a:ext cx="2944800" cy="492000"/>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570" name="Google Shape;570;g17ec70ef6c7_4_2:notes"/>
          <p:cNvSpPr/>
          <p:nvPr>
            <p:ph idx="2" type="sldImg"/>
          </p:nvPr>
        </p:nvSpPr>
        <p:spPr>
          <a:xfrm>
            <a:off x="931862" y="741362"/>
            <a:ext cx="4934100" cy="3702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571" name="Google Shape;571;g17ec70ef6c7_4_2:notes"/>
          <p:cNvSpPr txBox="1"/>
          <p:nvPr>
            <p:ph idx="1" type="body"/>
          </p:nvPr>
        </p:nvSpPr>
        <p:spPr>
          <a:xfrm>
            <a:off x="906462" y="4691062"/>
            <a:ext cx="4984800" cy="4443300"/>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Connie</a:t>
            </a:r>
            <a:endParaRPr/>
          </a:p>
        </p:txBody>
      </p:sp>
      <p:sp>
        <p:nvSpPr>
          <p:cNvPr id="572" name="Google Shape;572;g17ec70ef6c7_4_2:notes"/>
          <p:cNvSpPr txBox="1"/>
          <p:nvPr/>
        </p:nvSpPr>
        <p:spPr>
          <a:xfrm>
            <a:off x="3851275" y="9380537"/>
            <a:ext cx="2946300" cy="493800"/>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p43: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580" name="Google Shape;580;p43: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581" name="Google Shape;581;p43: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Connie</a:t>
            </a:r>
            <a:endParaRPr/>
          </a:p>
        </p:txBody>
      </p:sp>
      <p:sp>
        <p:nvSpPr>
          <p:cNvPr id="582" name="Google Shape;582;p43: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9" name="Shape 589"/>
        <p:cNvGrpSpPr/>
        <p:nvPr/>
      </p:nvGrpSpPr>
      <p:grpSpPr>
        <a:xfrm>
          <a:off x="0" y="0"/>
          <a:ext cx="0" cy="0"/>
          <a:chOff x="0" y="0"/>
          <a:chExt cx="0" cy="0"/>
        </a:xfrm>
      </p:grpSpPr>
      <p:sp>
        <p:nvSpPr>
          <p:cNvPr id="590" name="Google Shape;590;p44: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591" name="Google Shape;591;p44: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592" name="Google Shape;592;p44: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593" name="Google Shape;593;p44: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2" name="Shape 602"/>
        <p:cNvGrpSpPr/>
        <p:nvPr/>
      </p:nvGrpSpPr>
      <p:grpSpPr>
        <a:xfrm>
          <a:off x="0" y="0"/>
          <a:ext cx="0" cy="0"/>
          <a:chOff x="0" y="0"/>
          <a:chExt cx="0" cy="0"/>
        </a:xfrm>
      </p:grpSpPr>
      <p:sp>
        <p:nvSpPr>
          <p:cNvPr id="603" name="Google Shape;603;p45: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604" name="Google Shape;604;p45: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605" name="Google Shape;605;p45: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Danielle</a:t>
            </a:r>
            <a:endParaRPr/>
          </a:p>
        </p:txBody>
      </p:sp>
      <p:sp>
        <p:nvSpPr>
          <p:cNvPr id="606" name="Google Shape;606;p45: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5" name="Shape 615"/>
        <p:cNvGrpSpPr/>
        <p:nvPr/>
      </p:nvGrpSpPr>
      <p:grpSpPr>
        <a:xfrm>
          <a:off x="0" y="0"/>
          <a:ext cx="0" cy="0"/>
          <a:chOff x="0" y="0"/>
          <a:chExt cx="0" cy="0"/>
        </a:xfrm>
      </p:grpSpPr>
      <p:sp>
        <p:nvSpPr>
          <p:cNvPr id="616" name="Google Shape;616;p46: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617" name="Google Shape;617;p46: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618" name="Google Shape;618;p46: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619" name="Google Shape;619;p46: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9" name="Shape 19"/>
        <p:cNvGrpSpPr/>
        <p:nvPr/>
      </p:nvGrpSpPr>
      <p:grpSpPr>
        <a:xfrm>
          <a:off x="0" y="0"/>
          <a:ext cx="0" cy="0"/>
          <a:chOff x="0" y="0"/>
          <a:chExt cx="0" cy="0"/>
        </a:xfrm>
      </p:grpSpPr>
      <p:sp>
        <p:nvSpPr>
          <p:cNvPr id="20" name="Google Shape;20;p48"/>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1" name="Shape 21"/>
        <p:cNvGrpSpPr/>
        <p:nvPr/>
      </p:nvGrpSpPr>
      <p:grpSpPr>
        <a:xfrm>
          <a:off x="0" y="0"/>
          <a:ext cx="0" cy="0"/>
          <a:chOff x="0" y="0"/>
          <a:chExt cx="0" cy="0"/>
        </a:xfrm>
      </p:grpSpPr>
      <p:sp>
        <p:nvSpPr>
          <p:cNvPr id="22" name="Google Shape;22;p61"/>
          <p:cNvSpPr txBox="1"/>
          <p:nvPr>
            <p:ph type="title"/>
          </p:nvPr>
        </p:nvSpPr>
        <p:spPr>
          <a:xfrm rot="5400000">
            <a:off x="5206206" y="2307432"/>
            <a:ext cx="5335587" cy="2159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61"/>
          <p:cNvSpPr txBox="1"/>
          <p:nvPr>
            <p:ph idx="1" type="body"/>
          </p:nvPr>
        </p:nvSpPr>
        <p:spPr>
          <a:xfrm rot="5400000">
            <a:off x="812006" y="224631"/>
            <a:ext cx="5335587" cy="6324600"/>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61"/>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5" name="Shape 25"/>
        <p:cNvGrpSpPr/>
        <p:nvPr/>
      </p:nvGrpSpPr>
      <p:grpSpPr>
        <a:xfrm>
          <a:off x="0" y="0"/>
          <a:ext cx="0" cy="0"/>
          <a:chOff x="0" y="0"/>
          <a:chExt cx="0" cy="0"/>
        </a:xfrm>
      </p:grpSpPr>
      <p:sp>
        <p:nvSpPr>
          <p:cNvPr id="26" name="Google Shape;26;p62"/>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62"/>
          <p:cNvSpPr txBox="1"/>
          <p:nvPr>
            <p:ph idx="1" type="body"/>
          </p:nvPr>
        </p:nvSpPr>
        <p:spPr>
          <a:xfrm rot="5400000">
            <a:off x="2375693" y="-105570"/>
            <a:ext cx="4113212" cy="8207375"/>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62"/>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9" name="Shape 29"/>
        <p:cNvGrpSpPr/>
        <p:nvPr/>
      </p:nvGrpSpPr>
      <p:grpSpPr>
        <a:xfrm>
          <a:off x="0" y="0"/>
          <a:ext cx="0" cy="0"/>
          <a:chOff x="0" y="0"/>
          <a:chExt cx="0" cy="0"/>
        </a:xfrm>
      </p:grpSpPr>
      <p:sp>
        <p:nvSpPr>
          <p:cNvPr id="30" name="Google Shape;30;p63"/>
          <p:cNvSpPr txBox="1"/>
          <p:nvPr>
            <p:ph type="title"/>
          </p:nvPr>
        </p:nvSpPr>
        <p:spPr>
          <a:xfrm>
            <a:off x="630238" y="457200"/>
            <a:ext cx="2949575" cy="16002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63"/>
          <p:cNvSpPr/>
          <p:nvPr>
            <p:ph idx="2" type="pic"/>
          </p:nvPr>
        </p:nvSpPr>
        <p:spPr>
          <a:xfrm>
            <a:off x="3887788" y="987425"/>
            <a:ext cx="4629150" cy="4873625"/>
          </a:xfrm>
          <a:prstGeom prst="rect">
            <a:avLst/>
          </a:prstGeom>
          <a:noFill/>
          <a:ln>
            <a:noFill/>
          </a:ln>
        </p:spPr>
      </p:sp>
      <p:sp>
        <p:nvSpPr>
          <p:cNvPr id="32" name="Google Shape;32;p63"/>
          <p:cNvSpPr txBox="1"/>
          <p:nvPr>
            <p:ph idx="1" type="body"/>
          </p:nvPr>
        </p:nvSpPr>
        <p:spPr>
          <a:xfrm>
            <a:off x="630238" y="2057400"/>
            <a:ext cx="2949575" cy="3811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600"/>
              <a:buNone/>
              <a:defRPr sz="1600"/>
            </a:lvl1pPr>
            <a:lvl2pPr indent="-228600" lvl="1" marL="914400" algn="l">
              <a:lnSpc>
                <a:spcPct val="100000"/>
              </a:lnSpc>
              <a:spcBef>
                <a:spcPts val="700"/>
              </a:spcBef>
              <a:spcAft>
                <a:spcPts val="0"/>
              </a:spcAft>
              <a:buSzPts val="1400"/>
              <a:buNone/>
              <a:defRPr sz="1400"/>
            </a:lvl2pPr>
            <a:lvl3pPr indent="-228600" lvl="2" marL="1371600" algn="l">
              <a:lnSpc>
                <a:spcPct val="100000"/>
              </a:lnSpc>
              <a:spcBef>
                <a:spcPts val="600"/>
              </a:spcBef>
              <a:spcAft>
                <a:spcPts val="0"/>
              </a:spcAft>
              <a:buSzPts val="1200"/>
              <a:buNone/>
              <a:defRPr sz="1200"/>
            </a:lvl3pPr>
            <a:lvl4pPr indent="-228600" lvl="3" marL="1828800" algn="l">
              <a:lnSpc>
                <a:spcPct val="100000"/>
              </a:lnSpc>
              <a:spcBef>
                <a:spcPts val="500"/>
              </a:spcBef>
              <a:spcAft>
                <a:spcPts val="0"/>
              </a:spcAft>
              <a:buSzPts val="1000"/>
              <a:buNone/>
              <a:defRPr sz="1000"/>
            </a:lvl4pPr>
            <a:lvl5pPr indent="-228600" lvl="4" marL="2286000" algn="l">
              <a:lnSpc>
                <a:spcPct val="100000"/>
              </a:lnSpc>
              <a:spcBef>
                <a:spcPts val="50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3" name="Google Shape;33;p63"/>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34" name="Shape 34"/>
        <p:cNvGrpSpPr/>
        <p:nvPr/>
      </p:nvGrpSpPr>
      <p:grpSpPr>
        <a:xfrm>
          <a:off x="0" y="0"/>
          <a:ext cx="0" cy="0"/>
          <a:chOff x="0" y="0"/>
          <a:chExt cx="0" cy="0"/>
        </a:xfrm>
      </p:grpSpPr>
      <p:sp>
        <p:nvSpPr>
          <p:cNvPr id="35" name="Google Shape;35;p64"/>
          <p:cNvSpPr txBox="1"/>
          <p:nvPr>
            <p:ph type="title"/>
          </p:nvPr>
        </p:nvSpPr>
        <p:spPr>
          <a:xfrm>
            <a:off x="630238" y="457200"/>
            <a:ext cx="2949575" cy="16002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64"/>
          <p:cNvSpPr txBox="1"/>
          <p:nvPr>
            <p:ph idx="1" type="body"/>
          </p:nvPr>
        </p:nvSpPr>
        <p:spPr>
          <a:xfrm>
            <a:off x="3887788" y="987425"/>
            <a:ext cx="4629150" cy="4873625"/>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sz="3200"/>
            </a:lvl1pPr>
            <a:lvl2pPr indent="-228600" lvl="1" marL="914400" algn="l">
              <a:lnSpc>
                <a:spcPct val="100000"/>
              </a:lnSpc>
              <a:spcBef>
                <a:spcPts val="700"/>
              </a:spcBef>
              <a:spcAft>
                <a:spcPts val="0"/>
              </a:spcAft>
              <a:buSzPts val="1400"/>
              <a:buNone/>
              <a:defRPr sz="2800"/>
            </a:lvl2pPr>
            <a:lvl3pPr indent="-228600" lvl="2" marL="1371600" algn="l">
              <a:lnSpc>
                <a:spcPct val="100000"/>
              </a:lnSpc>
              <a:spcBef>
                <a:spcPts val="600"/>
              </a:spcBef>
              <a:spcAft>
                <a:spcPts val="0"/>
              </a:spcAft>
              <a:buSzPts val="1400"/>
              <a:buNone/>
              <a:defRPr sz="2400"/>
            </a:lvl3pPr>
            <a:lvl4pPr indent="-228600" lvl="3" marL="1828800" algn="l">
              <a:lnSpc>
                <a:spcPct val="100000"/>
              </a:lnSpc>
              <a:spcBef>
                <a:spcPts val="500"/>
              </a:spcBef>
              <a:spcAft>
                <a:spcPts val="0"/>
              </a:spcAft>
              <a:buSzPts val="1400"/>
              <a:buNone/>
              <a:defRPr sz="2000"/>
            </a:lvl4pPr>
            <a:lvl5pPr indent="-228600" lvl="4" marL="2286000" algn="l">
              <a:lnSpc>
                <a:spcPct val="100000"/>
              </a:lnSpc>
              <a:spcBef>
                <a:spcPts val="500"/>
              </a:spcBef>
              <a:spcAft>
                <a:spcPts val="0"/>
              </a:spcAft>
              <a:buSzPts val="1400"/>
              <a:buNone/>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37" name="Google Shape;37;p64"/>
          <p:cNvSpPr txBox="1"/>
          <p:nvPr>
            <p:ph idx="2" type="body"/>
          </p:nvPr>
        </p:nvSpPr>
        <p:spPr>
          <a:xfrm>
            <a:off x="630238" y="2057400"/>
            <a:ext cx="2949575" cy="3811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600"/>
              <a:buNone/>
              <a:defRPr sz="1600"/>
            </a:lvl1pPr>
            <a:lvl2pPr indent="-228600" lvl="1" marL="914400" algn="l">
              <a:lnSpc>
                <a:spcPct val="100000"/>
              </a:lnSpc>
              <a:spcBef>
                <a:spcPts val="700"/>
              </a:spcBef>
              <a:spcAft>
                <a:spcPts val="0"/>
              </a:spcAft>
              <a:buSzPts val="1400"/>
              <a:buNone/>
              <a:defRPr sz="1400"/>
            </a:lvl2pPr>
            <a:lvl3pPr indent="-228600" lvl="2" marL="1371600" algn="l">
              <a:lnSpc>
                <a:spcPct val="100000"/>
              </a:lnSpc>
              <a:spcBef>
                <a:spcPts val="600"/>
              </a:spcBef>
              <a:spcAft>
                <a:spcPts val="0"/>
              </a:spcAft>
              <a:buSzPts val="1200"/>
              <a:buNone/>
              <a:defRPr sz="1200"/>
            </a:lvl3pPr>
            <a:lvl4pPr indent="-228600" lvl="3" marL="1828800" algn="l">
              <a:lnSpc>
                <a:spcPct val="100000"/>
              </a:lnSpc>
              <a:spcBef>
                <a:spcPts val="500"/>
              </a:spcBef>
              <a:spcAft>
                <a:spcPts val="0"/>
              </a:spcAft>
              <a:buSzPts val="1000"/>
              <a:buNone/>
              <a:defRPr sz="1000"/>
            </a:lvl4pPr>
            <a:lvl5pPr indent="-228600" lvl="4" marL="2286000" algn="l">
              <a:lnSpc>
                <a:spcPct val="100000"/>
              </a:lnSpc>
              <a:spcBef>
                <a:spcPts val="50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8" name="Google Shape;38;p64"/>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9" name="Shape 39"/>
        <p:cNvGrpSpPr/>
        <p:nvPr/>
      </p:nvGrpSpPr>
      <p:grpSpPr>
        <a:xfrm>
          <a:off x="0" y="0"/>
          <a:ext cx="0" cy="0"/>
          <a:chOff x="0" y="0"/>
          <a:chExt cx="0" cy="0"/>
        </a:xfrm>
      </p:grpSpPr>
      <p:sp>
        <p:nvSpPr>
          <p:cNvPr id="40" name="Google Shape;40;p65"/>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65"/>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2" name="Shape 42"/>
        <p:cNvGrpSpPr/>
        <p:nvPr/>
      </p:nvGrpSpPr>
      <p:grpSpPr>
        <a:xfrm>
          <a:off x="0" y="0"/>
          <a:ext cx="0" cy="0"/>
          <a:chOff x="0" y="0"/>
          <a:chExt cx="0" cy="0"/>
        </a:xfrm>
      </p:grpSpPr>
      <p:sp>
        <p:nvSpPr>
          <p:cNvPr id="43" name="Google Shape;43;p66"/>
          <p:cNvSpPr txBox="1"/>
          <p:nvPr>
            <p:ph type="title"/>
          </p:nvPr>
        </p:nvSpPr>
        <p:spPr>
          <a:xfrm>
            <a:off x="630238" y="365125"/>
            <a:ext cx="7886700" cy="1325563"/>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66"/>
          <p:cNvSpPr txBox="1"/>
          <p:nvPr>
            <p:ph idx="1" type="body"/>
          </p:nvPr>
        </p:nvSpPr>
        <p:spPr>
          <a:xfrm>
            <a:off x="630238" y="1681163"/>
            <a:ext cx="3868737" cy="823912"/>
          </a:xfrm>
          <a:prstGeom prst="rect">
            <a:avLst/>
          </a:prstGeom>
          <a:noFill/>
          <a:ln>
            <a:noFill/>
          </a:ln>
        </p:spPr>
        <p:txBody>
          <a:bodyPr anchorCtr="0" anchor="b" bIns="46800" lIns="90000" spcFirstLastPara="1" rIns="90000" wrap="square" tIns="46800">
            <a:noAutofit/>
          </a:bodyPr>
          <a:lstStyle>
            <a:lvl1pPr indent="-228600" lvl="0" marL="457200" algn="l">
              <a:lnSpc>
                <a:spcPct val="100000"/>
              </a:lnSpc>
              <a:spcBef>
                <a:spcPts val="800"/>
              </a:spcBef>
              <a:spcAft>
                <a:spcPts val="0"/>
              </a:spcAft>
              <a:buSzPts val="2400"/>
              <a:buNone/>
              <a:defRPr b="1" sz="2400"/>
            </a:lvl1pPr>
            <a:lvl2pPr indent="-228600" lvl="1" marL="914400" algn="l">
              <a:lnSpc>
                <a:spcPct val="100000"/>
              </a:lnSpc>
              <a:spcBef>
                <a:spcPts val="700"/>
              </a:spcBef>
              <a:spcAft>
                <a:spcPts val="0"/>
              </a:spcAft>
              <a:buSzPts val="2000"/>
              <a:buNone/>
              <a:defRPr b="1" sz="2000"/>
            </a:lvl2pPr>
            <a:lvl3pPr indent="-228600" lvl="2" marL="1371600" algn="l">
              <a:lnSpc>
                <a:spcPct val="100000"/>
              </a:lnSpc>
              <a:spcBef>
                <a:spcPts val="600"/>
              </a:spcBef>
              <a:spcAft>
                <a:spcPts val="0"/>
              </a:spcAft>
              <a:buSzPts val="1800"/>
              <a:buNone/>
              <a:defRPr b="1" sz="1800"/>
            </a:lvl3pPr>
            <a:lvl4pPr indent="-228600" lvl="3" marL="1828800" algn="l">
              <a:lnSpc>
                <a:spcPct val="100000"/>
              </a:lnSpc>
              <a:spcBef>
                <a:spcPts val="500"/>
              </a:spcBef>
              <a:spcAft>
                <a:spcPts val="0"/>
              </a:spcAft>
              <a:buSzPts val="1600"/>
              <a:buNone/>
              <a:defRPr b="1" sz="1600"/>
            </a:lvl4pPr>
            <a:lvl5pPr indent="-228600" lvl="4" marL="2286000" algn="l">
              <a:lnSpc>
                <a:spcPct val="100000"/>
              </a:lnSpc>
              <a:spcBef>
                <a:spcPts val="50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66"/>
          <p:cNvSpPr txBox="1"/>
          <p:nvPr>
            <p:ph idx="2" type="body"/>
          </p:nvPr>
        </p:nvSpPr>
        <p:spPr>
          <a:xfrm>
            <a:off x="630238" y="2505075"/>
            <a:ext cx="3868737" cy="3684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66"/>
          <p:cNvSpPr txBox="1"/>
          <p:nvPr>
            <p:ph idx="3" type="body"/>
          </p:nvPr>
        </p:nvSpPr>
        <p:spPr>
          <a:xfrm>
            <a:off x="4629150" y="1681163"/>
            <a:ext cx="3887788" cy="823912"/>
          </a:xfrm>
          <a:prstGeom prst="rect">
            <a:avLst/>
          </a:prstGeom>
          <a:noFill/>
          <a:ln>
            <a:noFill/>
          </a:ln>
        </p:spPr>
        <p:txBody>
          <a:bodyPr anchorCtr="0" anchor="b" bIns="46800" lIns="90000" spcFirstLastPara="1" rIns="90000" wrap="square" tIns="46800">
            <a:noAutofit/>
          </a:bodyPr>
          <a:lstStyle>
            <a:lvl1pPr indent="-228600" lvl="0" marL="457200" algn="l">
              <a:lnSpc>
                <a:spcPct val="100000"/>
              </a:lnSpc>
              <a:spcBef>
                <a:spcPts val="800"/>
              </a:spcBef>
              <a:spcAft>
                <a:spcPts val="0"/>
              </a:spcAft>
              <a:buSzPts val="2400"/>
              <a:buNone/>
              <a:defRPr b="1" sz="2400"/>
            </a:lvl1pPr>
            <a:lvl2pPr indent="-228600" lvl="1" marL="914400" algn="l">
              <a:lnSpc>
                <a:spcPct val="100000"/>
              </a:lnSpc>
              <a:spcBef>
                <a:spcPts val="700"/>
              </a:spcBef>
              <a:spcAft>
                <a:spcPts val="0"/>
              </a:spcAft>
              <a:buSzPts val="2000"/>
              <a:buNone/>
              <a:defRPr b="1" sz="2000"/>
            </a:lvl2pPr>
            <a:lvl3pPr indent="-228600" lvl="2" marL="1371600" algn="l">
              <a:lnSpc>
                <a:spcPct val="100000"/>
              </a:lnSpc>
              <a:spcBef>
                <a:spcPts val="600"/>
              </a:spcBef>
              <a:spcAft>
                <a:spcPts val="0"/>
              </a:spcAft>
              <a:buSzPts val="1800"/>
              <a:buNone/>
              <a:defRPr b="1" sz="1800"/>
            </a:lvl3pPr>
            <a:lvl4pPr indent="-228600" lvl="3" marL="1828800" algn="l">
              <a:lnSpc>
                <a:spcPct val="100000"/>
              </a:lnSpc>
              <a:spcBef>
                <a:spcPts val="500"/>
              </a:spcBef>
              <a:spcAft>
                <a:spcPts val="0"/>
              </a:spcAft>
              <a:buSzPts val="1600"/>
              <a:buNone/>
              <a:defRPr b="1" sz="1600"/>
            </a:lvl4pPr>
            <a:lvl5pPr indent="-228600" lvl="4" marL="2286000" algn="l">
              <a:lnSpc>
                <a:spcPct val="100000"/>
              </a:lnSpc>
              <a:spcBef>
                <a:spcPts val="50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66"/>
          <p:cNvSpPr txBox="1"/>
          <p:nvPr>
            <p:ph idx="4" type="body"/>
          </p:nvPr>
        </p:nvSpPr>
        <p:spPr>
          <a:xfrm>
            <a:off x="4629150" y="2505075"/>
            <a:ext cx="3887788" cy="3684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66"/>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9" name="Shape 49"/>
        <p:cNvGrpSpPr/>
        <p:nvPr/>
      </p:nvGrpSpPr>
      <p:grpSpPr>
        <a:xfrm>
          <a:off x="0" y="0"/>
          <a:ext cx="0" cy="0"/>
          <a:chOff x="0" y="0"/>
          <a:chExt cx="0" cy="0"/>
        </a:xfrm>
      </p:grpSpPr>
      <p:sp>
        <p:nvSpPr>
          <p:cNvPr id="50" name="Google Shape;50;p67"/>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67"/>
          <p:cNvSpPr txBox="1"/>
          <p:nvPr>
            <p:ph idx="1" type="body"/>
          </p:nvPr>
        </p:nvSpPr>
        <p:spPr>
          <a:xfrm>
            <a:off x="328613" y="1941513"/>
            <a:ext cx="4027487" cy="4113212"/>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67"/>
          <p:cNvSpPr txBox="1"/>
          <p:nvPr>
            <p:ph idx="2" type="body"/>
          </p:nvPr>
        </p:nvSpPr>
        <p:spPr>
          <a:xfrm>
            <a:off x="4508500" y="1941513"/>
            <a:ext cx="4027488" cy="4113212"/>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67"/>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4" name="Shape 54"/>
        <p:cNvGrpSpPr/>
        <p:nvPr/>
      </p:nvGrpSpPr>
      <p:grpSpPr>
        <a:xfrm>
          <a:off x="0" y="0"/>
          <a:ext cx="0" cy="0"/>
          <a:chOff x="0" y="0"/>
          <a:chExt cx="0" cy="0"/>
        </a:xfrm>
      </p:grpSpPr>
      <p:sp>
        <p:nvSpPr>
          <p:cNvPr id="55" name="Google Shape;55;p68"/>
          <p:cNvSpPr txBox="1"/>
          <p:nvPr>
            <p:ph type="title"/>
          </p:nvPr>
        </p:nvSpPr>
        <p:spPr>
          <a:xfrm>
            <a:off x="623888" y="1709738"/>
            <a:ext cx="7886700" cy="2852737"/>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68"/>
          <p:cNvSpPr txBox="1"/>
          <p:nvPr>
            <p:ph idx="1" type="body"/>
          </p:nvPr>
        </p:nvSpPr>
        <p:spPr>
          <a:xfrm>
            <a:off x="623888" y="4589463"/>
            <a:ext cx="7886700" cy="1500187"/>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2400"/>
              <a:buNone/>
              <a:defRPr sz="2400"/>
            </a:lvl1pPr>
            <a:lvl2pPr indent="-228600" lvl="1" marL="914400" algn="l">
              <a:lnSpc>
                <a:spcPct val="100000"/>
              </a:lnSpc>
              <a:spcBef>
                <a:spcPts val="700"/>
              </a:spcBef>
              <a:spcAft>
                <a:spcPts val="0"/>
              </a:spcAft>
              <a:buSzPts val="2000"/>
              <a:buNone/>
              <a:defRPr sz="2000"/>
            </a:lvl2pPr>
            <a:lvl3pPr indent="-228600" lvl="2" marL="1371600" algn="l">
              <a:lnSpc>
                <a:spcPct val="100000"/>
              </a:lnSpc>
              <a:spcBef>
                <a:spcPts val="600"/>
              </a:spcBef>
              <a:spcAft>
                <a:spcPts val="0"/>
              </a:spcAft>
              <a:buSzPts val="1800"/>
              <a:buNone/>
              <a:defRPr sz="1800"/>
            </a:lvl3pPr>
            <a:lvl4pPr indent="-228600" lvl="3" marL="1828800" algn="l">
              <a:lnSpc>
                <a:spcPct val="100000"/>
              </a:lnSpc>
              <a:spcBef>
                <a:spcPts val="500"/>
              </a:spcBef>
              <a:spcAft>
                <a:spcPts val="0"/>
              </a:spcAft>
              <a:buSzPts val="1600"/>
              <a:buNone/>
              <a:defRPr sz="1600"/>
            </a:lvl4pPr>
            <a:lvl5pPr indent="-228600" lvl="4" marL="2286000" algn="l">
              <a:lnSpc>
                <a:spcPct val="100000"/>
              </a:lnSpc>
              <a:spcBef>
                <a:spcPts val="500"/>
              </a:spcBef>
              <a:spcAft>
                <a:spcPts val="0"/>
              </a:spcAft>
              <a:buSzPts val="1600"/>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57" name="Google Shape;57;p68"/>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8" name="Shape 58"/>
        <p:cNvGrpSpPr/>
        <p:nvPr/>
      </p:nvGrpSpPr>
      <p:grpSpPr>
        <a:xfrm>
          <a:off x="0" y="0"/>
          <a:ext cx="0" cy="0"/>
          <a:chOff x="0" y="0"/>
          <a:chExt cx="0" cy="0"/>
        </a:xfrm>
      </p:grpSpPr>
      <p:sp>
        <p:nvSpPr>
          <p:cNvPr id="59" name="Google Shape;59;p69"/>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69"/>
          <p:cNvSpPr txBox="1"/>
          <p:nvPr>
            <p:ph idx="1" type="body"/>
          </p:nvPr>
        </p:nvSpPr>
        <p:spPr>
          <a:xfrm>
            <a:off x="328612" y="1941512"/>
            <a:ext cx="8207375" cy="4113212"/>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1" name="Google Shape;61;p69"/>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62" name="Shape 62"/>
        <p:cNvGrpSpPr/>
        <p:nvPr/>
      </p:nvGrpSpPr>
      <p:grpSpPr>
        <a:xfrm>
          <a:off x="0" y="0"/>
          <a:ext cx="0" cy="0"/>
          <a:chOff x="0" y="0"/>
          <a:chExt cx="0" cy="0"/>
        </a:xfrm>
      </p:grpSpPr>
      <p:sp>
        <p:nvSpPr>
          <p:cNvPr id="63" name="Google Shape;63;p70"/>
          <p:cNvSpPr txBox="1"/>
          <p:nvPr>
            <p:ph type="ctrTitle"/>
          </p:nvPr>
        </p:nvSpPr>
        <p:spPr>
          <a:xfrm>
            <a:off x="1143000" y="1122363"/>
            <a:ext cx="6858000" cy="2387600"/>
          </a:xfrm>
          <a:prstGeom prst="rect">
            <a:avLst/>
          </a:prstGeom>
          <a:noFill/>
          <a:ln>
            <a:noFill/>
          </a:ln>
        </p:spPr>
        <p:txBody>
          <a:bodyPr anchorCtr="0" anchor="b" bIns="46800" lIns="90000" spcFirstLastPara="1" rIns="90000" wrap="square" tIns="46800">
            <a:noAutofit/>
          </a:bodyPr>
          <a:lstStyle>
            <a:lvl1pPr lvl="0" algn="ctr">
              <a:lnSpc>
                <a:spcPct val="100000"/>
              </a:lnSpc>
              <a:spcBef>
                <a:spcPts val="0"/>
              </a:spcBef>
              <a:spcAft>
                <a:spcPts val="0"/>
              </a:spcAft>
              <a:buSzPts val="1400"/>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70"/>
          <p:cNvSpPr txBox="1"/>
          <p:nvPr>
            <p:ph idx="1" type="subTitle"/>
          </p:nvPr>
        </p:nvSpPr>
        <p:spPr>
          <a:xfrm>
            <a:off x="1143000" y="3602038"/>
            <a:ext cx="6858000" cy="1655762"/>
          </a:xfrm>
          <a:prstGeom prst="rect">
            <a:avLst/>
          </a:prstGeom>
          <a:noFill/>
          <a:ln>
            <a:noFill/>
          </a:ln>
        </p:spPr>
        <p:txBody>
          <a:bodyPr anchorCtr="0" anchor="t" bIns="46800" lIns="90000" spcFirstLastPara="1" rIns="90000" wrap="square" tIns="46800">
            <a:noAutofit/>
          </a:bodyPr>
          <a:lstStyle>
            <a:lvl1pPr lvl="0" algn="ctr">
              <a:lnSpc>
                <a:spcPct val="100000"/>
              </a:lnSpc>
              <a:spcBef>
                <a:spcPts val="800"/>
              </a:spcBef>
              <a:spcAft>
                <a:spcPts val="0"/>
              </a:spcAft>
              <a:buSzPts val="2400"/>
              <a:buNone/>
              <a:defRPr sz="2400"/>
            </a:lvl1pPr>
            <a:lvl2pPr lvl="1" algn="ctr">
              <a:lnSpc>
                <a:spcPct val="100000"/>
              </a:lnSpc>
              <a:spcBef>
                <a:spcPts val="700"/>
              </a:spcBef>
              <a:spcAft>
                <a:spcPts val="0"/>
              </a:spcAft>
              <a:buSzPts val="2000"/>
              <a:buNone/>
              <a:defRPr sz="2000"/>
            </a:lvl2pPr>
            <a:lvl3pPr lvl="2" algn="ctr">
              <a:lnSpc>
                <a:spcPct val="100000"/>
              </a:lnSpc>
              <a:spcBef>
                <a:spcPts val="600"/>
              </a:spcBef>
              <a:spcAft>
                <a:spcPts val="0"/>
              </a:spcAft>
              <a:buSzPts val="1800"/>
              <a:buNone/>
              <a:defRPr sz="1800"/>
            </a:lvl3pPr>
            <a:lvl4pPr lvl="3" algn="ctr">
              <a:lnSpc>
                <a:spcPct val="100000"/>
              </a:lnSpc>
              <a:spcBef>
                <a:spcPts val="500"/>
              </a:spcBef>
              <a:spcAft>
                <a:spcPts val="0"/>
              </a:spcAft>
              <a:buSzPts val="1600"/>
              <a:buNone/>
              <a:defRPr sz="1600"/>
            </a:lvl4pPr>
            <a:lvl5pPr lvl="4" algn="ctr">
              <a:lnSpc>
                <a:spcPct val="10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65" name="Google Shape;65;p70"/>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5" name="Shape 75"/>
        <p:cNvGrpSpPr/>
        <p:nvPr/>
      </p:nvGrpSpPr>
      <p:grpSpPr>
        <a:xfrm>
          <a:off x="0" y="0"/>
          <a:ext cx="0" cy="0"/>
          <a:chOff x="0" y="0"/>
          <a:chExt cx="0" cy="0"/>
        </a:xfrm>
      </p:grpSpPr>
      <p:sp>
        <p:nvSpPr>
          <p:cNvPr id="76" name="Google Shape;76;p50"/>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77" name="Shape 77"/>
        <p:cNvGrpSpPr/>
        <p:nvPr/>
      </p:nvGrpSpPr>
      <p:grpSpPr>
        <a:xfrm>
          <a:off x="0" y="0"/>
          <a:ext cx="0" cy="0"/>
          <a:chOff x="0" y="0"/>
          <a:chExt cx="0" cy="0"/>
        </a:xfrm>
      </p:grpSpPr>
      <p:sp>
        <p:nvSpPr>
          <p:cNvPr id="78" name="Google Shape;78;p51"/>
          <p:cNvSpPr txBox="1"/>
          <p:nvPr>
            <p:ph type="ctrTitle"/>
          </p:nvPr>
        </p:nvSpPr>
        <p:spPr>
          <a:xfrm>
            <a:off x="1143000" y="1122363"/>
            <a:ext cx="6858000" cy="2387600"/>
          </a:xfrm>
          <a:prstGeom prst="rect">
            <a:avLst/>
          </a:prstGeom>
          <a:noFill/>
          <a:ln>
            <a:noFill/>
          </a:ln>
        </p:spPr>
        <p:txBody>
          <a:bodyPr anchorCtr="0" anchor="b" bIns="46800" lIns="90000" spcFirstLastPara="1" rIns="90000" wrap="square" tIns="46800">
            <a:noAutofit/>
          </a:bodyPr>
          <a:lstStyle>
            <a:lvl1pPr lvl="0" algn="ctr">
              <a:lnSpc>
                <a:spcPct val="100000"/>
              </a:lnSpc>
              <a:spcBef>
                <a:spcPts val="0"/>
              </a:spcBef>
              <a:spcAft>
                <a:spcPts val="0"/>
              </a:spcAft>
              <a:buSzPts val="1400"/>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51"/>
          <p:cNvSpPr txBox="1"/>
          <p:nvPr>
            <p:ph idx="1" type="subTitle"/>
          </p:nvPr>
        </p:nvSpPr>
        <p:spPr>
          <a:xfrm>
            <a:off x="1143000" y="3602038"/>
            <a:ext cx="6858000" cy="1655762"/>
          </a:xfrm>
          <a:prstGeom prst="rect">
            <a:avLst/>
          </a:prstGeom>
          <a:noFill/>
          <a:ln>
            <a:noFill/>
          </a:ln>
        </p:spPr>
        <p:txBody>
          <a:bodyPr anchorCtr="0" anchor="t" bIns="46800" lIns="90000" spcFirstLastPara="1" rIns="90000" wrap="square" tIns="46800">
            <a:noAutofit/>
          </a:bodyPr>
          <a:lstStyle>
            <a:lvl1pPr lvl="0" algn="ctr">
              <a:lnSpc>
                <a:spcPct val="100000"/>
              </a:lnSpc>
              <a:spcBef>
                <a:spcPts val="800"/>
              </a:spcBef>
              <a:spcAft>
                <a:spcPts val="0"/>
              </a:spcAft>
              <a:buSzPts val="2400"/>
              <a:buNone/>
              <a:defRPr sz="2400"/>
            </a:lvl1pPr>
            <a:lvl2pPr lvl="1" algn="ctr">
              <a:lnSpc>
                <a:spcPct val="100000"/>
              </a:lnSpc>
              <a:spcBef>
                <a:spcPts val="700"/>
              </a:spcBef>
              <a:spcAft>
                <a:spcPts val="0"/>
              </a:spcAft>
              <a:buSzPts val="2000"/>
              <a:buNone/>
              <a:defRPr sz="2000"/>
            </a:lvl2pPr>
            <a:lvl3pPr lvl="2" algn="ctr">
              <a:lnSpc>
                <a:spcPct val="100000"/>
              </a:lnSpc>
              <a:spcBef>
                <a:spcPts val="600"/>
              </a:spcBef>
              <a:spcAft>
                <a:spcPts val="0"/>
              </a:spcAft>
              <a:buSzPts val="1800"/>
              <a:buNone/>
              <a:defRPr sz="1800"/>
            </a:lvl3pPr>
            <a:lvl4pPr lvl="3" algn="ctr">
              <a:lnSpc>
                <a:spcPct val="100000"/>
              </a:lnSpc>
              <a:spcBef>
                <a:spcPts val="500"/>
              </a:spcBef>
              <a:spcAft>
                <a:spcPts val="0"/>
              </a:spcAft>
              <a:buSzPts val="1600"/>
              <a:buNone/>
              <a:defRPr sz="1600"/>
            </a:lvl4pPr>
            <a:lvl5pPr lvl="4" algn="ctr">
              <a:lnSpc>
                <a:spcPct val="10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80" name="Google Shape;80;p51"/>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1" name="Shape 81"/>
        <p:cNvGrpSpPr/>
        <p:nvPr/>
      </p:nvGrpSpPr>
      <p:grpSpPr>
        <a:xfrm>
          <a:off x="0" y="0"/>
          <a:ext cx="0" cy="0"/>
          <a:chOff x="0" y="0"/>
          <a:chExt cx="0" cy="0"/>
        </a:xfrm>
      </p:grpSpPr>
      <p:sp>
        <p:nvSpPr>
          <p:cNvPr id="82" name="Google Shape;82;p52"/>
          <p:cNvSpPr txBox="1"/>
          <p:nvPr>
            <p:ph type="title"/>
          </p:nvPr>
        </p:nvSpPr>
        <p:spPr>
          <a:xfrm rot="5400000">
            <a:off x="5206206" y="2307432"/>
            <a:ext cx="5335587" cy="2159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52"/>
          <p:cNvSpPr txBox="1"/>
          <p:nvPr>
            <p:ph idx="1" type="body"/>
          </p:nvPr>
        </p:nvSpPr>
        <p:spPr>
          <a:xfrm rot="5400000">
            <a:off x="812006" y="224631"/>
            <a:ext cx="5335587" cy="6324600"/>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4" name="Google Shape;84;p52"/>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5" name="Shape 85"/>
        <p:cNvGrpSpPr/>
        <p:nvPr/>
      </p:nvGrpSpPr>
      <p:grpSpPr>
        <a:xfrm>
          <a:off x="0" y="0"/>
          <a:ext cx="0" cy="0"/>
          <a:chOff x="0" y="0"/>
          <a:chExt cx="0" cy="0"/>
        </a:xfrm>
      </p:grpSpPr>
      <p:sp>
        <p:nvSpPr>
          <p:cNvPr id="86" name="Google Shape;86;p53"/>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7" name="Google Shape;87;p53"/>
          <p:cNvSpPr txBox="1"/>
          <p:nvPr>
            <p:ph idx="1" type="body"/>
          </p:nvPr>
        </p:nvSpPr>
        <p:spPr>
          <a:xfrm rot="5400000">
            <a:off x="2375693" y="-105570"/>
            <a:ext cx="4113212" cy="8207375"/>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8" name="Google Shape;88;p53"/>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9" name="Shape 89"/>
        <p:cNvGrpSpPr/>
        <p:nvPr/>
      </p:nvGrpSpPr>
      <p:grpSpPr>
        <a:xfrm>
          <a:off x="0" y="0"/>
          <a:ext cx="0" cy="0"/>
          <a:chOff x="0" y="0"/>
          <a:chExt cx="0" cy="0"/>
        </a:xfrm>
      </p:grpSpPr>
      <p:sp>
        <p:nvSpPr>
          <p:cNvPr id="90" name="Google Shape;90;p54"/>
          <p:cNvSpPr txBox="1"/>
          <p:nvPr>
            <p:ph type="title"/>
          </p:nvPr>
        </p:nvSpPr>
        <p:spPr>
          <a:xfrm>
            <a:off x="630238" y="457200"/>
            <a:ext cx="2949575" cy="16002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54"/>
          <p:cNvSpPr/>
          <p:nvPr>
            <p:ph idx="2" type="pic"/>
          </p:nvPr>
        </p:nvSpPr>
        <p:spPr>
          <a:xfrm>
            <a:off x="3887788" y="987425"/>
            <a:ext cx="4629150" cy="4873625"/>
          </a:xfrm>
          <a:prstGeom prst="rect">
            <a:avLst/>
          </a:prstGeom>
          <a:noFill/>
          <a:ln>
            <a:noFill/>
          </a:ln>
        </p:spPr>
      </p:sp>
      <p:sp>
        <p:nvSpPr>
          <p:cNvPr id="92" name="Google Shape;92;p54"/>
          <p:cNvSpPr txBox="1"/>
          <p:nvPr>
            <p:ph idx="1" type="body"/>
          </p:nvPr>
        </p:nvSpPr>
        <p:spPr>
          <a:xfrm>
            <a:off x="630238" y="2057400"/>
            <a:ext cx="2949575" cy="3811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600"/>
              <a:buNone/>
              <a:defRPr sz="1600"/>
            </a:lvl1pPr>
            <a:lvl2pPr indent="-228600" lvl="1" marL="914400" algn="l">
              <a:lnSpc>
                <a:spcPct val="100000"/>
              </a:lnSpc>
              <a:spcBef>
                <a:spcPts val="700"/>
              </a:spcBef>
              <a:spcAft>
                <a:spcPts val="0"/>
              </a:spcAft>
              <a:buSzPts val="1400"/>
              <a:buNone/>
              <a:defRPr sz="1400"/>
            </a:lvl2pPr>
            <a:lvl3pPr indent="-228600" lvl="2" marL="1371600" algn="l">
              <a:lnSpc>
                <a:spcPct val="100000"/>
              </a:lnSpc>
              <a:spcBef>
                <a:spcPts val="600"/>
              </a:spcBef>
              <a:spcAft>
                <a:spcPts val="0"/>
              </a:spcAft>
              <a:buSzPts val="1200"/>
              <a:buNone/>
              <a:defRPr sz="1200"/>
            </a:lvl3pPr>
            <a:lvl4pPr indent="-228600" lvl="3" marL="1828800" algn="l">
              <a:lnSpc>
                <a:spcPct val="100000"/>
              </a:lnSpc>
              <a:spcBef>
                <a:spcPts val="500"/>
              </a:spcBef>
              <a:spcAft>
                <a:spcPts val="0"/>
              </a:spcAft>
              <a:buSzPts val="1000"/>
              <a:buNone/>
              <a:defRPr sz="1000"/>
            </a:lvl4pPr>
            <a:lvl5pPr indent="-228600" lvl="4" marL="2286000" algn="l">
              <a:lnSpc>
                <a:spcPct val="100000"/>
              </a:lnSpc>
              <a:spcBef>
                <a:spcPts val="50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93" name="Google Shape;93;p54"/>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94" name="Shape 94"/>
        <p:cNvGrpSpPr/>
        <p:nvPr/>
      </p:nvGrpSpPr>
      <p:grpSpPr>
        <a:xfrm>
          <a:off x="0" y="0"/>
          <a:ext cx="0" cy="0"/>
          <a:chOff x="0" y="0"/>
          <a:chExt cx="0" cy="0"/>
        </a:xfrm>
      </p:grpSpPr>
      <p:sp>
        <p:nvSpPr>
          <p:cNvPr id="95" name="Google Shape;95;p55"/>
          <p:cNvSpPr txBox="1"/>
          <p:nvPr>
            <p:ph type="title"/>
          </p:nvPr>
        </p:nvSpPr>
        <p:spPr>
          <a:xfrm>
            <a:off x="630238" y="457200"/>
            <a:ext cx="2949575" cy="16002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55"/>
          <p:cNvSpPr txBox="1"/>
          <p:nvPr>
            <p:ph idx="1" type="body"/>
          </p:nvPr>
        </p:nvSpPr>
        <p:spPr>
          <a:xfrm>
            <a:off x="3887788" y="987425"/>
            <a:ext cx="4629150" cy="4873625"/>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sz="3200"/>
            </a:lvl1pPr>
            <a:lvl2pPr indent="-228600" lvl="1" marL="914400" algn="l">
              <a:lnSpc>
                <a:spcPct val="100000"/>
              </a:lnSpc>
              <a:spcBef>
                <a:spcPts val="700"/>
              </a:spcBef>
              <a:spcAft>
                <a:spcPts val="0"/>
              </a:spcAft>
              <a:buSzPts val="1400"/>
              <a:buNone/>
              <a:defRPr sz="2800"/>
            </a:lvl2pPr>
            <a:lvl3pPr indent="-228600" lvl="2" marL="1371600" algn="l">
              <a:lnSpc>
                <a:spcPct val="100000"/>
              </a:lnSpc>
              <a:spcBef>
                <a:spcPts val="600"/>
              </a:spcBef>
              <a:spcAft>
                <a:spcPts val="0"/>
              </a:spcAft>
              <a:buSzPts val="1400"/>
              <a:buNone/>
              <a:defRPr sz="2400"/>
            </a:lvl3pPr>
            <a:lvl4pPr indent="-228600" lvl="3" marL="1828800" algn="l">
              <a:lnSpc>
                <a:spcPct val="100000"/>
              </a:lnSpc>
              <a:spcBef>
                <a:spcPts val="500"/>
              </a:spcBef>
              <a:spcAft>
                <a:spcPts val="0"/>
              </a:spcAft>
              <a:buSzPts val="1400"/>
              <a:buNone/>
              <a:defRPr sz="2000"/>
            </a:lvl4pPr>
            <a:lvl5pPr indent="-228600" lvl="4" marL="2286000" algn="l">
              <a:lnSpc>
                <a:spcPct val="100000"/>
              </a:lnSpc>
              <a:spcBef>
                <a:spcPts val="500"/>
              </a:spcBef>
              <a:spcAft>
                <a:spcPts val="0"/>
              </a:spcAft>
              <a:buSzPts val="1400"/>
              <a:buNone/>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97" name="Google Shape;97;p55"/>
          <p:cNvSpPr txBox="1"/>
          <p:nvPr>
            <p:ph idx="2" type="body"/>
          </p:nvPr>
        </p:nvSpPr>
        <p:spPr>
          <a:xfrm>
            <a:off x="630238" y="2057400"/>
            <a:ext cx="2949575" cy="3811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600"/>
              <a:buNone/>
              <a:defRPr sz="1600"/>
            </a:lvl1pPr>
            <a:lvl2pPr indent="-228600" lvl="1" marL="914400" algn="l">
              <a:lnSpc>
                <a:spcPct val="100000"/>
              </a:lnSpc>
              <a:spcBef>
                <a:spcPts val="700"/>
              </a:spcBef>
              <a:spcAft>
                <a:spcPts val="0"/>
              </a:spcAft>
              <a:buSzPts val="1400"/>
              <a:buNone/>
              <a:defRPr sz="1400"/>
            </a:lvl2pPr>
            <a:lvl3pPr indent="-228600" lvl="2" marL="1371600" algn="l">
              <a:lnSpc>
                <a:spcPct val="100000"/>
              </a:lnSpc>
              <a:spcBef>
                <a:spcPts val="600"/>
              </a:spcBef>
              <a:spcAft>
                <a:spcPts val="0"/>
              </a:spcAft>
              <a:buSzPts val="1200"/>
              <a:buNone/>
              <a:defRPr sz="1200"/>
            </a:lvl3pPr>
            <a:lvl4pPr indent="-228600" lvl="3" marL="1828800" algn="l">
              <a:lnSpc>
                <a:spcPct val="100000"/>
              </a:lnSpc>
              <a:spcBef>
                <a:spcPts val="500"/>
              </a:spcBef>
              <a:spcAft>
                <a:spcPts val="0"/>
              </a:spcAft>
              <a:buSzPts val="1000"/>
              <a:buNone/>
              <a:defRPr sz="1000"/>
            </a:lvl4pPr>
            <a:lvl5pPr indent="-228600" lvl="4" marL="2286000" algn="l">
              <a:lnSpc>
                <a:spcPct val="100000"/>
              </a:lnSpc>
              <a:spcBef>
                <a:spcPts val="50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98" name="Google Shape;98;p55"/>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9" name="Shape 99"/>
        <p:cNvGrpSpPr/>
        <p:nvPr/>
      </p:nvGrpSpPr>
      <p:grpSpPr>
        <a:xfrm>
          <a:off x="0" y="0"/>
          <a:ext cx="0" cy="0"/>
          <a:chOff x="0" y="0"/>
          <a:chExt cx="0" cy="0"/>
        </a:xfrm>
      </p:grpSpPr>
      <p:sp>
        <p:nvSpPr>
          <p:cNvPr id="100" name="Google Shape;100;p56"/>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56"/>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02" name="Shape 102"/>
        <p:cNvGrpSpPr/>
        <p:nvPr/>
      </p:nvGrpSpPr>
      <p:grpSpPr>
        <a:xfrm>
          <a:off x="0" y="0"/>
          <a:ext cx="0" cy="0"/>
          <a:chOff x="0" y="0"/>
          <a:chExt cx="0" cy="0"/>
        </a:xfrm>
      </p:grpSpPr>
      <p:sp>
        <p:nvSpPr>
          <p:cNvPr id="103" name="Google Shape;103;p57"/>
          <p:cNvSpPr txBox="1"/>
          <p:nvPr>
            <p:ph type="title"/>
          </p:nvPr>
        </p:nvSpPr>
        <p:spPr>
          <a:xfrm>
            <a:off x="630238" y="365125"/>
            <a:ext cx="7886700" cy="1325563"/>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57"/>
          <p:cNvSpPr txBox="1"/>
          <p:nvPr>
            <p:ph idx="1" type="body"/>
          </p:nvPr>
        </p:nvSpPr>
        <p:spPr>
          <a:xfrm>
            <a:off x="630238" y="1681163"/>
            <a:ext cx="3868737" cy="823912"/>
          </a:xfrm>
          <a:prstGeom prst="rect">
            <a:avLst/>
          </a:prstGeom>
          <a:noFill/>
          <a:ln>
            <a:noFill/>
          </a:ln>
        </p:spPr>
        <p:txBody>
          <a:bodyPr anchorCtr="0" anchor="b" bIns="46800" lIns="90000" spcFirstLastPara="1" rIns="90000" wrap="square" tIns="46800">
            <a:noAutofit/>
          </a:bodyPr>
          <a:lstStyle>
            <a:lvl1pPr indent="-228600" lvl="0" marL="457200" algn="l">
              <a:lnSpc>
                <a:spcPct val="100000"/>
              </a:lnSpc>
              <a:spcBef>
                <a:spcPts val="800"/>
              </a:spcBef>
              <a:spcAft>
                <a:spcPts val="0"/>
              </a:spcAft>
              <a:buSzPts val="2400"/>
              <a:buNone/>
              <a:defRPr b="1" sz="2400"/>
            </a:lvl1pPr>
            <a:lvl2pPr indent="-228600" lvl="1" marL="914400" algn="l">
              <a:lnSpc>
                <a:spcPct val="100000"/>
              </a:lnSpc>
              <a:spcBef>
                <a:spcPts val="700"/>
              </a:spcBef>
              <a:spcAft>
                <a:spcPts val="0"/>
              </a:spcAft>
              <a:buSzPts val="2000"/>
              <a:buNone/>
              <a:defRPr b="1" sz="2000"/>
            </a:lvl2pPr>
            <a:lvl3pPr indent="-228600" lvl="2" marL="1371600" algn="l">
              <a:lnSpc>
                <a:spcPct val="100000"/>
              </a:lnSpc>
              <a:spcBef>
                <a:spcPts val="600"/>
              </a:spcBef>
              <a:spcAft>
                <a:spcPts val="0"/>
              </a:spcAft>
              <a:buSzPts val="1800"/>
              <a:buNone/>
              <a:defRPr b="1" sz="1800"/>
            </a:lvl3pPr>
            <a:lvl4pPr indent="-228600" lvl="3" marL="1828800" algn="l">
              <a:lnSpc>
                <a:spcPct val="100000"/>
              </a:lnSpc>
              <a:spcBef>
                <a:spcPts val="500"/>
              </a:spcBef>
              <a:spcAft>
                <a:spcPts val="0"/>
              </a:spcAft>
              <a:buSzPts val="1600"/>
              <a:buNone/>
              <a:defRPr b="1" sz="1600"/>
            </a:lvl4pPr>
            <a:lvl5pPr indent="-228600" lvl="4" marL="2286000" algn="l">
              <a:lnSpc>
                <a:spcPct val="100000"/>
              </a:lnSpc>
              <a:spcBef>
                <a:spcPts val="50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05" name="Google Shape;105;p57"/>
          <p:cNvSpPr txBox="1"/>
          <p:nvPr>
            <p:ph idx="2" type="body"/>
          </p:nvPr>
        </p:nvSpPr>
        <p:spPr>
          <a:xfrm>
            <a:off x="630238" y="2505075"/>
            <a:ext cx="3868737" cy="3684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6" name="Google Shape;106;p57"/>
          <p:cNvSpPr txBox="1"/>
          <p:nvPr>
            <p:ph idx="3" type="body"/>
          </p:nvPr>
        </p:nvSpPr>
        <p:spPr>
          <a:xfrm>
            <a:off x="4629150" y="1681163"/>
            <a:ext cx="3887788" cy="823912"/>
          </a:xfrm>
          <a:prstGeom prst="rect">
            <a:avLst/>
          </a:prstGeom>
          <a:noFill/>
          <a:ln>
            <a:noFill/>
          </a:ln>
        </p:spPr>
        <p:txBody>
          <a:bodyPr anchorCtr="0" anchor="b" bIns="46800" lIns="90000" spcFirstLastPara="1" rIns="90000" wrap="square" tIns="46800">
            <a:noAutofit/>
          </a:bodyPr>
          <a:lstStyle>
            <a:lvl1pPr indent="-228600" lvl="0" marL="457200" algn="l">
              <a:lnSpc>
                <a:spcPct val="100000"/>
              </a:lnSpc>
              <a:spcBef>
                <a:spcPts val="800"/>
              </a:spcBef>
              <a:spcAft>
                <a:spcPts val="0"/>
              </a:spcAft>
              <a:buSzPts val="2400"/>
              <a:buNone/>
              <a:defRPr b="1" sz="2400"/>
            </a:lvl1pPr>
            <a:lvl2pPr indent="-228600" lvl="1" marL="914400" algn="l">
              <a:lnSpc>
                <a:spcPct val="100000"/>
              </a:lnSpc>
              <a:spcBef>
                <a:spcPts val="700"/>
              </a:spcBef>
              <a:spcAft>
                <a:spcPts val="0"/>
              </a:spcAft>
              <a:buSzPts val="2000"/>
              <a:buNone/>
              <a:defRPr b="1" sz="2000"/>
            </a:lvl2pPr>
            <a:lvl3pPr indent="-228600" lvl="2" marL="1371600" algn="l">
              <a:lnSpc>
                <a:spcPct val="100000"/>
              </a:lnSpc>
              <a:spcBef>
                <a:spcPts val="600"/>
              </a:spcBef>
              <a:spcAft>
                <a:spcPts val="0"/>
              </a:spcAft>
              <a:buSzPts val="1800"/>
              <a:buNone/>
              <a:defRPr b="1" sz="1800"/>
            </a:lvl3pPr>
            <a:lvl4pPr indent="-228600" lvl="3" marL="1828800" algn="l">
              <a:lnSpc>
                <a:spcPct val="100000"/>
              </a:lnSpc>
              <a:spcBef>
                <a:spcPts val="500"/>
              </a:spcBef>
              <a:spcAft>
                <a:spcPts val="0"/>
              </a:spcAft>
              <a:buSzPts val="1600"/>
              <a:buNone/>
              <a:defRPr b="1" sz="1600"/>
            </a:lvl4pPr>
            <a:lvl5pPr indent="-228600" lvl="4" marL="2286000" algn="l">
              <a:lnSpc>
                <a:spcPct val="100000"/>
              </a:lnSpc>
              <a:spcBef>
                <a:spcPts val="50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07" name="Google Shape;107;p57"/>
          <p:cNvSpPr txBox="1"/>
          <p:nvPr>
            <p:ph idx="4" type="body"/>
          </p:nvPr>
        </p:nvSpPr>
        <p:spPr>
          <a:xfrm>
            <a:off x="4629150" y="2505075"/>
            <a:ext cx="3887788" cy="3684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8" name="Google Shape;108;p57"/>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09" name="Shape 109"/>
        <p:cNvGrpSpPr/>
        <p:nvPr/>
      </p:nvGrpSpPr>
      <p:grpSpPr>
        <a:xfrm>
          <a:off x="0" y="0"/>
          <a:ext cx="0" cy="0"/>
          <a:chOff x="0" y="0"/>
          <a:chExt cx="0" cy="0"/>
        </a:xfrm>
      </p:grpSpPr>
      <p:sp>
        <p:nvSpPr>
          <p:cNvPr id="110" name="Google Shape;110;p58"/>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p58"/>
          <p:cNvSpPr txBox="1"/>
          <p:nvPr>
            <p:ph idx="1" type="body"/>
          </p:nvPr>
        </p:nvSpPr>
        <p:spPr>
          <a:xfrm>
            <a:off x="328613" y="1941513"/>
            <a:ext cx="4027487" cy="4113212"/>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2" name="Google Shape;112;p58"/>
          <p:cNvSpPr txBox="1"/>
          <p:nvPr>
            <p:ph idx="2" type="body"/>
          </p:nvPr>
        </p:nvSpPr>
        <p:spPr>
          <a:xfrm>
            <a:off x="4508500" y="1941513"/>
            <a:ext cx="4027488" cy="4113212"/>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3" name="Google Shape;113;p58"/>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14" name="Shape 114"/>
        <p:cNvGrpSpPr/>
        <p:nvPr/>
      </p:nvGrpSpPr>
      <p:grpSpPr>
        <a:xfrm>
          <a:off x="0" y="0"/>
          <a:ext cx="0" cy="0"/>
          <a:chOff x="0" y="0"/>
          <a:chExt cx="0" cy="0"/>
        </a:xfrm>
      </p:grpSpPr>
      <p:sp>
        <p:nvSpPr>
          <p:cNvPr id="115" name="Google Shape;115;p59"/>
          <p:cNvSpPr txBox="1"/>
          <p:nvPr>
            <p:ph type="title"/>
          </p:nvPr>
        </p:nvSpPr>
        <p:spPr>
          <a:xfrm>
            <a:off x="623888" y="1709738"/>
            <a:ext cx="7886700" cy="2852737"/>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59"/>
          <p:cNvSpPr txBox="1"/>
          <p:nvPr>
            <p:ph idx="1" type="body"/>
          </p:nvPr>
        </p:nvSpPr>
        <p:spPr>
          <a:xfrm>
            <a:off x="623888" y="4589463"/>
            <a:ext cx="7886700" cy="1500187"/>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2400"/>
              <a:buNone/>
              <a:defRPr sz="2400"/>
            </a:lvl1pPr>
            <a:lvl2pPr indent="-228600" lvl="1" marL="914400" algn="l">
              <a:lnSpc>
                <a:spcPct val="100000"/>
              </a:lnSpc>
              <a:spcBef>
                <a:spcPts val="700"/>
              </a:spcBef>
              <a:spcAft>
                <a:spcPts val="0"/>
              </a:spcAft>
              <a:buSzPts val="2000"/>
              <a:buNone/>
              <a:defRPr sz="2000"/>
            </a:lvl2pPr>
            <a:lvl3pPr indent="-228600" lvl="2" marL="1371600" algn="l">
              <a:lnSpc>
                <a:spcPct val="100000"/>
              </a:lnSpc>
              <a:spcBef>
                <a:spcPts val="600"/>
              </a:spcBef>
              <a:spcAft>
                <a:spcPts val="0"/>
              </a:spcAft>
              <a:buSzPts val="1800"/>
              <a:buNone/>
              <a:defRPr sz="1800"/>
            </a:lvl3pPr>
            <a:lvl4pPr indent="-228600" lvl="3" marL="1828800" algn="l">
              <a:lnSpc>
                <a:spcPct val="100000"/>
              </a:lnSpc>
              <a:spcBef>
                <a:spcPts val="500"/>
              </a:spcBef>
              <a:spcAft>
                <a:spcPts val="0"/>
              </a:spcAft>
              <a:buSzPts val="1600"/>
              <a:buNone/>
              <a:defRPr sz="1600"/>
            </a:lvl4pPr>
            <a:lvl5pPr indent="-228600" lvl="4" marL="2286000" algn="l">
              <a:lnSpc>
                <a:spcPct val="100000"/>
              </a:lnSpc>
              <a:spcBef>
                <a:spcPts val="500"/>
              </a:spcBef>
              <a:spcAft>
                <a:spcPts val="0"/>
              </a:spcAft>
              <a:buSzPts val="1600"/>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117" name="Google Shape;117;p59"/>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8" name="Shape 118"/>
        <p:cNvGrpSpPr/>
        <p:nvPr/>
      </p:nvGrpSpPr>
      <p:grpSpPr>
        <a:xfrm>
          <a:off x="0" y="0"/>
          <a:ext cx="0" cy="0"/>
          <a:chOff x="0" y="0"/>
          <a:chExt cx="0" cy="0"/>
        </a:xfrm>
      </p:grpSpPr>
      <p:sp>
        <p:nvSpPr>
          <p:cNvPr id="119" name="Google Shape;119;p60"/>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0" name="Google Shape;120;p60"/>
          <p:cNvSpPr txBox="1"/>
          <p:nvPr>
            <p:ph idx="1" type="body"/>
          </p:nvPr>
        </p:nvSpPr>
        <p:spPr>
          <a:xfrm>
            <a:off x="328612" y="1941512"/>
            <a:ext cx="8207375" cy="4113212"/>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1" name="Google Shape;121;p60"/>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9.xml"/><Relationship Id="rId10" Type="http://schemas.openxmlformats.org/officeDocument/2006/relationships/slideLayout" Target="../slideLayouts/slideLayout8.xml"/><Relationship Id="rId13" Type="http://schemas.openxmlformats.org/officeDocument/2006/relationships/slideLayout" Target="../slideLayouts/slideLayout11.xml"/><Relationship Id="rId12" Type="http://schemas.openxmlformats.org/officeDocument/2006/relationships/slideLayout" Target="../slideLayouts/slideLayout10.xml"/><Relationship Id="rId1" Type="http://schemas.openxmlformats.org/officeDocument/2006/relationships/image" Target="../media/image3.png"/><Relationship Id="rId2" Type="http://schemas.openxmlformats.org/officeDocument/2006/relationships/image" Target="../media/image2.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slideLayout" Target="../slideLayouts/slideLayout7.xml"/><Relationship Id="rId14" Type="http://schemas.openxmlformats.org/officeDocument/2006/relationships/theme" Target="../theme/theme1.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0.xml"/><Relationship Id="rId10" Type="http://schemas.openxmlformats.org/officeDocument/2006/relationships/slideLayout" Target="../slideLayouts/slideLayout19.xml"/><Relationship Id="rId13" Type="http://schemas.openxmlformats.org/officeDocument/2006/relationships/slideLayout" Target="../slideLayouts/slideLayout22.xml"/><Relationship Id="rId12" Type="http://schemas.openxmlformats.org/officeDocument/2006/relationships/slideLayout" Target="../slideLayouts/slideLayout21.xml"/><Relationship Id="rId1" Type="http://schemas.openxmlformats.org/officeDocument/2006/relationships/image" Target="../media/image6.png"/><Relationship Id="rId2" Type="http://schemas.openxmlformats.org/officeDocument/2006/relationships/image" Target="../media/image2.png"/><Relationship Id="rId3" Type="http://schemas.openxmlformats.org/officeDocument/2006/relationships/slideLayout" Target="../slideLayouts/slideLayout12.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theme" Target="../theme/theme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10" name="Shape 10"/>
        <p:cNvGrpSpPr/>
        <p:nvPr/>
      </p:nvGrpSpPr>
      <p:grpSpPr>
        <a:xfrm>
          <a:off x="0" y="0"/>
          <a:ext cx="0" cy="0"/>
          <a:chOff x="0" y="0"/>
          <a:chExt cx="0" cy="0"/>
        </a:xfrm>
      </p:grpSpPr>
      <p:grpSp>
        <p:nvGrpSpPr>
          <p:cNvPr id="11" name="Google Shape;11;p47"/>
          <p:cNvGrpSpPr/>
          <p:nvPr/>
        </p:nvGrpSpPr>
        <p:grpSpPr>
          <a:xfrm>
            <a:off x="0" y="0"/>
            <a:ext cx="9142412" cy="3363912"/>
            <a:chOff x="0" y="0"/>
            <a:chExt cx="5759" cy="2119"/>
          </a:xfrm>
        </p:grpSpPr>
        <p:pic>
          <p:nvPicPr>
            <p:cNvPr id="12" name="Google Shape;12;p47"/>
            <p:cNvPicPr preferRelativeResize="0"/>
            <p:nvPr/>
          </p:nvPicPr>
          <p:blipFill rotWithShape="1">
            <a:blip r:embed="rId1">
              <a:alphaModFix/>
            </a:blip>
            <a:srcRect b="0" l="8125" r="0" t="0"/>
            <a:stretch/>
          </p:blipFill>
          <p:spPr>
            <a:xfrm>
              <a:off x="0" y="0"/>
              <a:ext cx="5759" cy="575"/>
            </a:xfrm>
            <a:prstGeom prst="rect">
              <a:avLst/>
            </a:prstGeom>
            <a:noFill/>
            <a:ln>
              <a:noFill/>
            </a:ln>
          </p:spPr>
        </p:pic>
        <p:pic>
          <p:nvPicPr>
            <p:cNvPr id="13" name="Google Shape;13;p47"/>
            <p:cNvPicPr preferRelativeResize="0"/>
            <p:nvPr/>
          </p:nvPicPr>
          <p:blipFill rotWithShape="1">
            <a:blip r:embed="rId2">
              <a:alphaModFix/>
            </a:blip>
            <a:srcRect b="0" l="0" r="0" t="0"/>
            <a:stretch/>
          </p:blipFill>
          <p:spPr>
            <a:xfrm>
              <a:off x="2688" y="2059"/>
              <a:ext cx="2831" cy="60"/>
            </a:xfrm>
            <a:prstGeom prst="rect">
              <a:avLst/>
            </a:prstGeom>
            <a:noFill/>
            <a:ln>
              <a:noFill/>
            </a:ln>
          </p:spPr>
        </p:pic>
      </p:grpSp>
      <p:sp>
        <p:nvSpPr>
          <p:cNvPr id="14" name="Google Shape;14;p47"/>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9pPr>
          </a:lstStyle>
          <a:p/>
        </p:txBody>
      </p:sp>
      <p:sp>
        <p:nvSpPr>
          <p:cNvPr id="15" name="Google Shape;15;p47"/>
          <p:cNvSpPr txBox="1"/>
          <p:nvPr>
            <p:ph idx="1" type="body"/>
          </p:nvPr>
        </p:nvSpPr>
        <p:spPr>
          <a:xfrm>
            <a:off x="328612" y="1941512"/>
            <a:ext cx="8207375" cy="4113212"/>
          </a:xfrm>
          <a:prstGeom prst="rect">
            <a:avLst/>
          </a:prstGeom>
          <a:noFill/>
          <a:ln>
            <a:noFill/>
          </a:ln>
        </p:spPr>
        <p:txBody>
          <a:bodyPr anchorCtr="0" anchor="t" bIns="46800" lIns="90000" spcFirstLastPara="1" rIns="90000" wrap="square" tIns="46800">
            <a:noAutofit/>
          </a:bodyPr>
          <a:lstStyle>
            <a:lvl1pPr indent="-228600" lvl="0" marL="457200" marR="0" rtl="0" algn="l">
              <a:lnSpc>
                <a:spcPct val="100000"/>
              </a:lnSpc>
              <a:spcBef>
                <a:spcPts val="800"/>
              </a:spcBef>
              <a:spcAft>
                <a:spcPts val="0"/>
              </a:spcAft>
              <a:buClr>
                <a:srgbClr val="000000"/>
              </a:buClr>
              <a:buSzPts val="1400"/>
              <a:buFont typeface="Arial"/>
              <a:buNone/>
              <a:defRPr b="0" i="0" sz="3200" u="none" cap="none" strike="noStrike">
                <a:solidFill>
                  <a:srgbClr val="000000"/>
                </a:solidFill>
                <a:latin typeface="Arial"/>
                <a:ea typeface="Arial"/>
                <a:cs typeface="Arial"/>
                <a:sym typeface="Arial"/>
              </a:defRPr>
            </a:lvl1pPr>
            <a:lvl2pPr indent="-228600" lvl="1" marL="914400" marR="0" rtl="0" algn="l">
              <a:lnSpc>
                <a:spcPct val="100000"/>
              </a:lnSpc>
              <a:spcBef>
                <a:spcPts val="700"/>
              </a:spcBef>
              <a:spcAft>
                <a:spcPts val="0"/>
              </a:spcAft>
              <a:buClr>
                <a:srgbClr val="000000"/>
              </a:buClr>
              <a:buSzPts val="1400"/>
              <a:buFont typeface="Arial"/>
              <a:buNone/>
              <a:defRPr b="0" i="0" sz="2800" u="none" cap="none" strike="noStrike">
                <a:solidFill>
                  <a:srgbClr val="000000"/>
                </a:solidFill>
                <a:latin typeface="Arial"/>
                <a:ea typeface="Arial"/>
                <a:cs typeface="Arial"/>
                <a:sym typeface="Arial"/>
              </a:defRPr>
            </a:lvl2pPr>
            <a:lvl3pPr indent="-228600" lvl="2" marL="1371600" marR="0" rtl="0" algn="l">
              <a:lnSpc>
                <a:spcPct val="100000"/>
              </a:lnSpc>
              <a:spcBef>
                <a:spcPts val="600"/>
              </a:spcBef>
              <a:spcAft>
                <a:spcPts val="0"/>
              </a:spcAft>
              <a:buClr>
                <a:srgbClr val="000000"/>
              </a:buClr>
              <a:buSzPts val="1400"/>
              <a:buFont typeface="Arial"/>
              <a:buNone/>
              <a:defRPr b="0" i="0" sz="2400" u="none" cap="none" strike="noStrike">
                <a:solidFill>
                  <a:srgbClr val="000000"/>
                </a:solidFill>
                <a:latin typeface="Arial"/>
                <a:ea typeface="Arial"/>
                <a:cs typeface="Arial"/>
                <a:sym typeface="Arial"/>
              </a:defRPr>
            </a:lvl3pPr>
            <a:lvl4pPr indent="-228600" lvl="3" marL="1828800" marR="0" rtl="0" algn="l">
              <a:lnSpc>
                <a:spcPct val="100000"/>
              </a:lnSpc>
              <a:spcBef>
                <a:spcPts val="500"/>
              </a:spcBef>
              <a:spcAft>
                <a:spcPts val="0"/>
              </a:spcAft>
              <a:buClr>
                <a:srgbClr val="000000"/>
              </a:buClr>
              <a:buSzPts val="1400"/>
              <a:buFont typeface="Arial"/>
              <a:buNone/>
              <a:defRPr b="0" i="0" sz="2000" u="none" cap="none" strike="noStrike">
                <a:solidFill>
                  <a:srgbClr val="000000"/>
                </a:solidFill>
                <a:latin typeface="Arial"/>
                <a:ea typeface="Arial"/>
                <a:cs typeface="Arial"/>
                <a:sym typeface="Arial"/>
              </a:defRPr>
            </a:lvl4pPr>
            <a:lvl5pPr indent="-228600" lvl="4" marL="2286000" marR="0" rtl="0" algn="l">
              <a:lnSpc>
                <a:spcPct val="100000"/>
              </a:lnSpc>
              <a:spcBef>
                <a:spcPts val="500"/>
              </a:spcBef>
              <a:spcAft>
                <a:spcPts val="0"/>
              </a:spcAft>
              <a:buClr>
                <a:srgbClr val="000000"/>
              </a:buClr>
              <a:buSzPts val="1400"/>
              <a:buFont typeface="Arial"/>
              <a:buNone/>
              <a:defRPr b="0" i="0" sz="2000" u="none" cap="none" strike="noStrike">
                <a:solidFill>
                  <a:srgbClr val="000000"/>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6" name="Google Shape;16;p47"/>
          <p:cNvSpPr txBox="1"/>
          <p:nvPr/>
        </p:nvSpPr>
        <p:spPr>
          <a:xfrm>
            <a:off x="3359150" y="6343650"/>
            <a:ext cx="1905000" cy="457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17" name="Google Shape;17;p47"/>
          <p:cNvSpPr txBox="1"/>
          <p:nvPr/>
        </p:nvSpPr>
        <p:spPr>
          <a:xfrm>
            <a:off x="6019800" y="6343650"/>
            <a:ext cx="2895600" cy="457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18" name="Google Shape;18;p47"/>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sz="1400"/>
          </a:p>
        </p:txBody>
      </p:sp>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66" name="Shape 66"/>
        <p:cNvGrpSpPr/>
        <p:nvPr/>
      </p:nvGrpSpPr>
      <p:grpSpPr>
        <a:xfrm>
          <a:off x="0" y="0"/>
          <a:ext cx="0" cy="0"/>
          <a:chOff x="0" y="0"/>
          <a:chExt cx="0" cy="0"/>
        </a:xfrm>
      </p:grpSpPr>
      <p:grpSp>
        <p:nvGrpSpPr>
          <p:cNvPr id="67" name="Google Shape;67;p49"/>
          <p:cNvGrpSpPr/>
          <p:nvPr/>
        </p:nvGrpSpPr>
        <p:grpSpPr>
          <a:xfrm>
            <a:off x="-7937" y="1636712"/>
            <a:ext cx="9147175" cy="4616450"/>
            <a:chOff x="-5" y="1031"/>
            <a:chExt cx="5762" cy="2908"/>
          </a:xfrm>
        </p:grpSpPr>
        <p:pic>
          <p:nvPicPr>
            <p:cNvPr id="68" name="Google Shape;68;p49"/>
            <p:cNvPicPr preferRelativeResize="0"/>
            <p:nvPr/>
          </p:nvPicPr>
          <p:blipFill rotWithShape="1">
            <a:blip r:embed="rId1">
              <a:alphaModFix/>
            </a:blip>
            <a:srcRect b="0" l="0" r="0" t="0"/>
            <a:stretch/>
          </p:blipFill>
          <p:spPr>
            <a:xfrm>
              <a:off x="3778" y="3893"/>
              <a:ext cx="1979" cy="46"/>
            </a:xfrm>
            <a:prstGeom prst="rect">
              <a:avLst/>
            </a:prstGeom>
            <a:noFill/>
            <a:ln>
              <a:noFill/>
            </a:ln>
          </p:spPr>
        </p:pic>
        <p:pic>
          <p:nvPicPr>
            <p:cNvPr id="69" name="Google Shape;69;p49"/>
            <p:cNvPicPr preferRelativeResize="0"/>
            <p:nvPr/>
          </p:nvPicPr>
          <p:blipFill rotWithShape="1">
            <a:blip r:embed="rId2">
              <a:alphaModFix/>
            </a:blip>
            <a:srcRect b="0" l="0" r="0" t="0"/>
            <a:stretch/>
          </p:blipFill>
          <p:spPr>
            <a:xfrm>
              <a:off x="-5" y="1031"/>
              <a:ext cx="2831" cy="60"/>
            </a:xfrm>
            <a:prstGeom prst="rect">
              <a:avLst/>
            </a:prstGeom>
            <a:noFill/>
            <a:ln>
              <a:noFill/>
            </a:ln>
          </p:spPr>
        </p:pic>
      </p:grpSp>
      <p:sp>
        <p:nvSpPr>
          <p:cNvPr id="70" name="Google Shape;70;p49"/>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9pPr>
          </a:lstStyle>
          <a:p/>
        </p:txBody>
      </p:sp>
      <p:sp>
        <p:nvSpPr>
          <p:cNvPr id="71" name="Google Shape;71;p49"/>
          <p:cNvSpPr txBox="1"/>
          <p:nvPr>
            <p:ph idx="1" type="body"/>
          </p:nvPr>
        </p:nvSpPr>
        <p:spPr>
          <a:xfrm>
            <a:off x="328612" y="1941512"/>
            <a:ext cx="8207375" cy="4113212"/>
          </a:xfrm>
          <a:prstGeom prst="rect">
            <a:avLst/>
          </a:prstGeom>
          <a:noFill/>
          <a:ln>
            <a:noFill/>
          </a:ln>
        </p:spPr>
        <p:txBody>
          <a:bodyPr anchorCtr="0" anchor="t" bIns="46800" lIns="90000" spcFirstLastPara="1" rIns="90000" wrap="square" tIns="46800">
            <a:noAutofit/>
          </a:bodyPr>
          <a:lstStyle>
            <a:lvl1pPr indent="-228600" lvl="0" marL="457200" marR="0" rtl="0" algn="l">
              <a:lnSpc>
                <a:spcPct val="100000"/>
              </a:lnSpc>
              <a:spcBef>
                <a:spcPts val="800"/>
              </a:spcBef>
              <a:spcAft>
                <a:spcPts val="0"/>
              </a:spcAft>
              <a:buClr>
                <a:srgbClr val="000000"/>
              </a:buClr>
              <a:buSzPts val="1400"/>
              <a:buFont typeface="Arial"/>
              <a:buNone/>
              <a:defRPr b="0" i="0" sz="3200" u="none" cap="none" strike="noStrike">
                <a:solidFill>
                  <a:srgbClr val="000000"/>
                </a:solidFill>
                <a:latin typeface="Arial"/>
                <a:ea typeface="Arial"/>
                <a:cs typeface="Arial"/>
                <a:sym typeface="Arial"/>
              </a:defRPr>
            </a:lvl1pPr>
            <a:lvl2pPr indent="-228600" lvl="1" marL="914400" marR="0" rtl="0" algn="l">
              <a:lnSpc>
                <a:spcPct val="100000"/>
              </a:lnSpc>
              <a:spcBef>
                <a:spcPts val="700"/>
              </a:spcBef>
              <a:spcAft>
                <a:spcPts val="0"/>
              </a:spcAft>
              <a:buClr>
                <a:srgbClr val="000000"/>
              </a:buClr>
              <a:buSzPts val="1400"/>
              <a:buFont typeface="Arial"/>
              <a:buNone/>
              <a:defRPr b="0" i="0" sz="2800" u="none" cap="none" strike="noStrike">
                <a:solidFill>
                  <a:srgbClr val="000000"/>
                </a:solidFill>
                <a:latin typeface="Arial"/>
                <a:ea typeface="Arial"/>
                <a:cs typeface="Arial"/>
                <a:sym typeface="Arial"/>
              </a:defRPr>
            </a:lvl2pPr>
            <a:lvl3pPr indent="-228600" lvl="2" marL="1371600" marR="0" rtl="0" algn="l">
              <a:lnSpc>
                <a:spcPct val="100000"/>
              </a:lnSpc>
              <a:spcBef>
                <a:spcPts val="600"/>
              </a:spcBef>
              <a:spcAft>
                <a:spcPts val="0"/>
              </a:spcAft>
              <a:buClr>
                <a:srgbClr val="000000"/>
              </a:buClr>
              <a:buSzPts val="1400"/>
              <a:buFont typeface="Arial"/>
              <a:buNone/>
              <a:defRPr b="0" i="0" sz="2400" u="none" cap="none" strike="noStrike">
                <a:solidFill>
                  <a:srgbClr val="000000"/>
                </a:solidFill>
                <a:latin typeface="Arial"/>
                <a:ea typeface="Arial"/>
                <a:cs typeface="Arial"/>
                <a:sym typeface="Arial"/>
              </a:defRPr>
            </a:lvl3pPr>
            <a:lvl4pPr indent="-228600" lvl="3" marL="1828800" marR="0" rtl="0" algn="l">
              <a:lnSpc>
                <a:spcPct val="100000"/>
              </a:lnSpc>
              <a:spcBef>
                <a:spcPts val="500"/>
              </a:spcBef>
              <a:spcAft>
                <a:spcPts val="0"/>
              </a:spcAft>
              <a:buClr>
                <a:srgbClr val="000000"/>
              </a:buClr>
              <a:buSzPts val="1400"/>
              <a:buFont typeface="Arial"/>
              <a:buNone/>
              <a:defRPr b="0" i="0" sz="2000" u="none" cap="none" strike="noStrike">
                <a:solidFill>
                  <a:srgbClr val="000000"/>
                </a:solidFill>
                <a:latin typeface="Arial"/>
                <a:ea typeface="Arial"/>
                <a:cs typeface="Arial"/>
                <a:sym typeface="Arial"/>
              </a:defRPr>
            </a:lvl4pPr>
            <a:lvl5pPr indent="-228600" lvl="4" marL="2286000" marR="0" rtl="0" algn="l">
              <a:lnSpc>
                <a:spcPct val="100000"/>
              </a:lnSpc>
              <a:spcBef>
                <a:spcPts val="500"/>
              </a:spcBef>
              <a:spcAft>
                <a:spcPts val="0"/>
              </a:spcAft>
              <a:buClr>
                <a:srgbClr val="000000"/>
              </a:buClr>
              <a:buSzPts val="1400"/>
              <a:buFont typeface="Arial"/>
              <a:buNone/>
              <a:defRPr b="0" i="0" sz="2000" u="none" cap="none" strike="noStrike">
                <a:solidFill>
                  <a:srgbClr val="000000"/>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72" name="Google Shape;72;p49"/>
          <p:cNvSpPr txBox="1"/>
          <p:nvPr/>
        </p:nvSpPr>
        <p:spPr>
          <a:xfrm>
            <a:off x="3433762" y="6343650"/>
            <a:ext cx="1905000" cy="457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73" name="Google Shape;73;p49"/>
          <p:cNvSpPr txBox="1"/>
          <p:nvPr/>
        </p:nvSpPr>
        <p:spPr>
          <a:xfrm>
            <a:off x="6108700" y="6343650"/>
            <a:ext cx="2895600" cy="457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74" name="Google Shape;74;p49"/>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sz="1400">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12.jpg"/><Relationship Id="rId5" Type="http://schemas.openxmlformats.org/officeDocument/2006/relationships/image" Target="../media/image13.jpg"/><Relationship Id="rId6"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1" Type="http://schemas.openxmlformats.org/officeDocument/2006/relationships/hyperlink" Target="mailto:mark.a.abotossaway@gmail.com" TargetMode="External"/><Relationship Id="rId10" Type="http://schemas.openxmlformats.org/officeDocument/2006/relationships/hyperlink" Target="mailto:mark.a.abotossaway@gmail.com" TargetMode="External"/><Relationship Id="rId12" Type="http://schemas.openxmlformats.org/officeDocument/2006/relationships/hyperlink" Target="mailto:bob@mhbofni.com" TargetMode="External"/><Relationship Id="rId1" Type="http://schemas.openxmlformats.org/officeDocument/2006/relationships/slideLayout" Target="../slideLayouts/slideLayout12.xml"/><Relationship Id="rId2" Type="http://schemas.openxmlformats.org/officeDocument/2006/relationships/notesSlide" Target="../notesSlides/notesSlide3.xml"/><Relationship Id="rId3" Type="http://schemas.openxmlformats.org/officeDocument/2006/relationships/hyperlink" Target="about:blank" TargetMode="External"/><Relationship Id="rId4" Type="http://schemas.openxmlformats.org/officeDocument/2006/relationships/hyperlink" Target="mailto:cbolz@carthage.edu" TargetMode="External"/><Relationship Id="rId9" Type="http://schemas.openxmlformats.org/officeDocument/2006/relationships/hyperlink" Target="mailto:maxq3@aol.com" TargetMode="External"/><Relationship Id="rId5" Type="http://schemas.openxmlformats.org/officeDocument/2006/relationships/hyperlink" Target="mailto:dweiland@carthage.edu" TargetMode="External"/><Relationship Id="rId6" Type="http://schemas.openxmlformats.org/officeDocument/2006/relationships/hyperlink" Target="mailto:dweiland@carthage.edu" TargetMode="External"/><Relationship Id="rId7" Type="http://schemas.openxmlformats.org/officeDocument/2006/relationships/hyperlink" Target="mailto:cengberg@carthage.edu" TargetMode="External"/><Relationship Id="rId8" Type="http://schemas.openxmlformats.org/officeDocument/2006/relationships/hyperlink" Target="mailto:mgoller@carthage.edu"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 Id="rId3" Type="http://schemas.openxmlformats.org/officeDocument/2006/relationships/hyperlink" Target="http://www.rocketcompetition.com/"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hyperlink" Target="https://national.spacegrant.org/"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hyperlink" Target="https://calendar.google.com/calendar?cid=Y2FydGhhZ2UuZWR1XzJkcmZta2g2NHM0dTF2MXZxZDh0MmJoZ2ZrQGdyb3VwLmNhbGVuZGFyLmdvb2dsZS5jb20" TargetMode="External"/><Relationship Id="rId4" Type="http://schemas.openxmlformats.org/officeDocument/2006/relationships/hyperlink" Target="https://spacegrant.carthage.edu/first-nations-launch/calendar/"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image" Target="../media/image14.png"/><Relationship Id="rId4" Type="http://schemas.openxmlformats.org/officeDocument/2006/relationships/image" Target="../media/image7.png"/><Relationship Id="rId5" Type="http://schemas.openxmlformats.org/officeDocument/2006/relationships/image" Target="../media/image1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 Id="rId3" Type="http://schemas.openxmlformats.org/officeDocument/2006/relationships/image" Target="../media/image15.png"/><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 Id="rId3" Type="http://schemas.openxmlformats.org/officeDocument/2006/relationships/image" Target="../media/image16.png"/><Relationship Id="rId4" Type="http://schemas.openxmlformats.org/officeDocument/2006/relationships/image" Target="../media/image19.png"/><Relationship Id="rId5"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1.xml"/><Relationship Id="rId3" Type="http://schemas.openxmlformats.org/officeDocument/2006/relationships/image" Target="../media/image26.pn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 Id="rId3" Type="http://schemas.openxmlformats.org/officeDocument/2006/relationships/image" Target="../media/image27.png"/><Relationship Id="rId4" Type="http://schemas.openxmlformats.org/officeDocument/2006/relationships/image" Target="../media/image10.png"/><Relationship Id="rId5" Type="http://schemas.openxmlformats.org/officeDocument/2006/relationships/image" Target="../media/image2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 Id="rId3" Type="http://schemas.openxmlformats.org/officeDocument/2006/relationships/image" Target="../media/image8.png"/><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 Id="rId3" Type="http://schemas.openxmlformats.org/officeDocument/2006/relationships/image" Target="../media/image2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7.xml"/><Relationship Id="rId3" Type="http://schemas.openxmlformats.org/officeDocument/2006/relationships/image" Target="../media/image2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8.xml"/><Relationship Id="rId3" Type="http://schemas.openxmlformats.org/officeDocument/2006/relationships/hyperlink" Target="https://spacegrant.carthage.edu/first-nations-launch/rocket-instructional-vide"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9.xml"/><Relationship Id="rId3" Type="http://schemas.openxmlformats.org/officeDocument/2006/relationships/hyperlink" Target="https://www.apogeerockets.com/Rocket_Software/RockSim_Educational_TARC" TargetMode="External"/><Relationship Id="rId4" Type="http://schemas.openxmlformats.org/officeDocument/2006/relationships/hyperlink" Target="https://spacegrant.carthage.edu/first-nations-launch/rubric/" TargetMode="External"/><Relationship Id="rId5" Type="http://schemas.openxmlformats.org/officeDocument/2006/relationships/image" Target="../media/image25.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0.xml"/><Relationship Id="rId3" Type="http://schemas.openxmlformats.org/officeDocument/2006/relationships/hyperlink" Target="https://spacegrant.carthage.edu/first-nations-launch/rubric/"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1.xml"/><Relationship Id="rId3" Type="http://schemas.openxmlformats.org/officeDocument/2006/relationships/image" Target="../media/image2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2.xml"/><Relationship Id="rId3" Type="http://schemas.openxmlformats.org/officeDocument/2006/relationships/hyperlink" Target="https://spacegrant.carthage.edu/first-nations-launch/rubric/"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3.xml"/><Relationship Id="rId3" Type="http://schemas.openxmlformats.org/officeDocument/2006/relationships/hyperlink" Target="https://spacegrant.carthage.edu/first-nations-launch/rubric/"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6.xml"/><Relationship Id="rId3" Type="http://schemas.openxmlformats.org/officeDocument/2006/relationships/image" Target="../media/image2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7.xml"/><Relationship Id="rId3" Type="http://schemas.openxmlformats.org/officeDocument/2006/relationships/image" Target="../media/image33.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8.xml"/><Relationship Id="rId3" Type="http://schemas.openxmlformats.org/officeDocument/2006/relationships/hyperlink" Target="https://spacegrant.carthage.edu/first-nations-launch/rocket-instructional-videoswebinars/" TargetMode="External"/><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9.xml"/><Relationship Id="rId3" Type="http://schemas.openxmlformats.org/officeDocument/2006/relationships/image" Target="../media/image30.jpg"/><Relationship Id="rId4" Type="http://schemas.openxmlformats.org/officeDocument/2006/relationships/image" Target="../media/image35.jpg"/><Relationship Id="rId5" Type="http://schemas.openxmlformats.org/officeDocument/2006/relationships/hyperlink" Target="https://spacegrant.carthage.edu/first-nations-launch/launch-2-learn-rocket-certification-workshop/" TargetMode="External"/><Relationship Id="rId6" Type="http://schemas.openxmlformats.org/officeDocument/2006/relationships/image" Target="../media/image31.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0.xml"/><Relationship Id="rId3" Type="http://schemas.openxmlformats.org/officeDocument/2006/relationships/hyperlink" Target="https://spacegrant.carthage.edu/live/files/4953-outreach-form" TargetMode="External"/><Relationship Id="rId4" Type="http://schemas.openxmlformats.org/officeDocument/2006/relationships/hyperlink" Target="http://www.rocketcompetition.com/index.html" TargetMode="External"/><Relationship Id="rId5" Type="http://schemas.openxmlformats.org/officeDocument/2006/relationships/image" Target="../media/image32.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3.xml"/><Relationship Id="rId3" Type="http://schemas.openxmlformats.org/officeDocument/2006/relationships/image" Target="../media/image4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4.xml"/><Relationship Id="rId3" Type="http://schemas.openxmlformats.org/officeDocument/2006/relationships/hyperlink" Target="https://spacegrant.carthage.edu/first-nations-launch/tools-and-tips/" TargetMode="External"/><Relationship Id="rId4" Type="http://schemas.openxmlformats.org/officeDocument/2006/relationships/hyperlink" Target="https://spacegrant.carthage.edu/first-nations-launch/faq/" TargetMode="External"/><Relationship Id="rId5" Type="http://schemas.openxmlformats.org/officeDocument/2006/relationships/image" Target="../media/image34.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5.xml"/><Relationship Id="rId3" Type="http://schemas.openxmlformats.org/officeDocument/2006/relationships/image" Target="../media/image43.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8.xml"/><Relationship Id="rId3" Type="http://schemas.openxmlformats.org/officeDocument/2006/relationships/hyperlink" Target="https://spacegrant.carthage.edu/first-nations-launch/tools-and-tips/" TargetMode="External"/><Relationship Id="rId4" Type="http://schemas.openxmlformats.org/officeDocument/2006/relationships/hyperlink" Target="https://spacegrant.carthage.edu/live/files/4563-project-expense-form" TargetMode="External"/><Relationship Id="rId9" Type="http://schemas.openxmlformats.org/officeDocument/2006/relationships/image" Target="../media/image47.png"/><Relationship Id="rId5" Type="http://schemas.openxmlformats.org/officeDocument/2006/relationships/hyperlink" Target="https://spacegrant.carthage.edu/live/files/4563-project-expense-form" TargetMode="External"/><Relationship Id="rId6" Type="http://schemas.openxmlformats.org/officeDocument/2006/relationships/hyperlink" Target="https://spacegrant.carthage.edu/live/files/4564-project-expense-form-instructions-and-example" TargetMode="External"/><Relationship Id="rId7" Type="http://schemas.openxmlformats.org/officeDocument/2006/relationships/hyperlink" Target="https://spacegrant.carthage.edu/live/files/5405-travel-expense-form" TargetMode="External"/><Relationship Id="rId8" Type="http://schemas.openxmlformats.org/officeDocument/2006/relationships/hyperlink" Target="https://spacegrant.carthage.edu/live/files/5768-travel-expense-form-instructions"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9.xml"/><Relationship Id="rId3" Type="http://schemas.openxmlformats.org/officeDocument/2006/relationships/hyperlink" Target="mailto:cengberg@carthage.edu" TargetMode="External"/><Relationship Id="rId4" Type="http://schemas.openxmlformats.org/officeDocument/2006/relationships/hyperlink" Target="mailto:cengberg@carthage.edu" TargetMode="External"/><Relationship Id="rId5" Type="http://schemas.openxmlformats.org/officeDocument/2006/relationships/hyperlink" Target="mailto:cengberg@carthage.edu" TargetMode="External"/><Relationship Id="rId6" Type="http://schemas.openxmlformats.org/officeDocument/2006/relationships/image" Target="../media/image41.png"/><Relationship Id="rId7" Type="http://schemas.openxmlformats.org/officeDocument/2006/relationships/image" Target="../media/image39.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0.xml"/><Relationship Id="rId3" Type="http://schemas.openxmlformats.org/officeDocument/2006/relationships/image" Target="../media/image45.png"/><Relationship Id="rId4" Type="http://schemas.openxmlformats.org/officeDocument/2006/relationships/image" Target="../media/image37.png"/><Relationship Id="rId5" Type="http://schemas.openxmlformats.org/officeDocument/2006/relationships/image" Target="../media/image36.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1.xml"/><Relationship Id="rId3" Type="http://schemas.openxmlformats.org/officeDocument/2006/relationships/image" Target="../media/image42.jpg"/><Relationship Id="rId4" Type="http://schemas.openxmlformats.org/officeDocument/2006/relationships/image" Target="../media/image46.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2.xml"/><Relationship Id="rId3" Type="http://schemas.openxmlformats.org/officeDocument/2006/relationships/image" Target="../media/image4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
          <p:cNvSpPr txBox="1"/>
          <p:nvPr/>
        </p:nvSpPr>
        <p:spPr>
          <a:xfrm>
            <a:off x="990600" y="923925"/>
            <a:ext cx="7772400" cy="212407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323232"/>
              </a:buClr>
              <a:buSzPts val="4400"/>
              <a:buFont typeface="Avenir"/>
              <a:buNone/>
            </a:pPr>
            <a:r>
              <a:rPr b="1" i="0" lang="en-US" sz="4400" u="none" cap="none" strike="noStrike">
                <a:solidFill>
                  <a:srgbClr val="323232"/>
                </a:solidFill>
                <a:latin typeface="Avenir"/>
                <a:ea typeface="Avenir"/>
                <a:cs typeface="Avenir"/>
                <a:sym typeface="Avenir"/>
              </a:rPr>
              <a:t>First Nations Launch</a:t>
            </a:r>
            <a:br>
              <a:rPr b="1" i="0" lang="en-US" sz="4400" u="none" cap="none" strike="noStrike">
                <a:solidFill>
                  <a:srgbClr val="323232"/>
                </a:solidFill>
                <a:latin typeface="Avenir"/>
                <a:ea typeface="Avenir"/>
                <a:cs typeface="Avenir"/>
                <a:sym typeface="Avenir"/>
              </a:rPr>
            </a:br>
            <a:r>
              <a:rPr b="1" i="0" lang="en-US" sz="4400" u="none" cap="none" strike="noStrike">
                <a:solidFill>
                  <a:srgbClr val="323232"/>
                </a:solidFill>
                <a:latin typeface="Avenir"/>
                <a:ea typeface="Avenir"/>
                <a:cs typeface="Avenir"/>
                <a:sym typeface="Avenir"/>
              </a:rPr>
              <a:t>Kick-Off Meeting</a:t>
            </a:r>
            <a:endParaRPr b="1" sz="4400">
              <a:solidFill>
                <a:srgbClr val="323232"/>
              </a:solidFill>
              <a:latin typeface="Avenir"/>
              <a:ea typeface="Avenir"/>
              <a:cs typeface="Avenir"/>
              <a:sym typeface="Avenir"/>
            </a:endParaRPr>
          </a:p>
          <a:p>
            <a:pPr indent="0" lvl="0" marL="0" marR="0" rtl="0" algn="r">
              <a:lnSpc>
                <a:spcPct val="100000"/>
              </a:lnSpc>
              <a:spcBef>
                <a:spcPts val="0"/>
              </a:spcBef>
              <a:spcAft>
                <a:spcPts val="0"/>
              </a:spcAft>
              <a:buClr>
                <a:srgbClr val="323232"/>
              </a:buClr>
              <a:buSzPts val="4400"/>
              <a:buFont typeface="Avenir"/>
              <a:buNone/>
            </a:pPr>
            <a:r>
              <a:rPr b="1" i="0" lang="en-US" sz="4400" u="none" cap="none" strike="noStrike">
                <a:solidFill>
                  <a:srgbClr val="323232"/>
                </a:solidFill>
                <a:latin typeface="Avenir"/>
                <a:ea typeface="Avenir"/>
                <a:cs typeface="Avenir"/>
                <a:sym typeface="Avenir"/>
              </a:rPr>
              <a:t>202</a:t>
            </a:r>
            <a:r>
              <a:rPr b="1" lang="en-US" sz="4400">
                <a:solidFill>
                  <a:srgbClr val="323232"/>
                </a:solidFill>
                <a:latin typeface="Avenir"/>
                <a:ea typeface="Avenir"/>
                <a:cs typeface="Avenir"/>
                <a:sym typeface="Avenir"/>
              </a:rPr>
              <a:t>3</a:t>
            </a:r>
            <a:endParaRPr b="0" i="0" sz="1400" u="none" cap="none" strike="noStrike">
              <a:solidFill>
                <a:srgbClr val="000000"/>
              </a:solidFill>
              <a:latin typeface="Arial"/>
              <a:ea typeface="Arial"/>
              <a:cs typeface="Arial"/>
              <a:sym typeface="Arial"/>
            </a:endParaRPr>
          </a:p>
        </p:txBody>
      </p:sp>
      <p:pic>
        <p:nvPicPr>
          <p:cNvPr id="129" name="Google Shape;129;p1"/>
          <p:cNvPicPr preferRelativeResize="0"/>
          <p:nvPr/>
        </p:nvPicPr>
        <p:blipFill rotWithShape="1">
          <a:blip r:embed="rId3">
            <a:alphaModFix/>
          </a:blip>
          <a:srcRect b="0" l="0" r="0" t="0"/>
          <a:stretch/>
        </p:blipFill>
        <p:spPr>
          <a:xfrm>
            <a:off x="1219200" y="5570537"/>
            <a:ext cx="1163637" cy="914400"/>
          </a:xfrm>
          <a:prstGeom prst="rect">
            <a:avLst/>
          </a:prstGeom>
          <a:noFill/>
          <a:ln>
            <a:noFill/>
          </a:ln>
        </p:spPr>
      </p:pic>
      <p:pic>
        <p:nvPicPr>
          <p:cNvPr id="130" name="Google Shape;130;p1"/>
          <p:cNvPicPr preferRelativeResize="0"/>
          <p:nvPr/>
        </p:nvPicPr>
        <p:blipFill rotWithShape="1">
          <a:blip r:embed="rId4">
            <a:alphaModFix/>
          </a:blip>
          <a:srcRect b="0" l="0" r="0" t="0"/>
          <a:stretch/>
        </p:blipFill>
        <p:spPr>
          <a:xfrm>
            <a:off x="6705600" y="4343400"/>
            <a:ext cx="1897062" cy="1879600"/>
          </a:xfrm>
          <a:prstGeom prst="rect">
            <a:avLst/>
          </a:prstGeom>
          <a:noFill/>
          <a:ln>
            <a:noFill/>
          </a:ln>
        </p:spPr>
      </p:pic>
      <p:pic>
        <p:nvPicPr>
          <p:cNvPr id="131" name="Google Shape;131;p1"/>
          <p:cNvPicPr preferRelativeResize="0"/>
          <p:nvPr/>
        </p:nvPicPr>
        <p:blipFill rotWithShape="1">
          <a:blip r:embed="rId5">
            <a:alphaModFix/>
          </a:blip>
          <a:srcRect b="0" l="0" r="0" t="0"/>
          <a:stretch/>
        </p:blipFill>
        <p:spPr>
          <a:xfrm>
            <a:off x="522287" y="1219200"/>
            <a:ext cx="2559050" cy="2525712"/>
          </a:xfrm>
          <a:prstGeom prst="rect">
            <a:avLst/>
          </a:prstGeom>
          <a:noFill/>
          <a:ln>
            <a:noFill/>
          </a:ln>
        </p:spPr>
      </p:pic>
      <p:pic>
        <p:nvPicPr>
          <p:cNvPr id="132" name="Google Shape;132;p1"/>
          <p:cNvPicPr preferRelativeResize="0"/>
          <p:nvPr/>
        </p:nvPicPr>
        <p:blipFill rotWithShape="1">
          <a:blip r:embed="rId6">
            <a:alphaModFix/>
          </a:blip>
          <a:srcRect b="0" l="0" r="0" t="0"/>
          <a:stretch/>
        </p:blipFill>
        <p:spPr>
          <a:xfrm>
            <a:off x="696912" y="5688012"/>
            <a:ext cx="604837" cy="739775"/>
          </a:xfrm>
          <a:prstGeom prst="rect">
            <a:avLst/>
          </a:prstGeom>
          <a:noFill/>
          <a:ln>
            <a:noFill/>
          </a:ln>
        </p:spPr>
      </p:pic>
      <p:cxnSp>
        <p:nvCxnSpPr>
          <p:cNvPr id="133" name="Google Shape;133;p1"/>
          <p:cNvCxnSpPr/>
          <p:nvPr/>
        </p:nvCxnSpPr>
        <p:spPr>
          <a:xfrm>
            <a:off x="2209800" y="5629275"/>
            <a:ext cx="1587" cy="798512"/>
          </a:xfrm>
          <a:prstGeom prst="straightConnector1">
            <a:avLst/>
          </a:prstGeom>
          <a:noFill/>
          <a:ln cap="sq" cmpd="sng" w="9525">
            <a:solidFill>
              <a:srgbClr val="000000"/>
            </a:solidFill>
            <a:prstDash val="solid"/>
            <a:miter lim="800000"/>
            <a:headEnd len="sm" w="sm" type="none"/>
            <a:tailEnd len="sm" w="sm" type="none"/>
          </a:ln>
        </p:spPr>
      </p:cxnSp>
      <p:sp>
        <p:nvSpPr>
          <p:cNvPr id="134" name="Google Shape;134;p1"/>
          <p:cNvSpPr txBox="1"/>
          <p:nvPr/>
        </p:nvSpPr>
        <p:spPr>
          <a:xfrm>
            <a:off x="2382837" y="5688012"/>
            <a:ext cx="3027362" cy="946150"/>
          </a:xfrm>
          <a:prstGeom prst="rect">
            <a:avLst/>
          </a:prstGeom>
          <a:noFill/>
          <a:ln>
            <a:noFill/>
          </a:ln>
        </p:spPr>
        <p:txBody>
          <a:bodyPr anchorCtr="0" anchor="t" bIns="46800" lIns="90000" spcFirstLastPara="1" rIns="90000" wrap="square" tIns="46800">
            <a:spAutoFit/>
          </a:bodyPr>
          <a:lstStyle/>
          <a:p>
            <a:pPr indent="0" lvl="0" marL="0" marR="0" rtl="0" algn="l">
              <a:lnSpc>
                <a:spcPct val="100000"/>
              </a:lnSpc>
              <a:spcBef>
                <a:spcPts val="0"/>
              </a:spcBef>
              <a:spcAft>
                <a:spcPts val="0"/>
              </a:spcAft>
              <a:buClr>
                <a:srgbClr val="000000"/>
              </a:buClr>
              <a:buSzPts val="800"/>
              <a:buFont typeface="Avenir"/>
              <a:buNone/>
            </a:pPr>
            <a:r>
              <a:rPr b="0" i="0" lang="en-US" sz="800" u="none" cap="none" strike="noStrike">
                <a:solidFill>
                  <a:srgbClr val="000000"/>
                </a:solidFill>
                <a:latin typeface="Avenir"/>
                <a:ea typeface="Avenir"/>
                <a:cs typeface="Avenir"/>
                <a:sym typeface="Avenir"/>
              </a:rPr>
              <a:t>The material contained in this document is based upon work supported by a National Aeronautics and Space Administration (NASA) grant or cooperative agreement. Any opinions, findings, conclusions or recommendations expressed in this material are those of the author and do not necessarily reflect the views of NASA.</a:t>
            </a:r>
            <a:endParaRPr b="0" i="0" sz="1400" u="none" cap="none" strike="noStrike">
              <a:solidFill>
                <a:srgbClr val="000000"/>
              </a:solidFill>
              <a:latin typeface="Arial"/>
              <a:ea typeface="Arial"/>
              <a:cs typeface="Arial"/>
              <a:sym typeface="Arial"/>
            </a:endParaRPr>
          </a:p>
        </p:txBody>
      </p:sp>
      <p:sp>
        <p:nvSpPr>
          <p:cNvPr id="135" name="Google Shape;135;p1"/>
          <p:cNvSpPr txBox="1"/>
          <p:nvPr/>
        </p:nvSpPr>
        <p:spPr>
          <a:xfrm>
            <a:off x="7467600" y="6380162"/>
            <a:ext cx="1447800" cy="279300"/>
          </a:xfrm>
          <a:prstGeom prst="rect">
            <a:avLst/>
          </a:prstGeom>
          <a:noFill/>
          <a:ln>
            <a:noFill/>
          </a:ln>
        </p:spPr>
        <p:txBody>
          <a:bodyPr anchorCtr="0" anchor="t" bIns="46800" lIns="90000" spcFirstLastPara="1" rIns="90000" wrap="square" tIns="46800">
            <a:sp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Revised 1</a:t>
            </a:r>
            <a:r>
              <a:rPr lang="en-US" sz="1200">
                <a:latin typeface="Times New Roman"/>
                <a:ea typeface="Times New Roman"/>
                <a:cs typeface="Times New Roman"/>
                <a:sym typeface="Times New Roman"/>
              </a:rPr>
              <a:t>0.29.22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141" name="Shape 141"/>
        <p:cNvGrpSpPr/>
        <p:nvPr/>
      </p:nvGrpSpPr>
      <p:grpSpPr>
        <a:xfrm>
          <a:off x="0" y="0"/>
          <a:ext cx="0" cy="0"/>
          <a:chOff x="0" y="0"/>
          <a:chExt cx="0" cy="0"/>
        </a:xfrm>
      </p:grpSpPr>
      <p:sp>
        <p:nvSpPr>
          <p:cNvPr id="142" name="Google Shape;142;p2"/>
          <p:cNvSpPr txBox="1"/>
          <p:nvPr/>
        </p:nvSpPr>
        <p:spPr>
          <a:xfrm>
            <a:off x="2919412" y="457200"/>
            <a:ext cx="3370262" cy="917575"/>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000000"/>
              </a:buClr>
              <a:buSzPts val="5400"/>
              <a:buFont typeface="Avenir"/>
              <a:buNone/>
            </a:pPr>
            <a:r>
              <a:rPr b="1" i="0" lang="en-US" sz="5400" u="none" cap="none" strike="noStrike">
                <a:solidFill>
                  <a:srgbClr val="000000"/>
                </a:solidFill>
                <a:latin typeface="Avenir"/>
                <a:ea typeface="Avenir"/>
                <a:cs typeface="Avenir"/>
                <a:sym typeface="Avenir"/>
              </a:rPr>
              <a:t>Overview</a:t>
            </a:r>
            <a:endParaRPr b="0" i="0" sz="1400" u="none" cap="none" strike="noStrike">
              <a:solidFill>
                <a:srgbClr val="000000"/>
              </a:solidFill>
              <a:latin typeface="Arial"/>
              <a:ea typeface="Arial"/>
              <a:cs typeface="Arial"/>
              <a:sym typeface="Arial"/>
            </a:endParaRPr>
          </a:p>
        </p:txBody>
      </p:sp>
      <p:sp>
        <p:nvSpPr>
          <p:cNvPr id="143" name="Google Shape;143;p2"/>
          <p:cNvSpPr txBox="1"/>
          <p:nvPr/>
        </p:nvSpPr>
        <p:spPr>
          <a:xfrm>
            <a:off x="1066800" y="1981200"/>
            <a:ext cx="8001000" cy="5020200"/>
          </a:xfrm>
          <a:prstGeom prst="rect">
            <a:avLst/>
          </a:prstGeom>
          <a:noFill/>
          <a:ln>
            <a:noFill/>
          </a:ln>
        </p:spPr>
        <p:txBody>
          <a:bodyPr anchorCtr="0" anchor="t" bIns="46800" lIns="90000" spcFirstLastPara="1" rIns="90000" wrap="square" tIns="46800">
            <a:spAutoFit/>
          </a:bodyPr>
          <a:lstStyle/>
          <a:p>
            <a:pPr indent="-341312" lvl="0" marL="341312" marR="0" rtl="0" algn="l">
              <a:lnSpc>
                <a:spcPct val="100000"/>
              </a:lnSpc>
              <a:spcBef>
                <a:spcPts val="0"/>
              </a:spcBef>
              <a:spcAft>
                <a:spcPts val="0"/>
              </a:spcAft>
              <a:buClr>
                <a:srgbClr val="6B9F25"/>
              </a:buClr>
              <a:buSzPts val="2240"/>
              <a:buFont typeface="Avenir"/>
              <a:buChar char="▪"/>
            </a:pPr>
            <a:r>
              <a:rPr i="0" lang="en-US" sz="3200" u="none" cap="none" strike="noStrike">
                <a:solidFill>
                  <a:srgbClr val="000000"/>
                </a:solidFill>
                <a:latin typeface="Avenir"/>
                <a:ea typeface="Avenir"/>
                <a:cs typeface="Avenir"/>
                <a:sym typeface="Avenir"/>
              </a:rPr>
              <a:t>Welcome and Introductions</a:t>
            </a:r>
            <a:endParaRPr i="0" sz="1400" u="none" cap="none" strike="noStrike">
              <a:solidFill>
                <a:srgbClr val="000000"/>
              </a:solidFill>
              <a:latin typeface="Avenir"/>
              <a:ea typeface="Avenir"/>
              <a:cs typeface="Avenir"/>
              <a:sym typeface="Avenir"/>
            </a:endParaRPr>
          </a:p>
          <a:p>
            <a:pPr indent="-341312" lvl="0" marL="341312" marR="0" rtl="0" algn="l">
              <a:lnSpc>
                <a:spcPct val="100000"/>
              </a:lnSpc>
              <a:spcBef>
                <a:spcPts val="0"/>
              </a:spcBef>
              <a:spcAft>
                <a:spcPts val="0"/>
              </a:spcAft>
              <a:buClr>
                <a:srgbClr val="6B9F25"/>
              </a:buClr>
              <a:buSzPts val="2240"/>
              <a:buFont typeface="Avenir"/>
              <a:buChar char="▪"/>
            </a:pPr>
            <a:r>
              <a:rPr i="0" lang="en-US" sz="3200" u="none" cap="none" strike="noStrike">
                <a:solidFill>
                  <a:srgbClr val="000000"/>
                </a:solidFill>
                <a:latin typeface="Avenir"/>
                <a:ea typeface="Avenir"/>
                <a:cs typeface="Avenir"/>
                <a:sym typeface="Avenir"/>
              </a:rPr>
              <a:t>Competition Overview</a:t>
            </a:r>
            <a:endParaRPr i="0" sz="1400" u="none" cap="none" strike="noStrike">
              <a:solidFill>
                <a:srgbClr val="000000"/>
              </a:solidFill>
              <a:latin typeface="Avenir"/>
              <a:ea typeface="Avenir"/>
              <a:cs typeface="Avenir"/>
              <a:sym typeface="Avenir"/>
            </a:endParaRPr>
          </a:p>
          <a:p>
            <a:pPr indent="-341312" lvl="0" marL="341312" marR="0" rtl="0" algn="l">
              <a:lnSpc>
                <a:spcPct val="100000"/>
              </a:lnSpc>
              <a:spcBef>
                <a:spcPts val="0"/>
              </a:spcBef>
              <a:spcAft>
                <a:spcPts val="0"/>
              </a:spcAft>
              <a:buClr>
                <a:srgbClr val="6B9F25"/>
              </a:buClr>
              <a:buSzPts val="2240"/>
              <a:buFont typeface="Avenir"/>
              <a:buChar char="▪"/>
            </a:pPr>
            <a:r>
              <a:rPr i="0" lang="en-US" sz="3200" u="none" cap="none" strike="noStrike">
                <a:solidFill>
                  <a:srgbClr val="000000"/>
                </a:solidFill>
                <a:latin typeface="Avenir"/>
                <a:ea typeface="Avenir"/>
                <a:cs typeface="Avenir"/>
                <a:sym typeface="Avenir"/>
              </a:rPr>
              <a:t>Reports and Scoring</a:t>
            </a:r>
            <a:endParaRPr i="0" sz="1400" u="none" cap="none" strike="noStrike">
              <a:solidFill>
                <a:srgbClr val="000000"/>
              </a:solidFill>
              <a:latin typeface="Avenir"/>
              <a:ea typeface="Avenir"/>
              <a:cs typeface="Avenir"/>
              <a:sym typeface="Avenir"/>
            </a:endParaRPr>
          </a:p>
          <a:p>
            <a:pPr indent="-341312" lvl="0" marL="341312" marR="0" rtl="0" algn="l">
              <a:lnSpc>
                <a:spcPct val="100000"/>
              </a:lnSpc>
              <a:spcBef>
                <a:spcPts val="0"/>
              </a:spcBef>
              <a:spcAft>
                <a:spcPts val="0"/>
              </a:spcAft>
              <a:buClr>
                <a:srgbClr val="6B9F25"/>
              </a:buClr>
              <a:buSzPts val="2240"/>
              <a:buFont typeface="Avenir"/>
              <a:buChar char="▪"/>
            </a:pPr>
            <a:r>
              <a:rPr i="0" lang="en-US" sz="3200" u="none" cap="none" strike="noStrike">
                <a:solidFill>
                  <a:srgbClr val="000000"/>
                </a:solidFill>
                <a:latin typeface="Avenir"/>
                <a:ea typeface="Avenir"/>
                <a:cs typeface="Avenir"/>
                <a:sym typeface="Avenir"/>
              </a:rPr>
              <a:t>Prizes and Awards</a:t>
            </a:r>
            <a:endParaRPr i="0" sz="1400" u="none" cap="none" strike="noStrike">
              <a:solidFill>
                <a:srgbClr val="000000"/>
              </a:solidFill>
              <a:latin typeface="Avenir"/>
              <a:ea typeface="Avenir"/>
              <a:cs typeface="Avenir"/>
              <a:sym typeface="Avenir"/>
            </a:endParaRPr>
          </a:p>
          <a:p>
            <a:pPr indent="-341312" lvl="0" marL="341312" marR="0" rtl="0" algn="l">
              <a:lnSpc>
                <a:spcPct val="100000"/>
              </a:lnSpc>
              <a:spcBef>
                <a:spcPts val="0"/>
              </a:spcBef>
              <a:spcAft>
                <a:spcPts val="0"/>
              </a:spcAft>
              <a:buClr>
                <a:srgbClr val="6B9F25"/>
              </a:buClr>
              <a:buSzPts val="2240"/>
              <a:buFont typeface="Avenir"/>
              <a:buChar char="▪"/>
            </a:pPr>
            <a:r>
              <a:rPr i="0" lang="en-US" sz="3200" u="none" cap="none" strike="noStrike">
                <a:solidFill>
                  <a:srgbClr val="000000"/>
                </a:solidFill>
                <a:latin typeface="Avenir"/>
                <a:ea typeface="Avenir"/>
                <a:cs typeface="Avenir"/>
                <a:sym typeface="Avenir"/>
              </a:rPr>
              <a:t>Recruitment</a:t>
            </a:r>
            <a:endParaRPr i="0" sz="1400" u="none" cap="none" strike="noStrike">
              <a:solidFill>
                <a:srgbClr val="000000"/>
              </a:solidFill>
              <a:latin typeface="Avenir"/>
              <a:ea typeface="Avenir"/>
              <a:cs typeface="Avenir"/>
              <a:sym typeface="Avenir"/>
            </a:endParaRPr>
          </a:p>
          <a:p>
            <a:pPr indent="-341312" lvl="0" marL="341312" marR="0" rtl="0" algn="l">
              <a:lnSpc>
                <a:spcPct val="100000"/>
              </a:lnSpc>
              <a:spcBef>
                <a:spcPts val="0"/>
              </a:spcBef>
              <a:spcAft>
                <a:spcPts val="0"/>
              </a:spcAft>
              <a:buClr>
                <a:srgbClr val="6B9F25"/>
              </a:buClr>
              <a:buSzPts val="2240"/>
              <a:buFont typeface="Avenir"/>
              <a:buChar char="▪"/>
            </a:pPr>
            <a:r>
              <a:rPr i="0" lang="en-US" sz="3200" u="none" cap="none" strike="noStrike">
                <a:solidFill>
                  <a:srgbClr val="000000"/>
                </a:solidFill>
                <a:latin typeface="Avenir"/>
                <a:ea typeface="Avenir"/>
                <a:cs typeface="Avenir"/>
                <a:sym typeface="Avenir"/>
              </a:rPr>
              <a:t>Resources</a:t>
            </a:r>
            <a:endParaRPr i="0" sz="1400" u="none" cap="none" strike="noStrike">
              <a:solidFill>
                <a:srgbClr val="000000"/>
              </a:solidFill>
              <a:latin typeface="Avenir"/>
              <a:ea typeface="Avenir"/>
              <a:cs typeface="Avenir"/>
              <a:sym typeface="Avenir"/>
            </a:endParaRPr>
          </a:p>
          <a:p>
            <a:pPr indent="-341312" lvl="0" marL="341312" marR="0" rtl="0" algn="l">
              <a:lnSpc>
                <a:spcPct val="100000"/>
              </a:lnSpc>
              <a:spcBef>
                <a:spcPts val="0"/>
              </a:spcBef>
              <a:spcAft>
                <a:spcPts val="0"/>
              </a:spcAft>
              <a:buClr>
                <a:srgbClr val="6B9F25"/>
              </a:buClr>
              <a:buSzPts val="2240"/>
              <a:buFont typeface="Avenir"/>
              <a:buChar char="▪"/>
            </a:pPr>
            <a:r>
              <a:rPr i="0" lang="en-US" sz="3200" u="none" cap="none" strike="noStrike">
                <a:solidFill>
                  <a:srgbClr val="000000"/>
                </a:solidFill>
                <a:latin typeface="Avenir"/>
                <a:ea typeface="Avenir"/>
                <a:cs typeface="Avenir"/>
                <a:sym typeface="Avenir"/>
              </a:rPr>
              <a:t>Reimbursements</a:t>
            </a:r>
            <a:endParaRPr i="0" sz="1400" u="none" cap="none" strike="noStrike">
              <a:solidFill>
                <a:srgbClr val="000000"/>
              </a:solidFill>
              <a:latin typeface="Avenir"/>
              <a:ea typeface="Avenir"/>
              <a:cs typeface="Avenir"/>
              <a:sym typeface="Avenir"/>
            </a:endParaRPr>
          </a:p>
          <a:p>
            <a:pPr indent="-341312" lvl="0" marL="341312" marR="0" rtl="0" algn="l">
              <a:lnSpc>
                <a:spcPct val="100000"/>
              </a:lnSpc>
              <a:spcBef>
                <a:spcPts val="0"/>
              </a:spcBef>
              <a:spcAft>
                <a:spcPts val="0"/>
              </a:spcAft>
              <a:buClr>
                <a:srgbClr val="6B9F25"/>
              </a:buClr>
              <a:buSzPts val="2240"/>
              <a:buFont typeface="Avenir"/>
              <a:buChar char="▪"/>
            </a:pPr>
            <a:r>
              <a:rPr i="0" lang="en-US" sz="3200" u="none" cap="none" strike="noStrike">
                <a:solidFill>
                  <a:srgbClr val="000000"/>
                </a:solidFill>
                <a:latin typeface="Avenir"/>
                <a:ea typeface="Avenir"/>
                <a:cs typeface="Avenir"/>
                <a:sym typeface="Avenir"/>
              </a:rPr>
              <a:t>Patch Contest</a:t>
            </a:r>
            <a:endParaRPr i="0" sz="1400" u="none" cap="none" strike="noStrike">
              <a:solidFill>
                <a:srgbClr val="000000"/>
              </a:solidFill>
              <a:latin typeface="Avenir"/>
              <a:ea typeface="Avenir"/>
              <a:cs typeface="Avenir"/>
              <a:sym typeface="Avenir"/>
            </a:endParaRPr>
          </a:p>
          <a:p>
            <a:pPr indent="-341312" lvl="0" marL="341312" marR="0" rtl="0" algn="l">
              <a:lnSpc>
                <a:spcPct val="100000"/>
              </a:lnSpc>
              <a:spcBef>
                <a:spcPts val="0"/>
              </a:spcBef>
              <a:spcAft>
                <a:spcPts val="0"/>
              </a:spcAft>
              <a:buClr>
                <a:srgbClr val="6B9F25"/>
              </a:buClr>
              <a:buSzPts val="2240"/>
              <a:buFont typeface="Avenir"/>
              <a:buChar char="▪"/>
            </a:pPr>
            <a:r>
              <a:rPr i="0" lang="en-US" sz="3200" u="none" cap="none" strike="noStrike">
                <a:solidFill>
                  <a:srgbClr val="000000"/>
                </a:solidFill>
                <a:latin typeface="Avenir"/>
                <a:ea typeface="Avenir"/>
                <a:cs typeface="Avenir"/>
                <a:sym typeface="Avenir"/>
              </a:rPr>
              <a:t>#IAMFNL</a:t>
            </a:r>
            <a:endParaRPr i="0" sz="14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Avenir"/>
              <a:ea typeface="Avenir"/>
              <a:cs typeface="Avenir"/>
              <a:sym typeface="Avenir"/>
            </a:endParaRPr>
          </a:p>
        </p:txBody>
      </p:sp>
      <p:sp>
        <p:nvSpPr>
          <p:cNvPr id="144" name="Google Shape;144;p2"/>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150" name="Shape 150"/>
        <p:cNvGrpSpPr/>
        <p:nvPr/>
      </p:nvGrpSpPr>
      <p:grpSpPr>
        <a:xfrm>
          <a:off x="0" y="0"/>
          <a:ext cx="0" cy="0"/>
          <a:chOff x="0" y="0"/>
          <a:chExt cx="0" cy="0"/>
        </a:xfrm>
      </p:grpSpPr>
      <p:sp>
        <p:nvSpPr>
          <p:cNvPr id="151" name="Google Shape;151;p3"/>
          <p:cNvSpPr txBox="1"/>
          <p:nvPr/>
        </p:nvSpPr>
        <p:spPr>
          <a:xfrm>
            <a:off x="1239837" y="457200"/>
            <a:ext cx="6731000" cy="917575"/>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000000"/>
              </a:buClr>
              <a:buSzPts val="5400"/>
              <a:buFont typeface="Avenir"/>
              <a:buNone/>
            </a:pPr>
            <a:r>
              <a:rPr b="1" i="0" lang="en-US" sz="5400" u="none" cap="none" strike="noStrike">
                <a:solidFill>
                  <a:srgbClr val="000000"/>
                </a:solidFill>
                <a:latin typeface="Avenir"/>
                <a:ea typeface="Avenir"/>
                <a:cs typeface="Avenir"/>
                <a:sym typeface="Avenir"/>
              </a:rPr>
              <a:t>Meet the FNL Team</a:t>
            </a:r>
            <a:endParaRPr b="0" i="0" sz="1400" u="none" cap="none" strike="noStrike">
              <a:solidFill>
                <a:srgbClr val="000000"/>
              </a:solidFill>
              <a:latin typeface="Arial"/>
              <a:ea typeface="Arial"/>
              <a:cs typeface="Arial"/>
              <a:sym typeface="Arial"/>
            </a:endParaRPr>
          </a:p>
        </p:txBody>
      </p:sp>
      <p:sp>
        <p:nvSpPr>
          <p:cNvPr id="152" name="Google Shape;152;p3"/>
          <p:cNvSpPr txBox="1"/>
          <p:nvPr/>
        </p:nvSpPr>
        <p:spPr>
          <a:xfrm>
            <a:off x="528625" y="2286000"/>
            <a:ext cx="8305800" cy="4004100"/>
          </a:xfrm>
          <a:prstGeom prst="rect">
            <a:avLst/>
          </a:prstGeom>
          <a:noFill/>
          <a:ln>
            <a:noFill/>
          </a:ln>
        </p:spPr>
        <p:txBody>
          <a:bodyPr anchorCtr="0" anchor="t" bIns="46800" lIns="90000" spcFirstLastPara="1" rIns="90000" wrap="square" tIns="46800">
            <a:spAutoFit/>
          </a:bodyPr>
          <a:lstStyle/>
          <a:p>
            <a:pPr indent="0" lvl="0" marL="0" marR="0" rtl="0" algn="l">
              <a:lnSpc>
                <a:spcPct val="100000"/>
              </a:lnSpc>
              <a:spcBef>
                <a:spcPts val="0"/>
              </a:spcBef>
              <a:spcAft>
                <a:spcPts val="0"/>
              </a:spcAft>
              <a:buClr>
                <a:srgbClr val="C00000"/>
              </a:buClr>
              <a:buSzPts val="1600"/>
              <a:buFont typeface="Avenir"/>
              <a:buNone/>
            </a:pPr>
            <a:r>
              <a:rPr b="1" i="0" lang="en-US" sz="1600" u="none" cap="none" strike="noStrike">
                <a:solidFill>
                  <a:srgbClr val="C00000"/>
                </a:solidFill>
                <a:latin typeface="Avenir"/>
                <a:ea typeface="Avenir"/>
                <a:cs typeface="Avenir"/>
                <a:sym typeface="Avenir"/>
              </a:rPr>
              <a:t>Wisconsin Space Grant Foundation</a:t>
            </a:r>
            <a:endParaRPr b="1" sz="1600">
              <a:solidFill>
                <a:srgbClr val="C00000"/>
              </a:solidFill>
              <a:latin typeface="Avenir"/>
              <a:ea typeface="Avenir"/>
              <a:cs typeface="Avenir"/>
              <a:sym typeface="Avenir"/>
            </a:endParaRPr>
          </a:p>
          <a:p>
            <a:pPr indent="-53339" lvl="0" marL="0" marR="0" rtl="0" algn="just">
              <a:lnSpc>
                <a:spcPct val="100000"/>
              </a:lnSpc>
              <a:spcBef>
                <a:spcPts val="0"/>
              </a:spcBef>
              <a:spcAft>
                <a:spcPts val="0"/>
              </a:spcAft>
              <a:buClr>
                <a:srgbClr val="000000"/>
              </a:buClr>
              <a:buSzPts val="840"/>
              <a:buFont typeface="Arial"/>
              <a:buChar char="•"/>
            </a:pPr>
            <a:r>
              <a:rPr b="0" i="0" lang="en-US" sz="1200" u="none" cap="none" strike="noStrike">
                <a:solidFill>
                  <a:schemeClr val="dk1"/>
                </a:solidFill>
                <a:latin typeface="Avenir"/>
                <a:ea typeface="Avenir"/>
                <a:cs typeface="Avenir"/>
                <a:sym typeface="Avenir"/>
              </a:rPr>
              <a:t>Kevin Crosby, Director 					</a:t>
            </a:r>
            <a:r>
              <a:rPr b="0" i="1" lang="en-US" sz="1200" u="none" cap="none" strike="noStrike">
                <a:solidFill>
                  <a:schemeClr val="dk1"/>
                </a:solidFill>
                <a:latin typeface="Avenir"/>
                <a:ea typeface="Avenir"/>
                <a:cs typeface="Avenir"/>
                <a:sym typeface="Avenir"/>
              </a:rPr>
              <a:t> 		</a:t>
            </a:r>
            <a:r>
              <a:rPr i="1" lang="en-US" sz="1200">
                <a:solidFill>
                  <a:schemeClr val="dk1"/>
                </a:solidFill>
                <a:latin typeface="Avenir"/>
                <a:ea typeface="Avenir"/>
                <a:cs typeface="Avenir"/>
                <a:sym typeface="Avenir"/>
              </a:rPr>
              <a:t>		</a:t>
            </a:r>
            <a:r>
              <a:rPr b="0" lang="en-US" sz="1200" u="sng" cap="none" strike="noStrike">
                <a:solidFill>
                  <a:schemeClr val="accent2"/>
                </a:solidFill>
                <a:latin typeface="Times New Roman"/>
                <a:ea typeface="Times New Roman"/>
                <a:cs typeface="Times New Roman"/>
                <a:sym typeface="Times New Roman"/>
                <a:hlinkClick r:id="rId3">
                  <a:extLst>
                    <a:ext uri="{A12FA001-AC4F-418D-AE19-62706E023703}">
                      <ahyp:hlinkClr val="tx"/>
                    </a:ext>
                  </a:extLst>
                </a:hlinkClick>
              </a:rPr>
              <a:t>kcrosby@carthage.edu</a:t>
            </a:r>
            <a:endParaRPr b="0" sz="1400" u="none" cap="none" strike="noStrike">
              <a:solidFill>
                <a:srgbClr val="000000"/>
              </a:solidFill>
              <a:latin typeface="Arial"/>
              <a:ea typeface="Arial"/>
              <a:cs typeface="Arial"/>
              <a:sym typeface="Arial"/>
            </a:endParaRPr>
          </a:p>
          <a:p>
            <a:pPr indent="-53339" lvl="0" marL="0" marR="0" rtl="0" algn="just">
              <a:lnSpc>
                <a:spcPct val="100000"/>
              </a:lnSpc>
              <a:spcBef>
                <a:spcPts val="0"/>
              </a:spcBef>
              <a:spcAft>
                <a:spcPts val="0"/>
              </a:spcAft>
              <a:buClr>
                <a:srgbClr val="000000"/>
              </a:buClr>
              <a:buSzPts val="840"/>
              <a:buFont typeface="Arial"/>
              <a:buChar char="•"/>
            </a:pPr>
            <a:r>
              <a:rPr b="0" i="0" lang="en-US" sz="1200" u="none" cap="none" strike="noStrike">
                <a:solidFill>
                  <a:schemeClr val="dk1"/>
                </a:solidFill>
                <a:latin typeface="Avenir"/>
                <a:ea typeface="Avenir"/>
                <a:cs typeface="Avenir"/>
                <a:sym typeface="Avenir"/>
              </a:rPr>
              <a:t>Christine Bolz, Assistant Director                                                                 		</a:t>
            </a:r>
            <a:r>
              <a:rPr b="0" lang="en-US" sz="1200" u="sng" cap="none" strike="noStrike">
                <a:solidFill>
                  <a:schemeClr val="hlink"/>
                </a:solidFill>
                <a:latin typeface="Times New Roman"/>
                <a:ea typeface="Times New Roman"/>
                <a:cs typeface="Times New Roman"/>
                <a:sym typeface="Times New Roman"/>
                <a:hlinkClick r:id="rId4"/>
              </a:rPr>
              <a:t>cbolz@carthage.edu</a:t>
            </a:r>
            <a:endParaRPr b="0" sz="1400" u="sng" cap="none" strike="noStrike">
              <a:solidFill>
                <a:srgbClr val="000000"/>
              </a:solidFill>
              <a:latin typeface="Arial"/>
              <a:ea typeface="Arial"/>
              <a:cs typeface="Arial"/>
              <a:sym typeface="Arial"/>
            </a:endParaRPr>
          </a:p>
          <a:p>
            <a:pPr indent="-53339" lvl="0" marL="0" marR="0" rtl="0" algn="just">
              <a:lnSpc>
                <a:spcPct val="100000"/>
              </a:lnSpc>
              <a:spcBef>
                <a:spcPts val="0"/>
              </a:spcBef>
              <a:spcAft>
                <a:spcPts val="0"/>
              </a:spcAft>
              <a:buClr>
                <a:srgbClr val="000000"/>
              </a:buClr>
              <a:buSzPts val="840"/>
              <a:buFont typeface="Arial"/>
              <a:buChar char="•"/>
            </a:pPr>
            <a:r>
              <a:rPr lang="en-US" sz="1200">
                <a:solidFill>
                  <a:schemeClr val="dk1"/>
                </a:solidFill>
                <a:latin typeface="Avenir"/>
                <a:ea typeface="Avenir"/>
                <a:cs typeface="Avenir"/>
                <a:sym typeface="Avenir"/>
              </a:rPr>
              <a:t>Courtney Kadolph</a:t>
            </a:r>
            <a:r>
              <a:rPr b="0" i="0" lang="en-US" sz="1200" u="none" cap="none" strike="noStrike">
                <a:solidFill>
                  <a:schemeClr val="dk1"/>
                </a:solidFill>
                <a:latin typeface="Avenir"/>
                <a:ea typeface="Avenir"/>
                <a:cs typeface="Avenir"/>
                <a:sym typeface="Avenir"/>
              </a:rPr>
              <a:t>, FNL Project Coordinator			              		</a:t>
            </a:r>
            <a:r>
              <a:rPr lang="en-US" sz="1200" u="sng">
                <a:solidFill>
                  <a:schemeClr val="hlink"/>
                </a:solidFill>
                <a:latin typeface="Times New Roman"/>
                <a:ea typeface="Times New Roman"/>
                <a:cs typeface="Times New Roman"/>
                <a:sym typeface="Times New Roman"/>
                <a:hlinkClick r:id="rId5"/>
              </a:rPr>
              <a:t>ckadolph</a:t>
            </a:r>
            <a:r>
              <a:rPr b="0" lang="en-US" sz="1200" u="sng" cap="none" strike="noStrike">
                <a:solidFill>
                  <a:schemeClr val="hlink"/>
                </a:solidFill>
                <a:latin typeface="Times New Roman"/>
                <a:ea typeface="Times New Roman"/>
                <a:cs typeface="Times New Roman"/>
                <a:sym typeface="Times New Roman"/>
                <a:hlinkClick r:id="rId6"/>
              </a:rPr>
              <a:t>@carthage.edu</a:t>
            </a:r>
            <a:endParaRPr b="0" sz="1400" u="none" cap="none" strike="noStrike">
              <a:solidFill>
                <a:srgbClr val="000000"/>
              </a:solidFill>
              <a:latin typeface="Arial"/>
              <a:ea typeface="Arial"/>
              <a:cs typeface="Arial"/>
              <a:sym typeface="Arial"/>
            </a:endParaRPr>
          </a:p>
          <a:p>
            <a:pPr indent="-53339" lvl="0" marL="0" marR="0" rtl="0" algn="just">
              <a:lnSpc>
                <a:spcPct val="100000"/>
              </a:lnSpc>
              <a:spcBef>
                <a:spcPts val="0"/>
              </a:spcBef>
              <a:spcAft>
                <a:spcPts val="0"/>
              </a:spcAft>
              <a:buClr>
                <a:srgbClr val="000000"/>
              </a:buClr>
              <a:buSzPts val="840"/>
              <a:buFont typeface="Arial"/>
              <a:buChar char="•"/>
            </a:pPr>
            <a:r>
              <a:rPr b="0" i="0" lang="en-US" sz="1200" u="none" cap="none" strike="noStrike">
                <a:solidFill>
                  <a:schemeClr val="dk1"/>
                </a:solidFill>
                <a:latin typeface="Avenir"/>
                <a:ea typeface="Avenir"/>
                <a:cs typeface="Avenir"/>
                <a:sym typeface="Avenir"/>
              </a:rPr>
              <a:t>Connie Engberg, Project Support Assistant                                                  		</a:t>
            </a:r>
            <a:r>
              <a:rPr b="0" lang="en-US" sz="1200" u="sng" cap="none" strike="noStrike">
                <a:solidFill>
                  <a:schemeClr val="hlink"/>
                </a:solidFill>
                <a:latin typeface="Times New Roman"/>
                <a:ea typeface="Times New Roman"/>
                <a:cs typeface="Times New Roman"/>
                <a:sym typeface="Times New Roman"/>
                <a:hlinkClick r:id="rId7"/>
              </a:rPr>
              <a:t>cengberg@carthage.edu</a:t>
            </a:r>
            <a:endParaRPr b="0" sz="1400" cap="none" strike="noStrike">
              <a:solidFill>
                <a:srgbClr val="000000"/>
              </a:solidFill>
              <a:latin typeface="Arial"/>
              <a:ea typeface="Arial"/>
              <a:cs typeface="Arial"/>
              <a:sym typeface="Arial"/>
            </a:endParaRPr>
          </a:p>
          <a:p>
            <a:pPr indent="-53339" lvl="0" marL="0" marR="0" rtl="0" algn="just">
              <a:lnSpc>
                <a:spcPct val="100000"/>
              </a:lnSpc>
              <a:spcBef>
                <a:spcPts val="0"/>
              </a:spcBef>
              <a:spcAft>
                <a:spcPts val="0"/>
              </a:spcAft>
              <a:buClr>
                <a:srgbClr val="000000"/>
              </a:buClr>
              <a:buSzPts val="840"/>
              <a:buFont typeface="Arial"/>
              <a:buChar char="•"/>
            </a:pPr>
            <a:r>
              <a:rPr b="0" i="0" lang="en-US" sz="1200" u="none" cap="none" strike="noStrike">
                <a:solidFill>
                  <a:schemeClr val="dk1"/>
                </a:solidFill>
                <a:latin typeface="Avenir"/>
                <a:ea typeface="Avenir"/>
                <a:cs typeface="Avenir"/>
                <a:sym typeface="Avenir"/>
              </a:rPr>
              <a:t>Megan Goller, Accounts Assistant				</a:t>
            </a:r>
            <a:r>
              <a:rPr b="0" lang="en-US" sz="1200" u="none" cap="none" strike="noStrike">
                <a:solidFill>
                  <a:schemeClr val="dk1"/>
                </a:solidFill>
                <a:latin typeface="Avenir"/>
                <a:ea typeface="Avenir"/>
                <a:cs typeface="Avenir"/>
                <a:sym typeface="Avenir"/>
              </a:rPr>
              <a:t> </a:t>
            </a:r>
            <a:r>
              <a:rPr lang="en-US" sz="1200">
                <a:solidFill>
                  <a:schemeClr val="dk1"/>
                </a:solidFill>
                <a:latin typeface="Avenir"/>
                <a:ea typeface="Avenir"/>
                <a:cs typeface="Avenir"/>
                <a:sym typeface="Avenir"/>
              </a:rPr>
              <a:t>				</a:t>
            </a:r>
            <a:r>
              <a:rPr b="0" lang="en-US" sz="1200" u="sng" cap="none" strike="noStrike">
                <a:solidFill>
                  <a:schemeClr val="hlink"/>
                </a:solidFill>
                <a:latin typeface="Times New Roman"/>
                <a:ea typeface="Times New Roman"/>
                <a:cs typeface="Times New Roman"/>
                <a:sym typeface="Times New Roman"/>
                <a:hlinkClick r:id="rId8"/>
              </a:rPr>
              <a:t>mgoller@carthage.edu</a:t>
            </a:r>
            <a:endParaRPr b="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40"/>
              <a:buFont typeface="Arial"/>
              <a:buNone/>
            </a:pPr>
            <a:r>
              <a:t/>
            </a:r>
            <a:endParaRPr sz="1200">
              <a:solidFill>
                <a:schemeClr val="dk1"/>
              </a:solidFill>
              <a:latin typeface="Avenir"/>
              <a:ea typeface="Avenir"/>
              <a:cs typeface="Avenir"/>
              <a:sym typeface="Avenir"/>
            </a:endParaRPr>
          </a:p>
          <a:p>
            <a:pPr indent="0" lvl="0" marL="0" marR="0" rtl="0" algn="just">
              <a:lnSpc>
                <a:spcPct val="100000"/>
              </a:lnSpc>
              <a:spcBef>
                <a:spcPts val="0"/>
              </a:spcBef>
              <a:spcAft>
                <a:spcPts val="0"/>
              </a:spcAft>
              <a:buClr>
                <a:srgbClr val="000000"/>
              </a:buClr>
              <a:buSzPts val="840"/>
              <a:buFont typeface="Arial"/>
              <a:buNone/>
            </a:pPr>
            <a:r>
              <a:t/>
            </a:r>
            <a:endParaRPr sz="1200">
              <a:solidFill>
                <a:schemeClr val="dk1"/>
              </a:solidFill>
              <a:latin typeface="Avenir"/>
              <a:ea typeface="Avenir"/>
              <a:cs typeface="Avenir"/>
              <a:sym typeface="Avenir"/>
            </a:endParaRPr>
          </a:p>
          <a:p>
            <a:pPr indent="0" lvl="0" marL="0" marR="0" rtl="0" algn="just">
              <a:lnSpc>
                <a:spcPct val="100000"/>
              </a:lnSpc>
              <a:spcBef>
                <a:spcPts val="0"/>
              </a:spcBef>
              <a:spcAft>
                <a:spcPts val="0"/>
              </a:spcAft>
              <a:buClr>
                <a:srgbClr val="B60009"/>
              </a:buClr>
              <a:buSzPts val="1600"/>
              <a:buFont typeface="Avenir"/>
              <a:buNone/>
            </a:pPr>
            <a:r>
              <a:rPr b="1" i="0" lang="en-US" sz="1600" u="none" cap="none" strike="noStrike">
                <a:solidFill>
                  <a:srgbClr val="B60009"/>
                </a:solidFill>
                <a:latin typeface="Avenir"/>
                <a:ea typeface="Avenir"/>
                <a:cs typeface="Avenir"/>
                <a:sym typeface="Avenir"/>
              </a:rPr>
              <a:t>First Nations Launch</a:t>
            </a:r>
            <a:endParaRPr b="1" sz="1600">
              <a:solidFill>
                <a:srgbClr val="B60009"/>
              </a:solidFill>
              <a:latin typeface="Avenir"/>
              <a:ea typeface="Avenir"/>
              <a:cs typeface="Avenir"/>
              <a:sym typeface="Avenir"/>
            </a:endParaRPr>
          </a:p>
          <a:p>
            <a:pPr indent="-53339" lvl="0" marL="0" marR="0" rtl="0" algn="just">
              <a:lnSpc>
                <a:spcPct val="100000"/>
              </a:lnSpc>
              <a:spcBef>
                <a:spcPts val="0"/>
              </a:spcBef>
              <a:spcAft>
                <a:spcPts val="0"/>
              </a:spcAft>
              <a:buClr>
                <a:srgbClr val="000000"/>
              </a:buClr>
              <a:buSzPts val="840"/>
              <a:buFont typeface="Arial"/>
              <a:buChar char="•"/>
            </a:pPr>
            <a:r>
              <a:rPr b="0" i="0" lang="en-US" sz="1200" u="none" cap="none" strike="noStrike">
                <a:solidFill>
                  <a:schemeClr val="dk1"/>
                </a:solidFill>
                <a:latin typeface="Avenir"/>
                <a:ea typeface="Avenir"/>
                <a:cs typeface="Avenir"/>
                <a:sym typeface="Avenir"/>
              </a:rPr>
              <a:t>Frank Nobile, Technical Coordinator, Wisconsin Tripoli                                		</a:t>
            </a:r>
            <a:r>
              <a:rPr b="0" lang="en-US" sz="1200" u="sng" cap="none" strike="noStrike">
                <a:solidFill>
                  <a:schemeClr val="hlink"/>
                </a:solidFill>
                <a:latin typeface="Times New Roman"/>
                <a:ea typeface="Times New Roman"/>
                <a:cs typeface="Times New Roman"/>
                <a:sym typeface="Times New Roman"/>
                <a:hlinkClick r:id="rId9"/>
              </a:rPr>
              <a:t>maxq3@aol.com</a:t>
            </a:r>
            <a:r>
              <a:rPr lang="en-US" sz="1200">
                <a:solidFill>
                  <a:schemeClr val="dk1"/>
                </a:solidFill>
                <a:latin typeface="Avenir"/>
                <a:ea typeface="Avenir"/>
                <a:cs typeface="Avenir"/>
                <a:sym typeface="Avenir"/>
              </a:rPr>
              <a:t>			</a:t>
            </a:r>
            <a:endParaRPr b="0" sz="1400" u="none" cap="none" strike="noStrike">
              <a:solidFill>
                <a:srgbClr val="000000"/>
              </a:solidFill>
              <a:latin typeface="Arial"/>
              <a:ea typeface="Arial"/>
              <a:cs typeface="Arial"/>
              <a:sym typeface="Arial"/>
            </a:endParaRPr>
          </a:p>
          <a:p>
            <a:pPr indent="-53339" lvl="0" marL="0" marR="0" rtl="0" algn="just">
              <a:lnSpc>
                <a:spcPct val="100000"/>
              </a:lnSpc>
              <a:spcBef>
                <a:spcPts val="0"/>
              </a:spcBef>
              <a:spcAft>
                <a:spcPts val="0"/>
              </a:spcAft>
              <a:buClr>
                <a:srgbClr val="000000"/>
              </a:buClr>
              <a:buSzPts val="840"/>
              <a:buFont typeface="Arial"/>
              <a:buChar char="•"/>
            </a:pPr>
            <a:r>
              <a:rPr b="0" i="0" lang="en-US" sz="1200" u="none" cap="none" strike="noStrike">
                <a:solidFill>
                  <a:schemeClr val="dk1"/>
                </a:solidFill>
                <a:latin typeface="Avenir"/>
                <a:ea typeface="Avenir"/>
                <a:cs typeface="Avenir"/>
                <a:sym typeface="Avenir"/>
              </a:rPr>
              <a:t>Mark Abotossaway, Project A</a:t>
            </a:r>
            <a:r>
              <a:rPr lang="en-US" sz="1200">
                <a:solidFill>
                  <a:schemeClr val="dk1"/>
                </a:solidFill>
                <a:latin typeface="Avenir"/>
                <a:ea typeface="Avenir"/>
                <a:cs typeface="Avenir"/>
                <a:sym typeface="Avenir"/>
              </a:rPr>
              <a:t>ssistant/</a:t>
            </a:r>
            <a:r>
              <a:rPr b="0" i="0" lang="en-US" sz="1200" u="none" cap="none" strike="noStrike">
                <a:solidFill>
                  <a:schemeClr val="dk1"/>
                </a:solidFill>
                <a:latin typeface="Avenir"/>
                <a:ea typeface="Avenir"/>
                <a:cs typeface="Avenir"/>
                <a:sym typeface="Avenir"/>
                <a:extLst>
                  <a:ext uri="http://customooxmlschemas.google.com/">
                    <go:slidesCustomData xmlns:go="http://customooxmlschemas.google.com/" textRoundtripDataId="0"/>
                  </a:ext>
                </a:extLst>
              </a:rPr>
              <a:t>Advisor</a:t>
            </a:r>
            <a:r>
              <a:rPr b="0" i="0" lang="en-US" sz="1200" u="none" cap="none" strike="noStrike">
                <a:solidFill>
                  <a:schemeClr val="dk1"/>
                </a:solidFill>
                <a:latin typeface="Avenir"/>
                <a:ea typeface="Avenir"/>
                <a:cs typeface="Avenir"/>
                <a:sym typeface="Avenir"/>
              </a:rPr>
              <a:t> Liaison, </a:t>
            </a:r>
            <a:r>
              <a:rPr lang="en-US" sz="1200">
                <a:solidFill>
                  <a:schemeClr val="dk1"/>
                </a:solidFill>
                <a:latin typeface="Avenir"/>
                <a:ea typeface="Avenir"/>
                <a:cs typeface="Avenir"/>
                <a:sym typeface="Avenir"/>
              </a:rPr>
              <a:t>Blue Origin</a:t>
            </a:r>
            <a:r>
              <a:rPr b="0" i="0" lang="en-US" sz="1200" u="none" cap="none" strike="noStrike">
                <a:solidFill>
                  <a:schemeClr val="dk1"/>
                </a:solidFill>
                <a:latin typeface="Avenir"/>
                <a:ea typeface="Avenir"/>
                <a:cs typeface="Avenir"/>
                <a:sym typeface="Avenir"/>
              </a:rPr>
              <a:t> (Alumni) 	</a:t>
            </a:r>
            <a:r>
              <a:rPr b="0" lang="en-US" sz="1200" u="sng" cap="none" strike="noStrike">
                <a:solidFill>
                  <a:schemeClr val="hlink"/>
                </a:solidFill>
                <a:latin typeface="Times New Roman"/>
                <a:ea typeface="Times New Roman"/>
                <a:cs typeface="Times New Roman"/>
                <a:sym typeface="Times New Roman"/>
                <a:hlinkClick r:id="rId10"/>
              </a:rPr>
              <a:t>mark.a.abotossaway@gmail.com</a:t>
            </a:r>
            <a:endParaRPr/>
          </a:p>
          <a:p>
            <a:pPr indent="0" lvl="0" marL="457200" marR="0" rtl="0" algn="just">
              <a:lnSpc>
                <a:spcPct val="100000"/>
              </a:lnSpc>
              <a:spcBef>
                <a:spcPts val="0"/>
              </a:spcBef>
              <a:spcAft>
                <a:spcPts val="0"/>
              </a:spcAft>
              <a:buNone/>
            </a:pPr>
            <a:r>
              <a:t/>
            </a:r>
            <a:endParaRPr sz="1200" u="sng">
              <a:solidFill>
                <a:schemeClr val="hlink"/>
              </a:solidFill>
              <a:latin typeface="Times New Roman"/>
              <a:ea typeface="Times New Roman"/>
              <a:cs typeface="Times New Roman"/>
              <a:sym typeface="Times New Roman"/>
              <a:hlinkClick r:id="rId11"/>
            </a:endParaRPr>
          </a:p>
          <a:p>
            <a:pPr indent="0" lvl="0" marL="457200" marR="0" rtl="0" algn="just">
              <a:lnSpc>
                <a:spcPct val="100000"/>
              </a:lnSpc>
              <a:spcBef>
                <a:spcPts val="0"/>
              </a:spcBef>
              <a:spcAft>
                <a:spcPts val="0"/>
              </a:spcAft>
              <a:buNone/>
            </a:pPr>
            <a:r>
              <a:rPr lang="en-US" sz="800">
                <a:solidFill>
                  <a:srgbClr val="56002A"/>
                </a:solidFill>
                <a:latin typeface="Avenir"/>
                <a:ea typeface="Avenir"/>
                <a:cs typeface="Avenir"/>
                <a:sym typeface="Avenir"/>
              </a:rPr>
              <a:t> </a:t>
            </a:r>
            <a:endParaRPr sz="800">
              <a:solidFill>
                <a:srgbClr val="56002A"/>
              </a:solidFill>
              <a:latin typeface="Avenir"/>
              <a:ea typeface="Avenir"/>
              <a:cs typeface="Avenir"/>
              <a:sym typeface="Avenir"/>
            </a:endParaRPr>
          </a:p>
          <a:p>
            <a:pPr indent="0" lvl="0" marL="457200" marR="0" rtl="0" algn="just">
              <a:lnSpc>
                <a:spcPct val="100000"/>
              </a:lnSpc>
              <a:spcBef>
                <a:spcPts val="0"/>
              </a:spcBef>
              <a:spcAft>
                <a:spcPts val="0"/>
              </a:spcAft>
              <a:buNone/>
            </a:pPr>
            <a:r>
              <a:t/>
            </a:r>
            <a:endParaRPr sz="800">
              <a:solidFill>
                <a:srgbClr val="56002A"/>
              </a:solidFill>
              <a:latin typeface="Avenir"/>
              <a:ea typeface="Avenir"/>
              <a:cs typeface="Avenir"/>
              <a:sym typeface="Avenir"/>
            </a:endParaRPr>
          </a:p>
          <a:p>
            <a:pPr indent="0" lvl="0" marL="0" marR="0" rtl="0" algn="l">
              <a:lnSpc>
                <a:spcPct val="100000"/>
              </a:lnSpc>
              <a:spcBef>
                <a:spcPts val="0"/>
              </a:spcBef>
              <a:spcAft>
                <a:spcPts val="0"/>
              </a:spcAft>
              <a:buClr>
                <a:schemeClr val="lt1"/>
              </a:buClr>
              <a:buSzPts val="800"/>
              <a:buFont typeface="Times New Roman"/>
              <a:buNone/>
            </a:pPr>
            <a:r>
              <a:t/>
            </a:r>
            <a:endParaRPr b="0" i="0" sz="800" u="none" cap="none" strike="noStrike">
              <a:solidFill>
                <a:srgbClr val="56002A"/>
              </a:solidFill>
              <a:latin typeface="Avenir"/>
              <a:ea typeface="Avenir"/>
              <a:cs typeface="Avenir"/>
              <a:sym typeface="Avenir"/>
            </a:endParaRPr>
          </a:p>
          <a:p>
            <a:pPr indent="0" lvl="0" marL="0" marR="0" rtl="0" algn="l">
              <a:lnSpc>
                <a:spcPct val="100000"/>
              </a:lnSpc>
              <a:spcBef>
                <a:spcPts val="0"/>
              </a:spcBef>
              <a:spcAft>
                <a:spcPts val="0"/>
              </a:spcAft>
              <a:buClr>
                <a:srgbClr val="B60009"/>
              </a:buClr>
              <a:buSzPts val="1600"/>
              <a:buFont typeface="Avenir"/>
              <a:buNone/>
            </a:pPr>
            <a:r>
              <a:rPr b="1" i="0" lang="en-US" sz="1600" u="none" cap="none" strike="noStrike">
                <a:solidFill>
                  <a:srgbClr val="B60009"/>
                </a:solidFill>
                <a:latin typeface="Avenir"/>
                <a:ea typeface="Avenir"/>
                <a:cs typeface="Avenir"/>
                <a:sym typeface="Avenir"/>
              </a:rPr>
              <a:t>Tripoli Rocket Association</a:t>
            </a:r>
            <a:endParaRPr b="1" sz="1600">
              <a:solidFill>
                <a:srgbClr val="B60009"/>
              </a:solidFill>
              <a:latin typeface="Avenir"/>
              <a:ea typeface="Avenir"/>
              <a:cs typeface="Avenir"/>
              <a:sym typeface="Avenir"/>
            </a:endParaRPr>
          </a:p>
          <a:p>
            <a:pPr indent="-53339" lvl="0" marL="0" marR="0" rtl="0" algn="l">
              <a:lnSpc>
                <a:spcPct val="100000"/>
              </a:lnSpc>
              <a:spcBef>
                <a:spcPts val="0"/>
              </a:spcBef>
              <a:spcAft>
                <a:spcPts val="0"/>
              </a:spcAft>
              <a:buClr>
                <a:srgbClr val="000000"/>
              </a:buClr>
              <a:buSzPts val="840"/>
              <a:buFont typeface="Arial"/>
              <a:buChar char="•"/>
            </a:pPr>
            <a:r>
              <a:rPr b="0" i="0" lang="en-US" sz="1200" u="none" cap="none" strike="noStrike">
                <a:solidFill>
                  <a:srgbClr val="000000"/>
                </a:solidFill>
                <a:latin typeface="Avenir"/>
                <a:ea typeface="Avenir"/>
                <a:cs typeface="Avenir"/>
                <a:sym typeface="Avenir"/>
              </a:rPr>
              <a:t>Bob Justus, Tripoli Assistant, Illinois Tripoli                                                   </a:t>
            </a:r>
            <a:r>
              <a:rPr b="0" lang="en-US" sz="1200" u="sng" cap="none" strike="noStrike">
                <a:solidFill>
                  <a:schemeClr val="hlink"/>
                </a:solidFill>
                <a:latin typeface="Times New Roman"/>
                <a:ea typeface="Times New Roman"/>
                <a:cs typeface="Times New Roman"/>
                <a:sym typeface="Times New Roman"/>
                <a:hlinkClick r:id="rId12"/>
              </a:rPr>
              <a:t>bob@mhbofni.com</a:t>
            </a:r>
            <a:r>
              <a:rPr b="0" lang="en-US" sz="1200" cap="none" strike="noStrike">
                <a:solidFill>
                  <a:srgbClr val="56002A"/>
                </a:solidFill>
                <a:latin typeface="Avenir"/>
                <a:ea typeface="Avenir"/>
                <a:cs typeface="Avenir"/>
                <a:sym typeface="Avenir"/>
              </a:rPr>
              <a:t> </a:t>
            </a:r>
            <a:endParaRPr b="0" sz="1400" cap="none" strike="noStrike">
              <a:solidFill>
                <a:srgbClr val="000000"/>
              </a:solidFill>
              <a:latin typeface="Arial"/>
              <a:ea typeface="Arial"/>
              <a:cs typeface="Arial"/>
              <a:sym typeface="Arial"/>
            </a:endParaRPr>
          </a:p>
          <a:p>
            <a:pPr indent="-53339" lvl="0" marL="0" marR="0" rtl="0" algn="l">
              <a:lnSpc>
                <a:spcPct val="100000"/>
              </a:lnSpc>
              <a:spcBef>
                <a:spcPts val="0"/>
              </a:spcBef>
              <a:spcAft>
                <a:spcPts val="0"/>
              </a:spcAft>
              <a:buClr>
                <a:srgbClr val="000000"/>
              </a:buClr>
              <a:buSzPts val="840"/>
              <a:buFont typeface="Arial"/>
              <a:buChar char="•"/>
            </a:pPr>
            <a:r>
              <a:rPr b="0" i="0" lang="en-US" sz="1200" u="none" cap="none" strike="noStrike">
                <a:solidFill>
                  <a:srgbClr val="000000"/>
                </a:solidFill>
                <a:latin typeface="Avenir"/>
                <a:ea typeface="Avenir"/>
                <a:cs typeface="Avenir"/>
                <a:sym typeface="Avenir"/>
              </a:rPr>
              <a:t>Kevin Harnack, Tripoli Assistant, Wisconsin Tripoli</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560"/>
              <a:buFont typeface="Arial"/>
              <a:buNone/>
            </a:pPr>
            <a:r>
              <a:t/>
            </a:r>
            <a:endParaRPr b="0" i="0" sz="800" u="none" cap="none" strike="noStrike">
              <a:solidFill>
                <a:srgbClr val="56002A"/>
              </a:solidFill>
              <a:latin typeface="Avenir"/>
              <a:ea typeface="Avenir"/>
              <a:cs typeface="Avenir"/>
              <a:sym typeface="Avenir"/>
            </a:endParaRPr>
          </a:p>
          <a:p>
            <a:pPr indent="0" lvl="0" marL="0" marR="0" rtl="0" algn="l">
              <a:lnSpc>
                <a:spcPct val="100000"/>
              </a:lnSpc>
              <a:spcBef>
                <a:spcPts val="0"/>
              </a:spcBef>
              <a:spcAft>
                <a:spcPts val="0"/>
              </a:spcAft>
              <a:buClr>
                <a:srgbClr val="B60009"/>
              </a:buClr>
              <a:buSzPts val="1600"/>
              <a:buFont typeface="Avenir"/>
              <a:buNone/>
            </a:pPr>
            <a:r>
              <a:t/>
            </a:r>
            <a:endParaRPr b="1" sz="1600">
              <a:solidFill>
                <a:srgbClr val="B60009"/>
              </a:solidFill>
              <a:latin typeface="Avenir"/>
              <a:ea typeface="Avenir"/>
              <a:cs typeface="Avenir"/>
              <a:sym typeface="Avenir"/>
            </a:endParaRPr>
          </a:p>
          <a:p>
            <a:pPr indent="0" lvl="0" marL="45720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53" name="Google Shape;153;p3"/>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158" name="Shape 158"/>
        <p:cNvGrpSpPr/>
        <p:nvPr/>
      </p:nvGrpSpPr>
      <p:grpSpPr>
        <a:xfrm>
          <a:off x="0" y="0"/>
          <a:ext cx="0" cy="0"/>
          <a:chOff x="0" y="0"/>
          <a:chExt cx="0" cy="0"/>
        </a:xfrm>
      </p:grpSpPr>
      <p:sp>
        <p:nvSpPr>
          <p:cNvPr id="159" name="Google Shape;159;g178a2484ced_0_0"/>
          <p:cNvSpPr txBox="1"/>
          <p:nvPr/>
        </p:nvSpPr>
        <p:spPr>
          <a:xfrm>
            <a:off x="438150" y="676275"/>
            <a:ext cx="8505900" cy="1015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US" sz="5400">
                <a:latin typeface="Avenir"/>
                <a:ea typeface="Avenir"/>
                <a:cs typeface="Avenir"/>
                <a:sym typeface="Avenir"/>
              </a:rPr>
              <a:t>Meet the Judges </a:t>
            </a:r>
            <a:endParaRPr b="1" sz="5400">
              <a:latin typeface="Avenir"/>
              <a:ea typeface="Avenir"/>
              <a:cs typeface="Avenir"/>
              <a:sym typeface="Avenir"/>
            </a:endParaRPr>
          </a:p>
        </p:txBody>
      </p:sp>
      <p:sp>
        <p:nvSpPr>
          <p:cNvPr id="160" name="Google Shape;160;g178a2484ced_0_0"/>
          <p:cNvSpPr txBox="1"/>
          <p:nvPr/>
        </p:nvSpPr>
        <p:spPr>
          <a:xfrm>
            <a:off x="733425" y="1809750"/>
            <a:ext cx="8210700" cy="81426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0"/>
              </a:spcBef>
              <a:spcAft>
                <a:spcPts val="0"/>
              </a:spcAft>
              <a:buNone/>
            </a:pPr>
            <a:r>
              <a:rPr lang="en-US" sz="1800">
                <a:solidFill>
                  <a:srgbClr val="C00000"/>
                </a:solidFill>
                <a:latin typeface="Avenir"/>
                <a:ea typeface="Avenir"/>
                <a:cs typeface="Avenir"/>
                <a:sym typeface="Avenir"/>
              </a:rPr>
              <a:t>NASA</a:t>
            </a:r>
            <a:endParaRPr sz="1800">
              <a:solidFill>
                <a:srgbClr val="C00000"/>
              </a:solidFill>
              <a:latin typeface="Avenir"/>
              <a:ea typeface="Avenir"/>
              <a:cs typeface="Avenir"/>
              <a:sym typeface="Avenir"/>
            </a:endParaRPr>
          </a:p>
          <a:p>
            <a:pPr indent="0" lvl="0" marL="0" rtl="0" algn="l">
              <a:lnSpc>
                <a:spcPct val="100000"/>
              </a:lnSpc>
              <a:spcBef>
                <a:spcPts val="0"/>
              </a:spcBef>
              <a:spcAft>
                <a:spcPts val="0"/>
              </a:spcAft>
              <a:buNone/>
            </a:pPr>
            <a:r>
              <a:rPr lang="en-US">
                <a:latin typeface="Avenir"/>
                <a:ea typeface="Avenir"/>
                <a:cs typeface="Avenir"/>
                <a:sym typeface="Avenir"/>
              </a:rPr>
              <a:t>Orson John, </a:t>
            </a:r>
            <a:r>
              <a:rPr i="1" lang="en-US">
                <a:latin typeface="Avenir"/>
                <a:ea typeface="Avenir"/>
                <a:cs typeface="Avenir"/>
                <a:sym typeface="Avenir"/>
              </a:rPr>
              <a:t>Navajo 	</a:t>
            </a:r>
            <a:r>
              <a:rPr lang="en-US">
                <a:latin typeface="Avenir"/>
                <a:ea typeface="Avenir"/>
                <a:cs typeface="Avenir"/>
                <a:sym typeface="Avenir"/>
              </a:rPr>
              <a:t>				 		NASA Goddard</a:t>
            </a:r>
            <a:endParaRPr>
              <a:latin typeface="Avenir"/>
              <a:ea typeface="Avenir"/>
              <a:cs typeface="Avenir"/>
              <a:sym typeface="Avenir"/>
            </a:endParaRPr>
          </a:p>
          <a:p>
            <a:pPr indent="0" lvl="0" marL="0" rtl="0" algn="l">
              <a:lnSpc>
                <a:spcPct val="100000"/>
              </a:lnSpc>
              <a:spcBef>
                <a:spcPts val="0"/>
              </a:spcBef>
              <a:spcAft>
                <a:spcPts val="0"/>
              </a:spcAft>
              <a:buNone/>
            </a:pPr>
            <a:r>
              <a:rPr lang="en-US">
                <a:latin typeface="Avenir"/>
                <a:ea typeface="Avenir"/>
                <a:cs typeface="Avenir"/>
                <a:sym typeface="Avenir"/>
              </a:rPr>
              <a:t>James Wood, </a:t>
            </a:r>
            <a:r>
              <a:rPr i="1" lang="en-US">
                <a:latin typeface="Avenir"/>
                <a:ea typeface="Avenir"/>
                <a:cs typeface="Avenir"/>
                <a:sym typeface="Avenir"/>
              </a:rPr>
              <a:t>Osage	</a:t>
            </a:r>
            <a:r>
              <a:rPr lang="en-US">
                <a:latin typeface="Avenir"/>
                <a:ea typeface="Avenir"/>
                <a:cs typeface="Avenir"/>
                <a:sym typeface="Avenir"/>
              </a:rPr>
              <a:t>						NASA Kennedy Space Center</a:t>
            </a:r>
            <a:endParaRPr>
              <a:latin typeface="Avenir"/>
              <a:ea typeface="Avenir"/>
              <a:cs typeface="Avenir"/>
              <a:sym typeface="Avenir"/>
            </a:endParaRPr>
          </a:p>
          <a:p>
            <a:pPr indent="0" lvl="0" marL="0" rtl="0" algn="l">
              <a:lnSpc>
                <a:spcPct val="100000"/>
              </a:lnSpc>
              <a:spcBef>
                <a:spcPts val="0"/>
              </a:spcBef>
              <a:spcAft>
                <a:spcPts val="0"/>
              </a:spcAft>
              <a:buNone/>
            </a:pPr>
            <a:r>
              <a:rPr lang="en-US">
                <a:latin typeface="Avenir"/>
                <a:ea typeface="Avenir"/>
                <a:cs typeface="Avenir"/>
                <a:sym typeface="Avenir"/>
              </a:rPr>
              <a:t>Aaron Yazzie, </a:t>
            </a:r>
            <a:r>
              <a:rPr i="1" lang="en-US">
                <a:latin typeface="Avenir"/>
                <a:ea typeface="Avenir"/>
                <a:cs typeface="Avenir"/>
                <a:sym typeface="Avenir"/>
              </a:rPr>
              <a:t>Navajo	</a:t>
            </a:r>
            <a:r>
              <a:rPr lang="en-US">
                <a:latin typeface="Avenir"/>
                <a:ea typeface="Avenir"/>
                <a:cs typeface="Avenir"/>
                <a:sym typeface="Avenir"/>
              </a:rPr>
              <a:t>			  			Jet Propulsion </a:t>
            </a:r>
            <a:r>
              <a:rPr lang="en-US">
                <a:latin typeface="Avenir"/>
                <a:ea typeface="Avenir"/>
                <a:cs typeface="Avenir"/>
                <a:sym typeface="Avenir"/>
              </a:rPr>
              <a:t>Laboratory</a:t>
            </a:r>
            <a:endParaRPr>
              <a:latin typeface="Avenir"/>
              <a:ea typeface="Avenir"/>
              <a:cs typeface="Avenir"/>
              <a:sym typeface="Avenir"/>
            </a:endParaRPr>
          </a:p>
          <a:p>
            <a:pPr indent="0" lvl="0" marL="0" rtl="0" algn="l">
              <a:lnSpc>
                <a:spcPct val="100000"/>
              </a:lnSpc>
              <a:spcBef>
                <a:spcPts val="0"/>
              </a:spcBef>
              <a:spcAft>
                <a:spcPts val="0"/>
              </a:spcAft>
              <a:buNone/>
            </a:pPr>
            <a:r>
              <a:rPr lang="en-US">
                <a:latin typeface="Avenir"/>
                <a:ea typeface="Avenir"/>
                <a:cs typeface="Avenir"/>
                <a:sym typeface="Avenir"/>
              </a:rPr>
              <a:t>Joe Connolly, </a:t>
            </a:r>
            <a:r>
              <a:rPr i="1" lang="en-US">
                <a:latin typeface="Avenir"/>
                <a:ea typeface="Avenir"/>
                <a:cs typeface="Avenir"/>
                <a:sym typeface="Avenir"/>
                <a:extLst>
                  <a:ext uri="http://customooxmlschemas.google.com/">
                    <go:slidesCustomData xmlns:go="http://customooxmlschemas.google.com/" textRoundtripDataId="1"/>
                  </a:ext>
                </a:extLst>
              </a:rPr>
              <a:t>Haudenosaunee</a:t>
            </a:r>
            <a:r>
              <a:rPr i="1" lang="en-US">
                <a:latin typeface="Avenir"/>
                <a:ea typeface="Avenir"/>
                <a:cs typeface="Avenir"/>
                <a:sym typeface="Avenir"/>
              </a:rPr>
              <a:t>, Onondaga Nation	</a:t>
            </a:r>
            <a:r>
              <a:rPr lang="en-US">
                <a:latin typeface="Avenir"/>
                <a:ea typeface="Avenir"/>
                <a:cs typeface="Avenir"/>
                <a:sym typeface="Avenir"/>
              </a:rPr>
              <a:t>	NASA Glenn</a:t>
            </a:r>
            <a:endParaRPr>
              <a:latin typeface="Avenir"/>
              <a:ea typeface="Avenir"/>
              <a:cs typeface="Avenir"/>
              <a:sym typeface="Avenir"/>
            </a:endParaRPr>
          </a:p>
          <a:p>
            <a:pPr indent="0" lvl="0" marL="0" rtl="0" algn="l">
              <a:lnSpc>
                <a:spcPct val="100000"/>
              </a:lnSpc>
              <a:spcBef>
                <a:spcPts val="0"/>
              </a:spcBef>
              <a:spcAft>
                <a:spcPts val="0"/>
              </a:spcAft>
              <a:buNone/>
            </a:pPr>
            <a:r>
              <a:rPr lang="en-US">
                <a:latin typeface="Avenir"/>
                <a:ea typeface="Avenir"/>
                <a:cs typeface="Avenir"/>
                <a:sym typeface="Avenir"/>
              </a:rPr>
              <a:t>Lauren Denson, </a:t>
            </a:r>
            <a:r>
              <a:rPr i="1" lang="en-US">
                <a:latin typeface="Avenir"/>
                <a:ea typeface="Avenir"/>
                <a:cs typeface="Avenir"/>
                <a:sym typeface="Avenir"/>
              </a:rPr>
              <a:t>Apache</a:t>
            </a:r>
            <a:r>
              <a:rPr lang="en-US">
                <a:latin typeface="Avenir"/>
                <a:ea typeface="Avenir"/>
                <a:cs typeface="Avenir"/>
                <a:sym typeface="Avenir"/>
              </a:rPr>
              <a:t>						Jet Propulsion Laboratory </a:t>
            </a:r>
            <a:endParaRPr>
              <a:latin typeface="Avenir"/>
              <a:ea typeface="Avenir"/>
              <a:cs typeface="Avenir"/>
              <a:sym typeface="Avenir"/>
            </a:endParaRPr>
          </a:p>
          <a:p>
            <a:pPr indent="0" lvl="0" marL="0" rtl="0" algn="l">
              <a:lnSpc>
                <a:spcPct val="100000"/>
              </a:lnSpc>
              <a:spcBef>
                <a:spcPts val="0"/>
              </a:spcBef>
              <a:spcAft>
                <a:spcPts val="0"/>
              </a:spcAft>
              <a:buNone/>
            </a:pPr>
            <a:r>
              <a:rPr lang="en-US" sz="1500">
                <a:latin typeface="Avenir"/>
                <a:ea typeface="Avenir"/>
                <a:cs typeface="Avenir"/>
                <a:sym typeface="Avenir"/>
              </a:rPr>
              <a:t>				</a:t>
            </a:r>
            <a:endParaRPr sz="1500">
              <a:solidFill>
                <a:srgbClr val="C00000"/>
              </a:solidFill>
              <a:latin typeface="Avenir"/>
              <a:ea typeface="Avenir"/>
              <a:cs typeface="Avenir"/>
              <a:sym typeface="Avenir"/>
            </a:endParaRPr>
          </a:p>
          <a:p>
            <a:pPr indent="0" lvl="0" marL="0" rtl="0" algn="l">
              <a:lnSpc>
                <a:spcPct val="100000"/>
              </a:lnSpc>
              <a:spcBef>
                <a:spcPts val="0"/>
              </a:spcBef>
              <a:spcAft>
                <a:spcPts val="0"/>
              </a:spcAft>
              <a:buNone/>
            </a:pPr>
            <a:r>
              <a:rPr lang="en-US" sz="1800">
                <a:solidFill>
                  <a:srgbClr val="C00000"/>
                </a:solidFill>
                <a:latin typeface="Avenir"/>
                <a:ea typeface="Avenir"/>
                <a:cs typeface="Avenir"/>
                <a:sym typeface="Avenir"/>
              </a:rPr>
              <a:t>United States Air Force</a:t>
            </a:r>
            <a:endParaRPr sz="1800">
              <a:solidFill>
                <a:srgbClr val="C00000"/>
              </a:solidFill>
              <a:latin typeface="Avenir"/>
              <a:ea typeface="Avenir"/>
              <a:cs typeface="Avenir"/>
              <a:sym typeface="Avenir"/>
            </a:endParaRPr>
          </a:p>
          <a:p>
            <a:pPr indent="0" lvl="0" marL="0" rtl="0" algn="l">
              <a:lnSpc>
                <a:spcPct val="100000"/>
              </a:lnSpc>
              <a:spcBef>
                <a:spcPts val="0"/>
              </a:spcBef>
              <a:spcAft>
                <a:spcPts val="0"/>
              </a:spcAft>
              <a:buNone/>
            </a:pPr>
            <a:r>
              <a:rPr lang="en-US">
                <a:latin typeface="Avenir"/>
                <a:ea typeface="Avenir"/>
                <a:cs typeface="Avenir"/>
                <a:sym typeface="Avenir"/>
              </a:rPr>
              <a:t>Haida Star Eagle, </a:t>
            </a:r>
            <a:r>
              <a:rPr i="1" lang="en-US">
                <a:latin typeface="Avenir"/>
                <a:ea typeface="Avenir"/>
                <a:cs typeface="Avenir"/>
                <a:sym typeface="Avenir"/>
              </a:rPr>
              <a:t>Matinecock Tribe of NY</a:t>
            </a:r>
            <a:r>
              <a:rPr lang="en-US" sz="1500">
                <a:latin typeface="Avenir"/>
                <a:ea typeface="Avenir"/>
                <a:cs typeface="Avenir"/>
                <a:sym typeface="Avenir"/>
              </a:rPr>
              <a:t>	</a:t>
            </a:r>
            <a:endParaRPr sz="1500">
              <a:solidFill>
                <a:srgbClr val="C00000"/>
              </a:solidFill>
              <a:latin typeface="Avenir"/>
              <a:ea typeface="Avenir"/>
              <a:cs typeface="Avenir"/>
              <a:sym typeface="Avenir"/>
            </a:endParaRPr>
          </a:p>
          <a:p>
            <a:pPr indent="0" lvl="0" marL="0" rtl="0" algn="l">
              <a:lnSpc>
                <a:spcPct val="100000"/>
              </a:lnSpc>
              <a:spcBef>
                <a:spcPts val="0"/>
              </a:spcBef>
              <a:spcAft>
                <a:spcPts val="0"/>
              </a:spcAft>
              <a:buNone/>
            </a:pPr>
            <a:r>
              <a:t/>
            </a:r>
            <a:endParaRPr sz="1900">
              <a:solidFill>
                <a:srgbClr val="C00000"/>
              </a:solidFill>
              <a:latin typeface="Avenir"/>
              <a:ea typeface="Avenir"/>
              <a:cs typeface="Avenir"/>
              <a:sym typeface="Avenir"/>
            </a:endParaRPr>
          </a:p>
          <a:p>
            <a:pPr indent="0" lvl="0" marL="0" rtl="0" algn="l">
              <a:lnSpc>
                <a:spcPct val="100000"/>
              </a:lnSpc>
              <a:spcBef>
                <a:spcPts val="0"/>
              </a:spcBef>
              <a:spcAft>
                <a:spcPts val="0"/>
              </a:spcAft>
              <a:buNone/>
            </a:pPr>
            <a:r>
              <a:rPr lang="en-US" sz="1800">
                <a:solidFill>
                  <a:srgbClr val="C00000"/>
                </a:solidFill>
                <a:latin typeface="Avenir"/>
                <a:ea typeface="Avenir"/>
                <a:cs typeface="Avenir"/>
                <a:sym typeface="Avenir"/>
              </a:rPr>
              <a:t>Raytheon</a:t>
            </a:r>
            <a:endParaRPr sz="1800">
              <a:solidFill>
                <a:srgbClr val="C00000"/>
              </a:solidFill>
              <a:latin typeface="Avenir"/>
              <a:ea typeface="Avenir"/>
              <a:cs typeface="Avenir"/>
              <a:sym typeface="Avenir"/>
            </a:endParaRPr>
          </a:p>
          <a:p>
            <a:pPr indent="0" lvl="0" marL="0" rtl="0" algn="l">
              <a:lnSpc>
                <a:spcPct val="100000"/>
              </a:lnSpc>
              <a:spcBef>
                <a:spcPts val="0"/>
              </a:spcBef>
              <a:spcAft>
                <a:spcPts val="0"/>
              </a:spcAft>
              <a:buNone/>
            </a:pPr>
            <a:r>
              <a:rPr lang="en-US">
                <a:latin typeface="Avenir"/>
                <a:ea typeface="Avenir"/>
                <a:cs typeface="Avenir"/>
                <a:sym typeface="Avenir"/>
              </a:rPr>
              <a:t>Genevieve Bennally, </a:t>
            </a:r>
            <a:r>
              <a:rPr i="1" lang="en-US">
                <a:latin typeface="Avenir"/>
                <a:ea typeface="Avenir"/>
                <a:cs typeface="Avenir"/>
                <a:sym typeface="Avenir"/>
              </a:rPr>
              <a:t>Navajo</a:t>
            </a:r>
            <a:r>
              <a:rPr lang="en-US">
                <a:latin typeface="Avenir"/>
                <a:ea typeface="Avenir"/>
                <a:cs typeface="Avenir"/>
                <a:sym typeface="Avenir"/>
              </a:rPr>
              <a:t>					</a:t>
            </a:r>
            <a:endParaRPr>
              <a:latin typeface="Avenir"/>
              <a:ea typeface="Avenir"/>
              <a:cs typeface="Avenir"/>
              <a:sym typeface="Avenir"/>
            </a:endParaRPr>
          </a:p>
          <a:p>
            <a:pPr indent="0" lvl="0" marL="0" rtl="0" algn="l">
              <a:lnSpc>
                <a:spcPct val="100000"/>
              </a:lnSpc>
              <a:spcBef>
                <a:spcPts val="0"/>
              </a:spcBef>
              <a:spcAft>
                <a:spcPts val="0"/>
              </a:spcAft>
              <a:buNone/>
            </a:pPr>
            <a:r>
              <a:rPr lang="en-US">
                <a:latin typeface="Avenir"/>
                <a:ea typeface="Avenir"/>
                <a:cs typeface="Avenir"/>
                <a:sym typeface="Avenir"/>
              </a:rPr>
              <a:t>Aaron Ashley, </a:t>
            </a:r>
            <a:r>
              <a:rPr i="1" lang="en-US">
                <a:latin typeface="Avenir"/>
                <a:ea typeface="Avenir"/>
                <a:cs typeface="Avenir"/>
                <a:sym typeface="Avenir"/>
              </a:rPr>
              <a:t>Dakota-Omaha</a:t>
            </a:r>
            <a:r>
              <a:rPr lang="en-US">
                <a:latin typeface="Avenir"/>
                <a:ea typeface="Avenir"/>
                <a:cs typeface="Avenir"/>
                <a:sym typeface="Avenir"/>
              </a:rPr>
              <a:t>	</a:t>
            </a:r>
            <a:r>
              <a:rPr lang="en-US" sz="1500">
                <a:latin typeface="Avenir"/>
                <a:ea typeface="Avenir"/>
                <a:cs typeface="Avenir"/>
                <a:sym typeface="Avenir"/>
              </a:rPr>
              <a:t>		</a:t>
            </a:r>
            <a:endParaRPr sz="1500">
              <a:latin typeface="Avenir"/>
              <a:ea typeface="Avenir"/>
              <a:cs typeface="Avenir"/>
              <a:sym typeface="Avenir"/>
            </a:endParaRPr>
          </a:p>
          <a:p>
            <a:pPr indent="0" lvl="0" marL="0" rtl="0" algn="l">
              <a:lnSpc>
                <a:spcPct val="100000"/>
              </a:lnSpc>
              <a:spcBef>
                <a:spcPts val="0"/>
              </a:spcBef>
              <a:spcAft>
                <a:spcPts val="0"/>
              </a:spcAft>
              <a:buNone/>
            </a:pPr>
            <a:r>
              <a:t/>
            </a:r>
            <a:endParaRPr sz="1900">
              <a:solidFill>
                <a:srgbClr val="C00000"/>
              </a:solidFill>
              <a:latin typeface="Avenir"/>
              <a:ea typeface="Avenir"/>
              <a:cs typeface="Avenir"/>
              <a:sym typeface="Avenir"/>
            </a:endParaRPr>
          </a:p>
          <a:p>
            <a:pPr indent="0" lvl="0" marL="0" rtl="0" algn="l">
              <a:lnSpc>
                <a:spcPct val="100000"/>
              </a:lnSpc>
              <a:spcBef>
                <a:spcPts val="0"/>
              </a:spcBef>
              <a:spcAft>
                <a:spcPts val="0"/>
              </a:spcAft>
              <a:buNone/>
            </a:pPr>
            <a:r>
              <a:rPr lang="en-US" sz="1800">
                <a:solidFill>
                  <a:srgbClr val="C00000"/>
                </a:solidFill>
                <a:latin typeface="Avenir"/>
                <a:ea typeface="Avenir"/>
                <a:cs typeface="Avenir"/>
                <a:sym typeface="Avenir"/>
              </a:rPr>
              <a:t>Arcadis</a:t>
            </a:r>
            <a:endParaRPr sz="1800">
              <a:solidFill>
                <a:srgbClr val="C00000"/>
              </a:solidFill>
              <a:latin typeface="Avenir"/>
              <a:ea typeface="Avenir"/>
              <a:cs typeface="Avenir"/>
              <a:sym typeface="Avenir"/>
            </a:endParaRPr>
          </a:p>
          <a:p>
            <a:pPr indent="0" lvl="0" marL="0" rtl="0" algn="l">
              <a:lnSpc>
                <a:spcPct val="100000"/>
              </a:lnSpc>
              <a:spcBef>
                <a:spcPts val="0"/>
              </a:spcBef>
              <a:spcAft>
                <a:spcPts val="0"/>
              </a:spcAft>
              <a:buNone/>
            </a:pPr>
            <a:r>
              <a:rPr lang="en-US">
                <a:latin typeface="Avenir"/>
                <a:ea typeface="Avenir"/>
                <a:cs typeface="Avenir"/>
                <a:sym typeface="Avenir"/>
              </a:rPr>
              <a:t>Jennifer Bennett, </a:t>
            </a:r>
            <a:r>
              <a:rPr i="1" lang="en-US">
                <a:latin typeface="Avenir"/>
                <a:ea typeface="Avenir"/>
                <a:cs typeface="Avenir"/>
                <a:sym typeface="Avenir"/>
              </a:rPr>
              <a:t>Ojibway</a:t>
            </a:r>
            <a:endParaRPr i="1">
              <a:latin typeface="Avenir"/>
              <a:ea typeface="Avenir"/>
              <a:cs typeface="Avenir"/>
              <a:sym typeface="Avenir"/>
            </a:endParaRPr>
          </a:p>
          <a:p>
            <a:pPr indent="0" lvl="0" marL="0" rtl="0" algn="l">
              <a:lnSpc>
                <a:spcPct val="100000"/>
              </a:lnSpc>
              <a:spcBef>
                <a:spcPts val="0"/>
              </a:spcBef>
              <a:spcAft>
                <a:spcPts val="0"/>
              </a:spcAft>
              <a:buNone/>
            </a:pPr>
            <a:r>
              <a:rPr lang="en-US" sz="1500">
                <a:latin typeface="Avenir"/>
                <a:ea typeface="Avenir"/>
                <a:cs typeface="Avenir"/>
                <a:sym typeface="Avenir"/>
              </a:rPr>
              <a:t>				</a:t>
            </a:r>
            <a:endParaRPr sz="1500">
              <a:latin typeface="Avenir"/>
              <a:ea typeface="Avenir"/>
              <a:cs typeface="Avenir"/>
              <a:sym typeface="Avenir"/>
            </a:endParaRPr>
          </a:p>
          <a:p>
            <a:pPr indent="0" lvl="0" marL="0" rtl="0" algn="l">
              <a:lnSpc>
                <a:spcPct val="100000"/>
              </a:lnSpc>
              <a:spcBef>
                <a:spcPts val="0"/>
              </a:spcBef>
              <a:spcAft>
                <a:spcPts val="0"/>
              </a:spcAft>
              <a:buNone/>
            </a:pPr>
            <a:r>
              <a:rPr lang="en-US" sz="1800">
                <a:solidFill>
                  <a:srgbClr val="C00000"/>
                </a:solidFill>
                <a:latin typeface="Avenir"/>
                <a:ea typeface="Avenir"/>
                <a:cs typeface="Avenir"/>
                <a:sym typeface="Avenir"/>
              </a:rPr>
              <a:t>The Boeing Company</a:t>
            </a:r>
            <a:endParaRPr sz="1800">
              <a:solidFill>
                <a:srgbClr val="C00000"/>
              </a:solidFill>
              <a:latin typeface="Avenir"/>
              <a:ea typeface="Avenir"/>
              <a:cs typeface="Avenir"/>
              <a:sym typeface="Avenir"/>
            </a:endParaRPr>
          </a:p>
          <a:p>
            <a:pPr indent="0" lvl="0" marL="0" rtl="0" algn="l">
              <a:lnSpc>
                <a:spcPct val="100000"/>
              </a:lnSpc>
              <a:spcBef>
                <a:spcPts val="0"/>
              </a:spcBef>
              <a:spcAft>
                <a:spcPts val="0"/>
              </a:spcAft>
              <a:buNone/>
            </a:pPr>
            <a:r>
              <a:rPr lang="en-US">
                <a:latin typeface="Avenir"/>
                <a:ea typeface="Avenir"/>
                <a:cs typeface="Avenir"/>
                <a:sym typeface="Avenir"/>
              </a:rPr>
              <a:t>Sean Osurman, </a:t>
            </a:r>
            <a:r>
              <a:rPr i="1" lang="en-US">
                <a:latin typeface="Avenir"/>
                <a:ea typeface="Avenir"/>
                <a:cs typeface="Avenir"/>
                <a:sym typeface="Avenir"/>
              </a:rPr>
              <a:t>Hawaiian </a:t>
            </a:r>
            <a:r>
              <a:rPr lang="en-US">
                <a:latin typeface="Avenir"/>
                <a:ea typeface="Avenir"/>
                <a:cs typeface="Avenir"/>
                <a:sym typeface="Avenir"/>
              </a:rPr>
              <a:t>	</a:t>
            </a:r>
            <a:r>
              <a:rPr lang="en-US" sz="1500">
                <a:latin typeface="Avenir"/>
                <a:ea typeface="Avenir"/>
                <a:cs typeface="Avenir"/>
                <a:sym typeface="Avenir"/>
              </a:rPr>
              <a:t>	</a:t>
            </a:r>
            <a:r>
              <a:rPr lang="en-US" sz="1500"/>
              <a:t>		</a:t>
            </a:r>
            <a:endParaRPr sz="1500"/>
          </a:p>
          <a:p>
            <a:pPr indent="0" lvl="0" marL="0" rtl="0" algn="l">
              <a:lnSpc>
                <a:spcPct val="150000"/>
              </a:lnSpc>
              <a:spcBef>
                <a:spcPts val="0"/>
              </a:spcBef>
              <a:spcAft>
                <a:spcPts val="0"/>
              </a:spcAft>
              <a:buNone/>
            </a:pPr>
            <a:r>
              <a:t/>
            </a:r>
            <a:endParaRPr sz="2000"/>
          </a:p>
          <a:p>
            <a:pPr indent="0" lvl="0" marL="0" rtl="0" algn="l">
              <a:lnSpc>
                <a:spcPct val="150000"/>
              </a:lnSpc>
              <a:spcBef>
                <a:spcPts val="0"/>
              </a:spcBef>
              <a:spcAft>
                <a:spcPts val="0"/>
              </a:spcAft>
              <a:buNone/>
            </a:pPr>
            <a:r>
              <a:t/>
            </a:r>
            <a:endParaRPr sz="2000"/>
          </a:p>
          <a:p>
            <a:pPr indent="0" lvl="0" marL="0" rtl="0" algn="l">
              <a:lnSpc>
                <a:spcPct val="150000"/>
              </a:lnSpc>
              <a:spcBef>
                <a:spcPts val="0"/>
              </a:spcBef>
              <a:spcAft>
                <a:spcPts val="0"/>
              </a:spcAft>
              <a:buNone/>
            </a:pPr>
            <a:r>
              <a:t/>
            </a:r>
            <a:endParaRPr sz="2000"/>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CC"/>
        </a:solidFill>
      </p:bgPr>
    </p:bg>
    <p:spTree>
      <p:nvGrpSpPr>
        <p:cNvPr id="165" name="Shape 165"/>
        <p:cNvGrpSpPr/>
        <p:nvPr/>
      </p:nvGrpSpPr>
      <p:grpSpPr>
        <a:xfrm>
          <a:off x="0" y="0"/>
          <a:ext cx="0" cy="0"/>
          <a:chOff x="0" y="0"/>
          <a:chExt cx="0" cy="0"/>
        </a:xfrm>
      </p:grpSpPr>
      <p:sp>
        <p:nvSpPr>
          <p:cNvPr id="166" name="Google Shape;166;p4"/>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167" name="Google Shape;167;p4"/>
          <p:cNvSpPr txBox="1"/>
          <p:nvPr/>
        </p:nvSpPr>
        <p:spPr>
          <a:xfrm>
            <a:off x="228600" y="533400"/>
            <a:ext cx="8382000" cy="825500"/>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000000"/>
              </a:buClr>
              <a:buSzPts val="4800"/>
              <a:buFont typeface="Avenir"/>
              <a:buNone/>
            </a:pPr>
            <a:r>
              <a:rPr b="1" i="0" lang="en-US" sz="4800" u="none" cap="none" strike="noStrike">
                <a:solidFill>
                  <a:srgbClr val="000000"/>
                </a:solidFill>
                <a:latin typeface="Avenir"/>
                <a:ea typeface="Avenir"/>
                <a:cs typeface="Avenir"/>
                <a:sym typeface="Avenir"/>
              </a:rPr>
              <a:t>Gateway Challenge </a:t>
            </a:r>
            <a:r>
              <a:rPr b="1" i="0" lang="en-US" sz="4800" u="none" cap="none" strike="noStrike">
                <a:solidFill>
                  <a:srgbClr val="000000"/>
                </a:solidFill>
                <a:latin typeface="Avenir"/>
                <a:ea typeface="Avenir"/>
                <a:cs typeface="Avenir"/>
                <a:sym typeface="Avenir"/>
                <a:extLst>
                  <a:ext uri="http://customooxmlschemas.google.com/">
                    <go:slidesCustomData xmlns:go="http://customooxmlschemas.google.com/" textRoundtripDataId="2"/>
                  </a:ext>
                </a:extLst>
              </a:rPr>
              <a:t>Teams</a:t>
            </a:r>
            <a:endParaRPr b="0" i="0" sz="1400" u="none" cap="none" strike="noStrike">
              <a:solidFill>
                <a:srgbClr val="000000"/>
              </a:solidFill>
              <a:latin typeface="Arial"/>
              <a:ea typeface="Arial"/>
              <a:cs typeface="Arial"/>
              <a:sym typeface="Arial"/>
            </a:endParaRPr>
          </a:p>
        </p:txBody>
      </p:sp>
      <p:sp>
        <p:nvSpPr>
          <p:cNvPr id="168" name="Google Shape;168;p4"/>
          <p:cNvSpPr txBox="1"/>
          <p:nvPr/>
        </p:nvSpPr>
        <p:spPr>
          <a:xfrm>
            <a:off x="685800" y="2286000"/>
            <a:ext cx="7772400" cy="3257700"/>
          </a:xfrm>
          <a:prstGeom prst="rect">
            <a:avLst/>
          </a:prstGeom>
          <a:noFill/>
          <a:ln>
            <a:noFill/>
          </a:ln>
        </p:spPr>
        <p:txBody>
          <a:bodyPr anchorCtr="0" anchor="t" bIns="46800" lIns="90000" spcFirstLastPara="1" rIns="90000" wrap="square" tIns="46800">
            <a:spAutoFit/>
          </a:bodyPr>
          <a:lstStyle/>
          <a:p>
            <a:pPr indent="0" lvl="0" marL="0" marR="0" rtl="0" algn="l">
              <a:lnSpc>
                <a:spcPct val="150000"/>
              </a:lnSpc>
              <a:spcBef>
                <a:spcPts val="0"/>
              </a:spcBef>
              <a:spcAft>
                <a:spcPts val="0"/>
              </a:spcAft>
              <a:buClr>
                <a:srgbClr val="547E1B"/>
              </a:buClr>
              <a:buSzPts val="2400"/>
              <a:buFont typeface="Noto Sans"/>
              <a:buChar char="▪"/>
            </a:pPr>
            <a:r>
              <a:rPr lang="en-US" sz="2400">
                <a:solidFill>
                  <a:schemeClr val="dk1"/>
                </a:solidFill>
                <a:latin typeface="Avenir"/>
                <a:ea typeface="Avenir"/>
                <a:cs typeface="Avenir"/>
                <a:sym typeface="Avenir"/>
              </a:rPr>
              <a:t>Honolulu Community College*			</a:t>
            </a:r>
            <a:r>
              <a:rPr lang="en-US" sz="2400">
                <a:solidFill>
                  <a:srgbClr val="547E1B"/>
                </a:solidFill>
                <a:latin typeface="Avenir"/>
                <a:ea typeface="Avenir"/>
                <a:cs typeface="Avenir"/>
                <a:sym typeface="Avenir"/>
              </a:rPr>
              <a:t>Hawaii</a:t>
            </a:r>
            <a:endParaRPr sz="2400">
              <a:solidFill>
                <a:srgbClr val="547E1B"/>
              </a:solidFill>
              <a:latin typeface="Avenir"/>
              <a:ea typeface="Avenir"/>
              <a:cs typeface="Avenir"/>
              <a:sym typeface="Avenir"/>
            </a:endParaRPr>
          </a:p>
          <a:p>
            <a:pPr indent="0" lvl="0" marL="0" marR="0" rtl="0" algn="l">
              <a:lnSpc>
                <a:spcPct val="150000"/>
              </a:lnSpc>
              <a:spcBef>
                <a:spcPts val="0"/>
              </a:spcBef>
              <a:spcAft>
                <a:spcPts val="0"/>
              </a:spcAft>
              <a:buClr>
                <a:srgbClr val="547E1B"/>
              </a:buClr>
              <a:buSzPts val="2400"/>
              <a:buFont typeface="Noto Sans"/>
              <a:buChar char="▪"/>
            </a:pPr>
            <a:r>
              <a:rPr lang="en-US" sz="2400">
                <a:solidFill>
                  <a:schemeClr val="dk1"/>
                </a:solidFill>
                <a:latin typeface="Avenir"/>
                <a:ea typeface="Avenir"/>
                <a:cs typeface="Avenir"/>
                <a:sym typeface="Avenir"/>
              </a:rPr>
              <a:t>Lac Courte Oreilles Ojibwa </a:t>
            </a:r>
            <a:r>
              <a:rPr lang="en-US" sz="2400">
                <a:solidFill>
                  <a:schemeClr val="dk1"/>
                </a:solidFill>
                <a:latin typeface="Avenir"/>
                <a:ea typeface="Avenir"/>
                <a:cs typeface="Avenir"/>
                <a:sym typeface="Avenir"/>
                <a:extLst>
                  <a:ext uri="http://customooxmlschemas.google.com/">
                    <go:slidesCustomData xmlns:go="http://customooxmlschemas.google.com/" textRoundtripDataId="3"/>
                  </a:ext>
                </a:extLst>
              </a:rPr>
              <a:t>University</a:t>
            </a:r>
            <a:r>
              <a:rPr i="0" lang="en-US" sz="2400" u="none" cap="none" strike="noStrike">
                <a:solidFill>
                  <a:srgbClr val="000000"/>
                </a:solidFill>
                <a:latin typeface="Avenir"/>
                <a:ea typeface="Avenir"/>
                <a:cs typeface="Avenir"/>
                <a:sym typeface="Avenir"/>
              </a:rPr>
              <a:t>	</a:t>
            </a:r>
            <a:r>
              <a:rPr b="0" i="0" lang="en-US" sz="2400" u="none" cap="none" strike="noStrike">
                <a:solidFill>
                  <a:srgbClr val="547E1B"/>
                </a:solidFill>
                <a:latin typeface="Avenir"/>
                <a:ea typeface="Avenir"/>
                <a:cs typeface="Avenir"/>
                <a:sym typeface="Avenir"/>
              </a:rPr>
              <a:t>Wisconsin</a:t>
            </a:r>
            <a:endParaRPr sz="2400">
              <a:solidFill>
                <a:srgbClr val="547E1B"/>
              </a:solidFill>
              <a:latin typeface="Avenir"/>
              <a:ea typeface="Avenir"/>
              <a:cs typeface="Avenir"/>
              <a:sym typeface="Avenir"/>
            </a:endParaRPr>
          </a:p>
          <a:p>
            <a:pPr indent="0" lvl="0" marL="0" marR="0" rtl="0" algn="l">
              <a:lnSpc>
                <a:spcPct val="150000"/>
              </a:lnSpc>
              <a:spcBef>
                <a:spcPts val="0"/>
              </a:spcBef>
              <a:spcAft>
                <a:spcPts val="0"/>
              </a:spcAft>
              <a:buClr>
                <a:srgbClr val="547E1B"/>
              </a:buClr>
              <a:buSzPts val="2400"/>
              <a:buFont typeface="Avenir"/>
              <a:buChar char="▪"/>
            </a:pPr>
            <a:r>
              <a:rPr lang="en-US" sz="2400">
                <a:solidFill>
                  <a:schemeClr val="dk1"/>
                </a:solidFill>
                <a:latin typeface="Avenir"/>
                <a:ea typeface="Avenir"/>
                <a:cs typeface="Avenir"/>
                <a:sym typeface="Avenir"/>
              </a:rPr>
              <a:t>Nueta Hidatsa Sahnish College		</a:t>
            </a:r>
            <a:r>
              <a:rPr lang="en-US" sz="2400">
                <a:solidFill>
                  <a:srgbClr val="547E1B"/>
                </a:solidFill>
                <a:latin typeface="Avenir"/>
                <a:ea typeface="Avenir"/>
                <a:cs typeface="Avenir"/>
                <a:sym typeface="Avenir"/>
              </a:rPr>
              <a:t>	</a:t>
            </a:r>
            <a:r>
              <a:rPr lang="en-US" sz="2100">
                <a:solidFill>
                  <a:srgbClr val="547E1B"/>
                </a:solidFill>
                <a:latin typeface="Avenir"/>
                <a:ea typeface="Avenir"/>
                <a:cs typeface="Avenir"/>
                <a:sym typeface="Avenir"/>
              </a:rPr>
              <a:t>North Dakota</a:t>
            </a:r>
            <a:endParaRPr sz="2100">
              <a:solidFill>
                <a:srgbClr val="547E1B"/>
              </a:solidFill>
              <a:latin typeface="Avenir"/>
              <a:ea typeface="Avenir"/>
              <a:cs typeface="Avenir"/>
              <a:sym typeface="Avenir"/>
            </a:endParaRPr>
          </a:p>
          <a:p>
            <a:pPr indent="0" lvl="0" marL="0" marR="0" rtl="0" algn="l">
              <a:lnSpc>
                <a:spcPct val="150000"/>
              </a:lnSpc>
              <a:spcBef>
                <a:spcPts val="0"/>
              </a:spcBef>
              <a:spcAft>
                <a:spcPts val="0"/>
              </a:spcAft>
              <a:buNone/>
            </a:pPr>
            <a:r>
              <a:t/>
            </a:r>
            <a:endParaRPr sz="2100">
              <a:solidFill>
                <a:schemeClr val="dk1"/>
              </a:solidFill>
              <a:latin typeface="Avenir"/>
              <a:ea typeface="Avenir"/>
              <a:cs typeface="Avenir"/>
              <a:sym typeface="Avenir"/>
              <a:extLst>
                <a:ext uri="http://customooxmlschemas.google.com/">
                  <go:slidesCustomData xmlns:go="http://customooxmlschemas.google.com/" textRoundtripDataId="4"/>
                </a:ext>
              </a:extLst>
            </a:endParaRPr>
          </a:p>
          <a:p>
            <a:pPr indent="0" lvl="0" marL="0" marR="0" rtl="0" algn="l">
              <a:lnSpc>
                <a:spcPct val="150000"/>
              </a:lnSpc>
              <a:spcBef>
                <a:spcPts val="0"/>
              </a:spcBef>
              <a:spcAft>
                <a:spcPts val="0"/>
              </a:spcAft>
              <a:buNone/>
            </a:pPr>
            <a:r>
              <a:t/>
            </a:r>
            <a:endParaRPr b="0" i="0" sz="1400" u="none" cap="none" strike="noStrike">
              <a:solidFill>
                <a:srgbClr val="000000"/>
              </a:solidFill>
              <a:latin typeface="Arial"/>
              <a:ea typeface="Arial"/>
              <a:cs typeface="Arial"/>
              <a:sym typeface="Arial"/>
            </a:endParaRPr>
          </a:p>
          <a:p>
            <a:pPr indent="0" lvl="0" marL="457200" marR="0" rtl="0" algn="l">
              <a:lnSpc>
                <a:spcPct val="150000"/>
              </a:lnSpc>
              <a:spcBef>
                <a:spcPts val="0"/>
              </a:spcBef>
              <a:spcAft>
                <a:spcPts val="0"/>
              </a:spcAft>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Avenir"/>
              <a:ea typeface="Avenir"/>
              <a:cs typeface="Avenir"/>
              <a:sym typeface="Aveni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CC"/>
        </a:solidFill>
      </p:bgPr>
    </p:bg>
    <p:spTree>
      <p:nvGrpSpPr>
        <p:cNvPr id="174" name="Shape 174"/>
        <p:cNvGrpSpPr/>
        <p:nvPr/>
      </p:nvGrpSpPr>
      <p:grpSpPr>
        <a:xfrm>
          <a:off x="0" y="0"/>
          <a:ext cx="0" cy="0"/>
          <a:chOff x="0" y="0"/>
          <a:chExt cx="0" cy="0"/>
        </a:xfrm>
      </p:grpSpPr>
      <p:sp>
        <p:nvSpPr>
          <p:cNvPr id="175" name="Google Shape;175;p5"/>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176" name="Google Shape;176;p5"/>
          <p:cNvSpPr txBox="1"/>
          <p:nvPr/>
        </p:nvSpPr>
        <p:spPr>
          <a:xfrm>
            <a:off x="228600" y="1941512"/>
            <a:ext cx="4724400" cy="4114800"/>
          </a:xfrm>
          <a:prstGeom prst="rect">
            <a:avLst/>
          </a:prstGeom>
          <a:noFill/>
          <a:ln>
            <a:noFill/>
          </a:ln>
        </p:spPr>
        <p:txBody>
          <a:bodyPr anchorCtr="0" anchor="t" bIns="46800" lIns="90000" spcFirstLastPara="1" rIns="90000" wrap="square" tIns="46800">
            <a:noAutofit/>
          </a:bodyPr>
          <a:lstStyle/>
          <a:p>
            <a:pPr indent="0" lvl="0" marL="0" marR="0" rtl="0" algn="l">
              <a:lnSpc>
                <a:spcPct val="100000"/>
              </a:lnSpc>
              <a:spcBef>
                <a:spcPts val="0"/>
              </a:spcBef>
              <a:spcAft>
                <a:spcPts val="0"/>
              </a:spcAft>
              <a:buClr>
                <a:schemeClr val="lt1"/>
              </a:buClr>
              <a:buSzPts val="2400"/>
              <a:buFont typeface="Times New Roman"/>
              <a:buNone/>
            </a:pPr>
            <a:r>
              <a:t/>
            </a:r>
            <a:endParaRPr b="1" i="0" sz="2400" u="none" cap="none" strike="noStrike">
              <a:solidFill>
                <a:srgbClr val="000000"/>
              </a:solidFill>
              <a:latin typeface="Avenir"/>
              <a:ea typeface="Avenir"/>
              <a:cs typeface="Avenir"/>
              <a:sym typeface="Avenir"/>
            </a:endParaRPr>
          </a:p>
          <a:p>
            <a:pPr indent="0" lvl="0" marL="0" marR="0" rtl="0" algn="l">
              <a:lnSpc>
                <a:spcPct val="100000"/>
              </a:lnSpc>
              <a:spcBef>
                <a:spcPts val="500"/>
              </a:spcBef>
              <a:spcAft>
                <a:spcPts val="0"/>
              </a:spcAft>
              <a:buClr>
                <a:schemeClr val="lt1"/>
              </a:buClr>
              <a:buSzPts val="2000"/>
              <a:buFont typeface="Times New Roman"/>
              <a:buNone/>
            </a:pPr>
            <a:r>
              <a:t/>
            </a:r>
            <a:endParaRPr b="0" i="0" sz="2000" u="none" cap="none" strike="noStrike">
              <a:solidFill>
                <a:srgbClr val="000000"/>
              </a:solidFill>
              <a:latin typeface="Avenir"/>
              <a:ea typeface="Avenir"/>
              <a:cs typeface="Avenir"/>
              <a:sym typeface="Avenir"/>
            </a:endParaRPr>
          </a:p>
          <a:p>
            <a:pPr indent="0" lvl="0" marL="0" marR="0" rtl="0" algn="l">
              <a:lnSpc>
                <a:spcPct val="100000"/>
              </a:lnSpc>
              <a:spcBef>
                <a:spcPts val="300"/>
              </a:spcBef>
              <a:spcAft>
                <a:spcPts val="0"/>
              </a:spcAft>
              <a:buClr>
                <a:schemeClr val="lt1"/>
              </a:buClr>
              <a:buSzPts val="1400"/>
              <a:buFont typeface="Times New Roman"/>
              <a:buNone/>
            </a:pPr>
            <a:r>
              <a:t/>
            </a:r>
            <a:endParaRPr b="0" i="0" sz="14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venir"/>
              <a:ea typeface="Avenir"/>
              <a:cs typeface="Avenir"/>
              <a:sym typeface="Avenir"/>
            </a:endParaRPr>
          </a:p>
        </p:txBody>
      </p:sp>
      <p:sp>
        <p:nvSpPr>
          <p:cNvPr id="177" name="Google Shape;177;p5"/>
          <p:cNvSpPr txBox="1"/>
          <p:nvPr/>
        </p:nvSpPr>
        <p:spPr>
          <a:xfrm>
            <a:off x="996950" y="533400"/>
            <a:ext cx="7151687" cy="825500"/>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000000"/>
              </a:buClr>
              <a:buSzPts val="4800"/>
              <a:buFont typeface="Avenir"/>
              <a:buNone/>
            </a:pPr>
            <a:r>
              <a:rPr b="1" i="0" lang="en-US" sz="4800" u="none" cap="none" strike="noStrike">
                <a:solidFill>
                  <a:srgbClr val="000000"/>
                </a:solidFill>
                <a:latin typeface="Avenir"/>
                <a:ea typeface="Avenir"/>
                <a:cs typeface="Avenir"/>
                <a:sym typeface="Avenir"/>
              </a:rPr>
              <a:t>Moon Challenge </a:t>
            </a:r>
            <a:r>
              <a:rPr b="1" i="0" lang="en-US" sz="4800" u="none" cap="none" strike="noStrike">
                <a:solidFill>
                  <a:srgbClr val="000000"/>
                </a:solidFill>
                <a:latin typeface="Avenir"/>
                <a:ea typeface="Avenir"/>
                <a:cs typeface="Avenir"/>
                <a:sym typeface="Avenir"/>
                <a:extLst>
                  <a:ext uri="http://customooxmlschemas.google.com/">
                    <go:slidesCustomData xmlns:go="http://customooxmlschemas.google.com/" textRoundtripDataId="5"/>
                  </a:ext>
                </a:extLst>
              </a:rPr>
              <a:t>Teams</a:t>
            </a:r>
            <a:endParaRPr b="0" i="0" sz="1400" u="none" cap="none" strike="noStrike">
              <a:solidFill>
                <a:srgbClr val="000000"/>
              </a:solidFill>
              <a:latin typeface="Arial"/>
              <a:ea typeface="Arial"/>
              <a:cs typeface="Arial"/>
              <a:sym typeface="Arial"/>
            </a:endParaRPr>
          </a:p>
        </p:txBody>
      </p:sp>
      <p:sp>
        <p:nvSpPr>
          <p:cNvPr id="178" name="Google Shape;178;p5"/>
          <p:cNvSpPr txBox="1"/>
          <p:nvPr/>
        </p:nvSpPr>
        <p:spPr>
          <a:xfrm>
            <a:off x="466725" y="1478748"/>
            <a:ext cx="8448600" cy="4677300"/>
          </a:xfrm>
          <a:prstGeom prst="rect">
            <a:avLst/>
          </a:prstGeom>
          <a:noFill/>
          <a:ln>
            <a:noFill/>
          </a:ln>
        </p:spPr>
        <p:txBody>
          <a:bodyPr anchorCtr="0" anchor="t" bIns="46800" lIns="90000" spcFirstLastPara="1" rIns="90000" wrap="square" tIns="46800">
            <a:noAutofit/>
          </a:bodyPr>
          <a:lstStyle/>
          <a:p>
            <a:pPr indent="-341312" lvl="0" marL="341312" marR="0" rtl="0" algn="l">
              <a:lnSpc>
                <a:spcPct val="100000"/>
              </a:lnSpc>
              <a:spcBef>
                <a:spcPts val="0"/>
              </a:spcBef>
              <a:spcAft>
                <a:spcPts val="0"/>
              </a:spcAft>
              <a:buClr>
                <a:schemeClr val="lt1"/>
              </a:buClr>
              <a:buSzPts val="2000"/>
              <a:buFont typeface="Times New Roman"/>
              <a:buNone/>
            </a:pPr>
            <a:r>
              <a:t/>
            </a:r>
            <a:endParaRPr b="0" i="0" sz="2000" u="none" cap="none" strike="noStrike">
              <a:solidFill>
                <a:srgbClr val="000000"/>
              </a:solidFill>
              <a:latin typeface="Avenir"/>
              <a:ea typeface="Avenir"/>
              <a:cs typeface="Avenir"/>
              <a:sym typeface="Avenir"/>
            </a:endParaRPr>
          </a:p>
          <a:p>
            <a:pPr indent="-357822" lvl="0" marL="341312" marR="0" rtl="0" algn="l">
              <a:lnSpc>
                <a:spcPct val="100000"/>
              </a:lnSpc>
              <a:spcBef>
                <a:spcPts val="500"/>
              </a:spcBef>
              <a:spcAft>
                <a:spcPts val="0"/>
              </a:spcAft>
              <a:buClr>
                <a:srgbClr val="547E1B"/>
              </a:buClr>
              <a:buSzPts val="1800"/>
              <a:buFont typeface="Avenir"/>
              <a:buChar char="▪"/>
            </a:pPr>
            <a:r>
              <a:rPr lang="en-US" sz="2000">
                <a:solidFill>
                  <a:schemeClr val="dk1"/>
                </a:solidFill>
                <a:latin typeface="Avenir"/>
                <a:ea typeface="Avenir"/>
                <a:cs typeface="Avenir"/>
                <a:sym typeface="Avenir"/>
              </a:rPr>
              <a:t>Carthage College*							</a:t>
            </a:r>
            <a:r>
              <a:rPr lang="en-US" sz="2000">
                <a:solidFill>
                  <a:srgbClr val="547E1B"/>
                </a:solidFill>
                <a:latin typeface="Avenir"/>
                <a:ea typeface="Avenir"/>
                <a:cs typeface="Avenir"/>
                <a:sym typeface="Avenir"/>
              </a:rPr>
              <a:t>Wisconsin 				</a:t>
            </a:r>
            <a:endParaRPr sz="2000">
              <a:solidFill>
                <a:schemeClr val="dk1"/>
              </a:solidFill>
              <a:latin typeface="Avenir"/>
              <a:ea typeface="Avenir"/>
              <a:cs typeface="Avenir"/>
              <a:sym typeface="Avenir"/>
            </a:endParaRPr>
          </a:p>
          <a:p>
            <a:pPr indent="-357822" lvl="0" marL="341312" marR="0" rtl="0" algn="l">
              <a:lnSpc>
                <a:spcPct val="100000"/>
              </a:lnSpc>
              <a:spcBef>
                <a:spcPts val="500"/>
              </a:spcBef>
              <a:spcAft>
                <a:spcPts val="0"/>
              </a:spcAft>
              <a:buClr>
                <a:srgbClr val="547E1B"/>
              </a:buClr>
              <a:buSzPts val="1800"/>
              <a:buFont typeface="Avenir"/>
              <a:buChar char="▪"/>
            </a:pPr>
            <a:r>
              <a:rPr lang="en-US" sz="2000">
                <a:latin typeface="Avenir"/>
                <a:ea typeface="Avenir"/>
                <a:cs typeface="Avenir"/>
                <a:sym typeface="Avenir"/>
              </a:rPr>
              <a:t>University </a:t>
            </a:r>
            <a:r>
              <a:rPr lang="en-US" sz="2000">
                <a:solidFill>
                  <a:schemeClr val="dk1"/>
                </a:solidFill>
                <a:latin typeface="Avenir"/>
                <a:ea typeface="Avenir"/>
                <a:cs typeface="Avenir"/>
                <a:sym typeface="Avenir"/>
              </a:rPr>
              <a:t>of Colorado- Boulder</a:t>
            </a:r>
            <a:r>
              <a:rPr lang="en-US" sz="2000">
                <a:solidFill>
                  <a:srgbClr val="547E1B"/>
                </a:solidFill>
                <a:latin typeface="Avenir"/>
                <a:ea typeface="Avenir"/>
                <a:cs typeface="Avenir"/>
                <a:sym typeface="Avenir"/>
              </a:rPr>
              <a:t>				Colorado </a:t>
            </a:r>
            <a:endParaRPr sz="2000">
              <a:solidFill>
                <a:srgbClr val="547E1B"/>
              </a:solidFill>
              <a:latin typeface="Avenir"/>
              <a:ea typeface="Avenir"/>
              <a:cs typeface="Avenir"/>
              <a:sym typeface="Avenir"/>
            </a:endParaRPr>
          </a:p>
          <a:p>
            <a:pPr indent="-357822" lvl="0" marL="341312" marR="0" rtl="0" algn="l">
              <a:lnSpc>
                <a:spcPct val="100000"/>
              </a:lnSpc>
              <a:spcBef>
                <a:spcPts val="500"/>
              </a:spcBef>
              <a:spcAft>
                <a:spcPts val="0"/>
              </a:spcAft>
              <a:buClr>
                <a:srgbClr val="547E1B"/>
              </a:buClr>
              <a:buSzPts val="1800"/>
              <a:buFont typeface="Avenir"/>
              <a:buChar char="▪"/>
            </a:pPr>
            <a:r>
              <a:rPr lang="en-US" sz="2000">
                <a:latin typeface="Avenir"/>
                <a:ea typeface="Avenir"/>
                <a:cs typeface="Avenir"/>
                <a:sym typeface="Avenir"/>
              </a:rPr>
              <a:t>Fond du Lac Community College		</a:t>
            </a:r>
            <a:r>
              <a:rPr lang="en-US" sz="2000">
                <a:solidFill>
                  <a:srgbClr val="547E1B"/>
                </a:solidFill>
                <a:latin typeface="Avenir"/>
                <a:ea typeface="Avenir"/>
                <a:cs typeface="Avenir"/>
                <a:sym typeface="Avenir"/>
              </a:rPr>
              <a:t>		Minnesota</a:t>
            </a:r>
            <a:r>
              <a:rPr lang="en-US" sz="2000">
                <a:latin typeface="Avenir"/>
                <a:ea typeface="Avenir"/>
                <a:cs typeface="Avenir"/>
                <a:sym typeface="Avenir"/>
              </a:rPr>
              <a:t>				</a:t>
            </a:r>
            <a:endParaRPr sz="2000">
              <a:solidFill>
                <a:srgbClr val="547E1B"/>
              </a:solidFill>
              <a:latin typeface="Avenir"/>
              <a:ea typeface="Avenir"/>
              <a:cs typeface="Avenir"/>
              <a:sym typeface="Avenir"/>
            </a:endParaRPr>
          </a:p>
          <a:p>
            <a:pPr indent="-357822" lvl="0" marL="341312" marR="0" rtl="0" algn="l">
              <a:lnSpc>
                <a:spcPct val="100000"/>
              </a:lnSpc>
              <a:spcBef>
                <a:spcPts val="500"/>
              </a:spcBef>
              <a:spcAft>
                <a:spcPts val="0"/>
              </a:spcAft>
              <a:buClr>
                <a:srgbClr val="547E1B"/>
              </a:buClr>
              <a:buSzPts val="1800"/>
              <a:buFont typeface="Avenir"/>
              <a:buChar char="▪"/>
            </a:pPr>
            <a:r>
              <a:rPr lang="en-US" sz="2000">
                <a:latin typeface="Avenir"/>
                <a:ea typeface="Avenir"/>
                <a:cs typeface="Avenir"/>
                <a:sym typeface="Avenir"/>
              </a:rPr>
              <a:t>Fort Lewis College							</a:t>
            </a:r>
            <a:r>
              <a:rPr lang="en-US" sz="2000">
                <a:solidFill>
                  <a:srgbClr val="547E1B"/>
                </a:solidFill>
                <a:latin typeface="Avenir"/>
                <a:ea typeface="Avenir"/>
                <a:cs typeface="Avenir"/>
                <a:sym typeface="Avenir"/>
              </a:rPr>
              <a:t>Colorado</a:t>
            </a:r>
            <a:endParaRPr sz="2000">
              <a:solidFill>
                <a:srgbClr val="547E1B"/>
              </a:solidFill>
              <a:latin typeface="Avenir"/>
              <a:ea typeface="Avenir"/>
              <a:cs typeface="Avenir"/>
              <a:sym typeface="Avenir"/>
            </a:endParaRPr>
          </a:p>
          <a:p>
            <a:pPr indent="-357822" lvl="0" marL="341312" marR="0" rtl="0" algn="l">
              <a:lnSpc>
                <a:spcPct val="100000"/>
              </a:lnSpc>
              <a:spcBef>
                <a:spcPts val="500"/>
              </a:spcBef>
              <a:spcAft>
                <a:spcPts val="0"/>
              </a:spcAft>
              <a:buClr>
                <a:srgbClr val="547E1B"/>
              </a:buClr>
              <a:buSzPts val="1800"/>
              <a:buFont typeface="Avenir"/>
              <a:buChar char="▪"/>
            </a:pPr>
            <a:r>
              <a:rPr lang="en-US" sz="2000">
                <a:latin typeface="Avenir"/>
                <a:ea typeface="Avenir"/>
                <a:cs typeface="Avenir"/>
                <a:sym typeface="Avenir"/>
              </a:rPr>
              <a:t>New Mexico State University*				</a:t>
            </a:r>
            <a:r>
              <a:rPr lang="en-US" sz="2000">
                <a:solidFill>
                  <a:srgbClr val="547E1B"/>
                </a:solidFill>
                <a:latin typeface="Avenir"/>
                <a:ea typeface="Avenir"/>
                <a:cs typeface="Avenir"/>
                <a:sym typeface="Avenir"/>
              </a:rPr>
              <a:t>New Mexico</a:t>
            </a:r>
            <a:endParaRPr sz="2000">
              <a:solidFill>
                <a:srgbClr val="547E1B"/>
              </a:solidFill>
              <a:latin typeface="Avenir"/>
              <a:ea typeface="Avenir"/>
              <a:cs typeface="Avenir"/>
              <a:sym typeface="Avenir"/>
            </a:endParaRPr>
          </a:p>
          <a:p>
            <a:pPr indent="-357822" lvl="0" marL="341312" marR="0" rtl="0" algn="l">
              <a:lnSpc>
                <a:spcPct val="100000"/>
              </a:lnSpc>
              <a:spcBef>
                <a:spcPts val="500"/>
              </a:spcBef>
              <a:spcAft>
                <a:spcPts val="0"/>
              </a:spcAft>
              <a:buClr>
                <a:srgbClr val="547E1B"/>
              </a:buClr>
              <a:buSzPts val="1800"/>
              <a:buFont typeface="Avenir"/>
              <a:buChar char="▪"/>
            </a:pPr>
            <a:r>
              <a:rPr lang="en-US" sz="2000">
                <a:latin typeface="Avenir"/>
                <a:ea typeface="Avenir"/>
                <a:cs typeface="Avenir"/>
                <a:sym typeface="Avenir"/>
              </a:rPr>
              <a:t>Northern Oklahoma College					</a:t>
            </a:r>
            <a:r>
              <a:rPr lang="en-US" sz="2000">
                <a:solidFill>
                  <a:srgbClr val="547E1B"/>
                </a:solidFill>
                <a:latin typeface="Avenir"/>
                <a:ea typeface="Avenir"/>
                <a:cs typeface="Avenir"/>
                <a:sym typeface="Avenir"/>
              </a:rPr>
              <a:t>Oklahoma </a:t>
            </a:r>
            <a:endParaRPr sz="2000">
              <a:solidFill>
                <a:srgbClr val="547E1B"/>
              </a:solidFill>
              <a:latin typeface="Avenir"/>
              <a:ea typeface="Avenir"/>
              <a:cs typeface="Avenir"/>
              <a:sym typeface="Avenir"/>
            </a:endParaRPr>
          </a:p>
          <a:p>
            <a:pPr indent="-357822" lvl="0" marL="341312" marR="0" rtl="0" algn="l">
              <a:lnSpc>
                <a:spcPct val="100000"/>
              </a:lnSpc>
              <a:spcBef>
                <a:spcPts val="500"/>
              </a:spcBef>
              <a:spcAft>
                <a:spcPts val="0"/>
              </a:spcAft>
              <a:buClr>
                <a:srgbClr val="547E1B"/>
              </a:buClr>
              <a:buSzPts val="1800"/>
              <a:buFont typeface="Avenir"/>
              <a:buChar char="▪"/>
            </a:pPr>
            <a:r>
              <a:rPr lang="en-US" sz="2000">
                <a:latin typeface="Avenir"/>
                <a:ea typeface="Avenir"/>
                <a:cs typeface="Avenir"/>
                <a:sym typeface="Avenir"/>
              </a:rPr>
              <a:t>Northwest Indian College					</a:t>
            </a:r>
            <a:r>
              <a:rPr lang="en-US" sz="2000">
                <a:solidFill>
                  <a:srgbClr val="547E1B"/>
                </a:solidFill>
                <a:latin typeface="Avenir"/>
                <a:ea typeface="Avenir"/>
                <a:cs typeface="Avenir"/>
                <a:sym typeface="Avenir"/>
              </a:rPr>
              <a:t>Washington</a:t>
            </a:r>
            <a:endParaRPr sz="2000">
              <a:solidFill>
                <a:srgbClr val="547E1B"/>
              </a:solidFill>
              <a:latin typeface="Avenir"/>
              <a:ea typeface="Avenir"/>
              <a:cs typeface="Avenir"/>
              <a:sym typeface="Avenir"/>
            </a:endParaRPr>
          </a:p>
          <a:p>
            <a:pPr indent="-357822" lvl="0" marL="341312" marR="0" rtl="0" algn="l">
              <a:lnSpc>
                <a:spcPct val="100000"/>
              </a:lnSpc>
              <a:spcBef>
                <a:spcPts val="500"/>
              </a:spcBef>
              <a:spcAft>
                <a:spcPts val="0"/>
              </a:spcAft>
              <a:buClr>
                <a:srgbClr val="547E1B"/>
              </a:buClr>
              <a:buSzPts val="1800"/>
              <a:buFont typeface="Avenir"/>
              <a:buChar char="▪"/>
            </a:pPr>
            <a:r>
              <a:rPr lang="en-US" sz="2000">
                <a:latin typeface="Avenir"/>
                <a:ea typeface="Avenir"/>
                <a:cs typeface="Avenir"/>
                <a:sym typeface="Avenir"/>
              </a:rPr>
              <a:t>Turtle Mountain Community College			</a:t>
            </a:r>
            <a:r>
              <a:rPr lang="en-US" sz="2000">
                <a:solidFill>
                  <a:srgbClr val="547E1B"/>
                </a:solidFill>
                <a:latin typeface="Avenir"/>
                <a:ea typeface="Avenir"/>
                <a:cs typeface="Avenir"/>
                <a:sym typeface="Avenir"/>
              </a:rPr>
              <a:t>North Dakota</a:t>
            </a:r>
            <a:endParaRPr sz="2000">
              <a:solidFill>
                <a:srgbClr val="547E1B"/>
              </a:solidFill>
              <a:latin typeface="Avenir"/>
              <a:ea typeface="Avenir"/>
              <a:cs typeface="Avenir"/>
              <a:sym typeface="Avenir"/>
            </a:endParaRPr>
          </a:p>
          <a:p>
            <a:pPr indent="-357822" lvl="0" marL="341312" marR="0" rtl="0" algn="l">
              <a:lnSpc>
                <a:spcPct val="100000"/>
              </a:lnSpc>
              <a:spcBef>
                <a:spcPts val="500"/>
              </a:spcBef>
              <a:spcAft>
                <a:spcPts val="0"/>
              </a:spcAft>
              <a:buClr>
                <a:srgbClr val="547E1B"/>
              </a:buClr>
              <a:buSzPts val="1800"/>
              <a:buFont typeface="Avenir"/>
              <a:buChar char="▪"/>
            </a:pPr>
            <a:r>
              <a:rPr lang="en-US" sz="2000">
                <a:latin typeface="Avenir"/>
                <a:ea typeface="Avenir"/>
                <a:cs typeface="Avenir"/>
                <a:sym typeface="Avenir"/>
              </a:rPr>
              <a:t>United Tribes Technical College				</a:t>
            </a:r>
            <a:r>
              <a:rPr lang="en-US" sz="2000">
                <a:solidFill>
                  <a:srgbClr val="547E1B"/>
                </a:solidFill>
                <a:latin typeface="Avenir"/>
                <a:ea typeface="Avenir"/>
                <a:cs typeface="Avenir"/>
                <a:sym typeface="Avenir"/>
              </a:rPr>
              <a:t>North Dakota</a:t>
            </a:r>
            <a:endParaRPr sz="2000">
              <a:solidFill>
                <a:srgbClr val="547E1B"/>
              </a:solidFill>
              <a:latin typeface="Avenir"/>
              <a:ea typeface="Avenir"/>
              <a:cs typeface="Avenir"/>
              <a:sym typeface="Avenir"/>
            </a:endParaRPr>
          </a:p>
          <a:p>
            <a:pPr indent="-357822" lvl="0" marL="341312" marR="0" rtl="0" algn="l">
              <a:lnSpc>
                <a:spcPct val="100000"/>
              </a:lnSpc>
              <a:spcBef>
                <a:spcPts val="500"/>
              </a:spcBef>
              <a:spcAft>
                <a:spcPts val="0"/>
              </a:spcAft>
              <a:buClr>
                <a:srgbClr val="547E1B"/>
              </a:buClr>
              <a:buSzPts val="1800"/>
              <a:buFont typeface="Avenir"/>
              <a:buChar char="▪"/>
            </a:pPr>
            <a:r>
              <a:rPr lang="en-US" sz="2000">
                <a:latin typeface="Avenir"/>
                <a:ea typeface="Avenir"/>
                <a:cs typeface="Avenir"/>
                <a:sym typeface="Avenir"/>
              </a:rPr>
              <a:t>University of Wisconsin-Madison*			</a:t>
            </a:r>
            <a:r>
              <a:rPr lang="en-US" sz="2000">
                <a:solidFill>
                  <a:srgbClr val="547E1B"/>
                </a:solidFill>
                <a:latin typeface="Avenir"/>
                <a:ea typeface="Avenir"/>
                <a:cs typeface="Avenir"/>
                <a:sym typeface="Avenir"/>
              </a:rPr>
              <a:t>Wisconsin</a:t>
            </a:r>
            <a:endParaRPr sz="2000">
              <a:solidFill>
                <a:srgbClr val="547E1B"/>
              </a:solidFill>
              <a:latin typeface="Avenir"/>
              <a:ea typeface="Avenir"/>
              <a:cs typeface="Avenir"/>
              <a:sym typeface="Avenir"/>
            </a:endParaRPr>
          </a:p>
          <a:p>
            <a:pPr indent="0" lvl="0" marL="0" marR="0" rtl="0" algn="l">
              <a:lnSpc>
                <a:spcPct val="150000"/>
              </a:lnSpc>
              <a:spcBef>
                <a:spcPts val="500"/>
              </a:spcBef>
              <a:spcAft>
                <a:spcPts val="0"/>
              </a:spcAft>
              <a:buNone/>
            </a:pPr>
            <a:r>
              <a:t/>
            </a:r>
            <a:endParaRPr sz="1800">
              <a:solidFill>
                <a:srgbClr val="547E1B"/>
              </a:solidFill>
              <a:latin typeface="Avenir"/>
              <a:ea typeface="Avenir"/>
              <a:cs typeface="Avenir"/>
              <a:sym typeface="Avenir"/>
            </a:endParaRPr>
          </a:p>
          <a:p>
            <a:pPr indent="-341312" lvl="0" marL="341312" marR="0" rtl="0" algn="l">
              <a:lnSpc>
                <a:spcPct val="100000"/>
              </a:lnSpc>
              <a:spcBef>
                <a:spcPts val="600"/>
              </a:spcBef>
              <a:spcAft>
                <a:spcPts val="0"/>
              </a:spcAft>
              <a:buClr>
                <a:schemeClr val="lt1"/>
              </a:buClr>
              <a:buSzPts val="2400"/>
              <a:buFont typeface="Times New Roman"/>
              <a:buNone/>
            </a:pPr>
            <a:r>
              <a:t/>
            </a:r>
            <a:endParaRPr b="0" i="0" sz="2400" u="none" cap="none" strike="noStrike">
              <a:solidFill>
                <a:srgbClr val="000000"/>
              </a:solidFill>
              <a:latin typeface="Avenir"/>
              <a:ea typeface="Avenir"/>
              <a:cs typeface="Avenir"/>
              <a:sym typeface="Avenir"/>
            </a:endParaRPr>
          </a:p>
          <a:p>
            <a:pPr indent="-341312" lvl="0" marL="341312" marR="0" rtl="0" algn="l">
              <a:lnSpc>
                <a:spcPct val="100000"/>
              </a:lnSpc>
              <a:spcBef>
                <a:spcPts val="600"/>
              </a:spcBef>
              <a:spcAft>
                <a:spcPts val="0"/>
              </a:spcAft>
              <a:buClr>
                <a:schemeClr val="lt1"/>
              </a:buClr>
              <a:buSzPts val="2400"/>
              <a:buFont typeface="Times New Roman"/>
              <a:buNone/>
            </a:pPr>
            <a:r>
              <a:t/>
            </a:r>
            <a:endParaRPr b="0" i="0" sz="24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venir"/>
              <a:ea typeface="Avenir"/>
              <a:cs typeface="Avenir"/>
              <a:sym typeface="Aveni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CC"/>
        </a:solidFill>
      </p:bgPr>
    </p:bg>
    <p:spTree>
      <p:nvGrpSpPr>
        <p:cNvPr id="183" name="Shape 183"/>
        <p:cNvGrpSpPr/>
        <p:nvPr/>
      </p:nvGrpSpPr>
      <p:grpSpPr>
        <a:xfrm>
          <a:off x="0" y="0"/>
          <a:ext cx="0" cy="0"/>
          <a:chOff x="0" y="0"/>
          <a:chExt cx="0" cy="0"/>
        </a:xfrm>
      </p:grpSpPr>
      <p:sp>
        <p:nvSpPr>
          <p:cNvPr id="184" name="Google Shape;184;p6"/>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185" name="Google Shape;185;p6"/>
          <p:cNvSpPr txBox="1"/>
          <p:nvPr/>
        </p:nvSpPr>
        <p:spPr>
          <a:xfrm>
            <a:off x="495300" y="533400"/>
            <a:ext cx="8153400" cy="833400"/>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000000"/>
              </a:buClr>
              <a:buSzPts val="4800"/>
              <a:buFont typeface="Arial"/>
              <a:buNone/>
            </a:pPr>
            <a:r>
              <a:rPr i="0" lang="en-US" sz="4800" u="none" cap="none" strike="noStrike">
                <a:solidFill>
                  <a:srgbClr val="000000"/>
                </a:solidFill>
                <a:latin typeface="Avenir"/>
                <a:ea typeface="Avenir"/>
                <a:cs typeface="Avenir"/>
                <a:sym typeface="Avenir"/>
              </a:rPr>
              <a:t>Mars Challenge </a:t>
            </a:r>
            <a:r>
              <a:rPr i="0" lang="en-US" sz="4800" u="none" cap="none" strike="noStrike">
                <a:solidFill>
                  <a:srgbClr val="000000"/>
                </a:solidFill>
                <a:latin typeface="Avenir"/>
                <a:ea typeface="Avenir"/>
                <a:cs typeface="Avenir"/>
                <a:sym typeface="Avenir"/>
                <a:extLst>
                  <a:ext uri="http://customooxmlschemas.google.com/">
                    <go:slidesCustomData xmlns:go="http://customooxmlschemas.google.com/" textRoundtripDataId="6"/>
                  </a:ext>
                </a:extLst>
              </a:rPr>
              <a:t>Teams</a:t>
            </a:r>
            <a:endParaRPr i="0" sz="1400" u="none" cap="none" strike="noStrike">
              <a:solidFill>
                <a:srgbClr val="000000"/>
              </a:solidFill>
              <a:latin typeface="Avenir"/>
              <a:ea typeface="Avenir"/>
              <a:cs typeface="Avenir"/>
              <a:sym typeface="Avenir"/>
            </a:endParaRPr>
          </a:p>
        </p:txBody>
      </p:sp>
      <p:sp>
        <p:nvSpPr>
          <p:cNvPr id="186" name="Google Shape;186;p6"/>
          <p:cNvSpPr txBox="1"/>
          <p:nvPr/>
        </p:nvSpPr>
        <p:spPr>
          <a:xfrm>
            <a:off x="495300" y="2139950"/>
            <a:ext cx="8153400" cy="4820100"/>
          </a:xfrm>
          <a:prstGeom prst="rect">
            <a:avLst/>
          </a:prstGeom>
          <a:noFill/>
          <a:ln>
            <a:noFill/>
          </a:ln>
        </p:spPr>
        <p:txBody>
          <a:bodyPr anchorCtr="0" anchor="t" bIns="46800" lIns="90000" spcFirstLastPara="1" rIns="90000" wrap="square" tIns="46800">
            <a:spAutoFit/>
          </a:bodyPr>
          <a:lstStyle/>
          <a:p>
            <a:pPr indent="12700" lvl="0" marL="0" marR="0" rtl="0" algn="l">
              <a:lnSpc>
                <a:spcPct val="150000"/>
              </a:lnSpc>
              <a:spcBef>
                <a:spcPts val="0"/>
              </a:spcBef>
              <a:spcAft>
                <a:spcPts val="0"/>
              </a:spcAft>
              <a:buClr>
                <a:srgbClr val="6B9F25"/>
              </a:buClr>
              <a:buSzPts val="2000"/>
              <a:buFont typeface="Avenir"/>
              <a:buChar char="▪"/>
            </a:pPr>
            <a:r>
              <a:rPr i="0" lang="en-US" sz="2200" u="none" cap="none" strike="noStrike">
                <a:solidFill>
                  <a:srgbClr val="000000"/>
                </a:solidFill>
                <a:latin typeface="Avenir"/>
                <a:ea typeface="Avenir"/>
                <a:cs typeface="Avenir"/>
                <a:sym typeface="Avenir"/>
              </a:rPr>
              <a:t> </a:t>
            </a:r>
            <a:r>
              <a:rPr lang="en-US" sz="2200">
                <a:latin typeface="Avenir"/>
                <a:ea typeface="Avenir"/>
                <a:cs typeface="Avenir"/>
                <a:sym typeface="Avenir"/>
              </a:rPr>
              <a:t>University of California Los </a:t>
            </a:r>
            <a:r>
              <a:rPr lang="en-US" sz="2200">
                <a:latin typeface="Avenir"/>
                <a:ea typeface="Avenir"/>
                <a:cs typeface="Avenir"/>
                <a:sym typeface="Avenir"/>
                <a:extLst>
                  <a:ext uri="http://customooxmlschemas.google.com/">
                    <go:slidesCustomData xmlns:go="http://customooxmlschemas.google.com/" textRoundtripDataId="7"/>
                  </a:ext>
                </a:extLst>
              </a:rPr>
              <a:t>Angeles</a:t>
            </a:r>
            <a:r>
              <a:rPr lang="en-US" sz="2200">
                <a:latin typeface="Avenir"/>
                <a:ea typeface="Avenir"/>
                <a:cs typeface="Avenir"/>
                <a:sym typeface="Avenir"/>
              </a:rPr>
              <a:t>			</a:t>
            </a:r>
            <a:r>
              <a:rPr lang="en-US" sz="2200">
                <a:solidFill>
                  <a:srgbClr val="547E1B"/>
                </a:solidFill>
                <a:latin typeface="Avenir"/>
                <a:ea typeface="Avenir"/>
                <a:cs typeface="Avenir"/>
                <a:sym typeface="Avenir"/>
              </a:rPr>
              <a:t>California</a:t>
            </a:r>
            <a:endParaRPr i="0" sz="1400" u="none" cap="none" strike="noStrike">
              <a:solidFill>
                <a:srgbClr val="547E1B"/>
              </a:solidFill>
              <a:latin typeface="Avenir"/>
              <a:ea typeface="Avenir"/>
              <a:cs typeface="Avenir"/>
              <a:sym typeface="Avenir"/>
            </a:endParaRPr>
          </a:p>
          <a:p>
            <a:pPr indent="12700" lvl="0" marL="0" marR="0" rtl="0" algn="l">
              <a:lnSpc>
                <a:spcPct val="150000"/>
              </a:lnSpc>
              <a:spcBef>
                <a:spcPts val="0"/>
              </a:spcBef>
              <a:spcAft>
                <a:spcPts val="0"/>
              </a:spcAft>
              <a:buClr>
                <a:srgbClr val="6B9F25"/>
              </a:buClr>
              <a:buSzPts val="2000"/>
              <a:buFont typeface="Avenir"/>
              <a:buChar char="▪"/>
            </a:pPr>
            <a:r>
              <a:rPr lang="en-US" sz="2200">
                <a:latin typeface="Avenir"/>
                <a:ea typeface="Avenir"/>
                <a:cs typeface="Avenir"/>
                <a:sym typeface="Avenir"/>
              </a:rPr>
              <a:t> University of Washington Seattle				</a:t>
            </a:r>
            <a:r>
              <a:rPr lang="en-US" sz="2200">
                <a:solidFill>
                  <a:srgbClr val="547E1B"/>
                </a:solidFill>
                <a:latin typeface="Avenir"/>
                <a:ea typeface="Avenir"/>
                <a:cs typeface="Avenir"/>
                <a:sym typeface="Avenir"/>
              </a:rPr>
              <a:t>Washington</a:t>
            </a:r>
            <a:endParaRPr i="0" sz="2200" u="none" cap="none" strike="noStrike">
              <a:solidFill>
                <a:srgbClr val="547E1B"/>
              </a:solidFill>
              <a:latin typeface="Avenir"/>
              <a:ea typeface="Avenir"/>
              <a:cs typeface="Avenir"/>
              <a:sym typeface="Avenir"/>
            </a:endParaRPr>
          </a:p>
          <a:p>
            <a:pPr indent="12700" lvl="0" marL="0" marR="0" rtl="0" algn="l">
              <a:lnSpc>
                <a:spcPct val="150000"/>
              </a:lnSpc>
              <a:spcBef>
                <a:spcPts val="0"/>
              </a:spcBef>
              <a:spcAft>
                <a:spcPts val="0"/>
              </a:spcAft>
              <a:buClr>
                <a:srgbClr val="6B9F25"/>
              </a:buClr>
              <a:buSzPts val="2000"/>
              <a:buFont typeface="Avenir"/>
              <a:buChar char="▪"/>
            </a:pPr>
            <a:r>
              <a:rPr i="0" lang="en-US" sz="2200" u="none" cap="none" strike="noStrike">
                <a:solidFill>
                  <a:srgbClr val="000000"/>
                </a:solidFill>
                <a:latin typeface="Avenir"/>
                <a:ea typeface="Avenir"/>
                <a:cs typeface="Avenir"/>
                <a:sym typeface="Avenir"/>
              </a:rPr>
              <a:t> </a:t>
            </a:r>
            <a:r>
              <a:rPr lang="en-US" sz="2200">
                <a:latin typeface="Avenir"/>
                <a:ea typeface="Avenir"/>
                <a:cs typeface="Avenir"/>
                <a:sym typeface="Avenir"/>
              </a:rPr>
              <a:t>Massachusetts</a:t>
            </a:r>
            <a:r>
              <a:rPr lang="en-US" sz="2200">
                <a:latin typeface="Avenir"/>
                <a:ea typeface="Avenir"/>
                <a:cs typeface="Avenir"/>
                <a:sym typeface="Avenir"/>
              </a:rPr>
              <a:t> Institute of Technology*		</a:t>
            </a:r>
            <a:r>
              <a:rPr lang="en-US" sz="2200">
                <a:solidFill>
                  <a:srgbClr val="547E1B"/>
                </a:solidFill>
                <a:latin typeface="Avenir"/>
                <a:ea typeface="Avenir"/>
                <a:cs typeface="Avenir"/>
                <a:sym typeface="Avenir"/>
              </a:rPr>
              <a:t>Massachusetts</a:t>
            </a:r>
            <a:endParaRPr i="0" sz="1400" u="none" cap="none" strike="noStrike">
              <a:solidFill>
                <a:srgbClr val="547E1B"/>
              </a:solidFill>
              <a:latin typeface="Avenir"/>
              <a:ea typeface="Avenir"/>
              <a:cs typeface="Avenir"/>
              <a:sym typeface="Avenir"/>
            </a:endParaRPr>
          </a:p>
          <a:p>
            <a:pPr indent="12700" lvl="0" marL="0" marR="0" rtl="0" algn="l">
              <a:lnSpc>
                <a:spcPct val="150000"/>
              </a:lnSpc>
              <a:spcBef>
                <a:spcPts val="0"/>
              </a:spcBef>
              <a:spcAft>
                <a:spcPts val="0"/>
              </a:spcAft>
              <a:buClr>
                <a:srgbClr val="6B9F25"/>
              </a:buClr>
              <a:buSzPts val="2000"/>
              <a:buFont typeface="Avenir"/>
              <a:buChar char="▪"/>
            </a:pPr>
            <a:r>
              <a:rPr i="0" lang="en-US" sz="2200" u="none" cap="none" strike="noStrike">
                <a:solidFill>
                  <a:srgbClr val="000000"/>
                </a:solidFill>
                <a:latin typeface="Avenir"/>
                <a:ea typeface="Avenir"/>
                <a:cs typeface="Avenir"/>
                <a:sym typeface="Avenir"/>
              </a:rPr>
              <a:t> </a:t>
            </a:r>
            <a:r>
              <a:rPr lang="en-US" sz="2200">
                <a:latin typeface="Avenir"/>
                <a:ea typeface="Avenir"/>
                <a:cs typeface="Avenir"/>
                <a:sym typeface="Avenir"/>
              </a:rPr>
              <a:t>Northern Arizona University					</a:t>
            </a:r>
            <a:r>
              <a:rPr lang="en-US" sz="2200">
                <a:solidFill>
                  <a:srgbClr val="547E1B"/>
                </a:solidFill>
                <a:latin typeface="Avenir"/>
                <a:ea typeface="Avenir"/>
                <a:cs typeface="Avenir"/>
                <a:sym typeface="Avenir"/>
              </a:rPr>
              <a:t>Arizona </a:t>
            </a:r>
            <a:endParaRPr i="0" sz="1400" u="none" cap="none" strike="noStrike">
              <a:solidFill>
                <a:srgbClr val="547E1B"/>
              </a:solidFill>
              <a:latin typeface="Avenir"/>
              <a:ea typeface="Avenir"/>
              <a:cs typeface="Avenir"/>
              <a:sym typeface="Avenir"/>
            </a:endParaRPr>
          </a:p>
          <a:p>
            <a:pPr indent="12700" lvl="0" marL="0" marR="0" rtl="0" algn="l">
              <a:lnSpc>
                <a:spcPct val="150000"/>
              </a:lnSpc>
              <a:spcBef>
                <a:spcPts val="0"/>
              </a:spcBef>
              <a:spcAft>
                <a:spcPts val="0"/>
              </a:spcAft>
              <a:buClr>
                <a:srgbClr val="6B9F25"/>
              </a:buClr>
              <a:buSzPts val="2000"/>
              <a:buFont typeface="Avenir"/>
              <a:buChar char="▪"/>
            </a:pPr>
            <a:r>
              <a:rPr lang="en-US" sz="2200">
                <a:latin typeface="Avenir"/>
                <a:ea typeface="Avenir"/>
                <a:cs typeface="Avenir"/>
                <a:sym typeface="Avenir"/>
              </a:rPr>
              <a:t> University of Hawaii - Manoa 			</a:t>
            </a:r>
            <a:r>
              <a:rPr lang="en-US" sz="2200">
                <a:solidFill>
                  <a:srgbClr val="547E1B"/>
                </a:solidFill>
                <a:latin typeface="Avenir"/>
                <a:ea typeface="Avenir"/>
                <a:cs typeface="Avenir"/>
                <a:sym typeface="Avenir"/>
              </a:rPr>
              <a:t>	Hawaii</a:t>
            </a:r>
            <a:endParaRPr i="0" sz="2200" u="none" cap="none" strike="noStrike">
              <a:solidFill>
                <a:srgbClr val="547E1B"/>
              </a:solidFill>
              <a:latin typeface="Avenir"/>
              <a:ea typeface="Avenir"/>
              <a:cs typeface="Avenir"/>
              <a:sym typeface="Avenir"/>
            </a:endParaRPr>
          </a:p>
          <a:p>
            <a:pPr indent="12700" lvl="0" marL="0" marR="0" rtl="0" algn="l">
              <a:lnSpc>
                <a:spcPct val="150000"/>
              </a:lnSpc>
              <a:spcBef>
                <a:spcPts val="0"/>
              </a:spcBef>
              <a:spcAft>
                <a:spcPts val="0"/>
              </a:spcAft>
              <a:buClr>
                <a:srgbClr val="6B9F25"/>
              </a:buClr>
              <a:buSzPts val="2000"/>
              <a:buFont typeface="Noto Sans"/>
              <a:buChar char="▪"/>
            </a:pPr>
            <a:r>
              <a:rPr lang="en-US" sz="2200">
                <a:latin typeface="Avenir"/>
                <a:ea typeface="Avenir"/>
                <a:cs typeface="Avenir"/>
                <a:sym typeface="Avenir"/>
              </a:rPr>
              <a:t> Oklahoma </a:t>
            </a:r>
            <a:r>
              <a:rPr lang="en-US" sz="2200">
                <a:latin typeface="Avenir"/>
                <a:ea typeface="Avenir"/>
                <a:cs typeface="Avenir"/>
                <a:sym typeface="Avenir"/>
                <a:extLst>
                  <a:ext uri="http://customooxmlschemas.google.com/">
                    <go:slidesCustomData xmlns:go="http://customooxmlschemas.google.com/" textRoundtripDataId="8"/>
                  </a:ext>
                </a:extLst>
              </a:rPr>
              <a:t>University</a:t>
            </a:r>
            <a:r>
              <a:rPr lang="en-US" sz="2200">
                <a:latin typeface="Avenir"/>
                <a:ea typeface="Avenir"/>
                <a:cs typeface="Avenir"/>
                <a:sym typeface="Avenir"/>
              </a:rPr>
              <a:t>*</a:t>
            </a:r>
            <a:r>
              <a:rPr lang="en-US" sz="2200">
                <a:latin typeface="Avenir"/>
                <a:ea typeface="Avenir"/>
                <a:cs typeface="Avenir"/>
                <a:sym typeface="Avenir"/>
              </a:rPr>
              <a:t>						</a:t>
            </a:r>
            <a:r>
              <a:rPr lang="en-US" sz="2200">
                <a:solidFill>
                  <a:srgbClr val="547E1B"/>
                </a:solidFill>
                <a:latin typeface="Avenir"/>
                <a:ea typeface="Avenir"/>
                <a:cs typeface="Avenir"/>
                <a:sym typeface="Avenir"/>
              </a:rPr>
              <a:t>Oklahoma</a:t>
            </a:r>
            <a:endParaRPr i="0" sz="2200" u="none" cap="none" strike="noStrike">
              <a:solidFill>
                <a:srgbClr val="547E1B"/>
              </a:solidFill>
              <a:latin typeface="Avenir"/>
              <a:ea typeface="Avenir"/>
              <a:cs typeface="Avenir"/>
              <a:sym typeface="Avenir"/>
            </a:endParaRPr>
          </a:p>
          <a:p>
            <a:pPr indent="12700" lvl="0" marL="0" marR="0" rtl="0" algn="l">
              <a:lnSpc>
                <a:spcPct val="150000"/>
              </a:lnSpc>
              <a:spcBef>
                <a:spcPts val="0"/>
              </a:spcBef>
              <a:spcAft>
                <a:spcPts val="0"/>
              </a:spcAft>
              <a:buClr>
                <a:srgbClr val="6B9F25"/>
              </a:buClr>
              <a:buSzPts val="2000"/>
              <a:buFont typeface="Avenir"/>
              <a:buChar char="▪"/>
            </a:pPr>
            <a:r>
              <a:rPr i="0" lang="en-US" sz="2200" u="none" cap="none" strike="noStrike">
                <a:solidFill>
                  <a:srgbClr val="000000"/>
                </a:solidFill>
                <a:latin typeface="Avenir"/>
                <a:ea typeface="Avenir"/>
                <a:cs typeface="Avenir"/>
                <a:sym typeface="Avenir"/>
              </a:rPr>
              <a:t> University of North Carolina Pembroke		</a:t>
            </a:r>
            <a:r>
              <a:rPr i="0" lang="en-US" sz="2200" u="none" cap="none" strike="noStrike">
                <a:solidFill>
                  <a:srgbClr val="547E1B"/>
                </a:solidFill>
                <a:latin typeface="Avenir"/>
                <a:ea typeface="Avenir"/>
                <a:cs typeface="Avenir"/>
                <a:sym typeface="Avenir"/>
              </a:rPr>
              <a:t>North Carolina</a:t>
            </a:r>
            <a:endParaRPr i="0" sz="2200" u="none" cap="none" strike="noStrike">
              <a:solidFill>
                <a:srgbClr val="547E1B"/>
              </a:solidFill>
              <a:latin typeface="Avenir"/>
              <a:ea typeface="Avenir"/>
              <a:cs typeface="Avenir"/>
              <a:sym typeface="Avenir"/>
            </a:endParaRPr>
          </a:p>
          <a:p>
            <a:pPr indent="0" lvl="0" marL="0" marR="0" rtl="0" algn="l">
              <a:lnSpc>
                <a:spcPct val="150000"/>
              </a:lnSpc>
              <a:spcBef>
                <a:spcPts val="0"/>
              </a:spcBef>
              <a:spcAft>
                <a:spcPts val="0"/>
              </a:spcAft>
              <a:buClr>
                <a:srgbClr val="547E1B"/>
              </a:buClr>
              <a:buSzPts val="2200"/>
              <a:buFont typeface="Avenir"/>
              <a:buChar char="▪"/>
            </a:pPr>
            <a:r>
              <a:rPr lang="en-US" sz="2200">
                <a:solidFill>
                  <a:schemeClr val="dk1"/>
                </a:solidFill>
                <a:latin typeface="Avenir"/>
                <a:ea typeface="Avenir"/>
                <a:cs typeface="Avenir"/>
                <a:sym typeface="Avenir"/>
              </a:rPr>
              <a:t> Queen’s University </a:t>
            </a:r>
            <a:r>
              <a:rPr lang="en-US" sz="2200">
                <a:solidFill>
                  <a:srgbClr val="547E1B"/>
                </a:solidFill>
                <a:latin typeface="Avenir"/>
                <a:ea typeface="Avenir"/>
                <a:cs typeface="Avenir"/>
                <a:sym typeface="Avenir"/>
              </a:rPr>
              <a:t>							</a:t>
            </a:r>
            <a:r>
              <a:rPr lang="en-US" sz="2100">
                <a:solidFill>
                  <a:srgbClr val="547E1B"/>
                </a:solidFill>
                <a:latin typeface="Avenir"/>
                <a:ea typeface="Avenir"/>
                <a:cs typeface="Avenir"/>
                <a:sym typeface="Avenir"/>
              </a:rPr>
              <a:t>Ontario, Canada </a:t>
            </a:r>
            <a:endParaRPr sz="2100">
              <a:solidFill>
                <a:srgbClr val="547E1B"/>
              </a:solidFill>
              <a:latin typeface="Avenir"/>
              <a:ea typeface="Avenir"/>
              <a:cs typeface="Avenir"/>
              <a:sym typeface="Avenir"/>
            </a:endParaRPr>
          </a:p>
          <a:p>
            <a:pPr indent="0" lvl="0" marL="457200" marR="0" rtl="0" algn="l">
              <a:lnSpc>
                <a:spcPct val="150000"/>
              </a:lnSpc>
              <a:spcBef>
                <a:spcPts val="0"/>
              </a:spcBef>
              <a:spcAft>
                <a:spcPts val="0"/>
              </a:spcAft>
              <a:buNone/>
            </a:pPr>
            <a:r>
              <a:t/>
            </a:r>
            <a:endParaRPr i="0" sz="14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192" name="Shape 192"/>
        <p:cNvGrpSpPr/>
        <p:nvPr/>
      </p:nvGrpSpPr>
      <p:grpSpPr>
        <a:xfrm>
          <a:off x="0" y="0"/>
          <a:ext cx="0" cy="0"/>
          <a:chOff x="0" y="0"/>
          <a:chExt cx="0" cy="0"/>
        </a:xfrm>
      </p:grpSpPr>
      <p:sp>
        <p:nvSpPr>
          <p:cNvPr id="193" name="Google Shape;193;p7"/>
          <p:cNvSpPr txBox="1"/>
          <p:nvPr/>
        </p:nvSpPr>
        <p:spPr>
          <a:xfrm>
            <a:off x="290512" y="685800"/>
            <a:ext cx="8623200" cy="802500"/>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000000"/>
              </a:buClr>
              <a:buSzPts val="4800"/>
              <a:buFont typeface="Avenir"/>
              <a:buNone/>
            </a:pPr>
            <a:r>
              <a:rPr i="0" lang="en-US" sz="4600" u="none" cap="none" strike="noStrike">
                <a:solidFill>
                  <a:srgbClr val="000000"/>
                </a:solidFill>
                <a:latin typeface="Avenir"/>
                <a:ea typeface="Avenir"/>
                <a:cs typeface="Avenir"/>
                <a:sym typeface="Avenir"/>
              </a:rPr>
              <a:t>Supplied by WSGC to Teams</a:t>
            </a:r>
            <a:endParaRPr i="0" sz="1200" u="none" cap="none" strike="noStrike">
              <a:solidFill>
                <a:srgbClr val="000000"/>
              </a:solidFill>
            </a:endParaRPr>
          </a:p>
        </p:txBody>
      </p:sp>
      <p:sp>
        <p:nvSpPr>
          <p:cNvPr id="194" name="Google Shape;194;p7"/>
          <p:cNvSpPr txBox="1"/>
          <p:nvPr/>
        </p:nvSpPr>
        <p:spPr>
          <a:xfrm>
            <a:off x="533400" y="1905000"/>
            <a:ext cx="8229600" cy="5181600"/>
          </a:xfrm>
          <a:prstGeom prst="rect">
            <a:avLst/>
          </a:prstGeom>
          <a:noFill/>
          <a:ln>
            <a:noFill/>
          </a:ln>
        </p:spPr>
        <p:txBody>
          <a:bodyPr anchorCtr="0" anchor="t" bIns="45700" lIns="91425" spcFirstLastPara="1" rIns="91425" wrap="square" tIns="45700">
            <a:noAutofit/>
          </a:bodyPr>
          <a:lstStyle/>
          <a:p>
            <a:pPr indent="-323850" lvl="0" marL="457200" marR="0" rtl="0" algn="l">
              <a:lnSpc>
                <a:spcPct val="100000"/>
              </a:lnSpc>
              <a:spcBef>
                <a:spcPts val="0"/>
              </a:spcBef>
              <a:spcAft>
                <a:spcPts val="0"/>
              </a:spcAft>
              <a:buClr>
                <a:srgbClr val="547E1B"/>
              </a:buClr>
              <a:buSzPts val="1500"/>
              <a:buFont typeface="Avenir"/>
              <a:buChar char="●"/>
            </a:pPr>
            <a:r>
              <a:rPr b="1" i="0" lang="en-US" sz="1500" u="none" cap="none" strike="noStrike">
                <a:solidFill>
                  <a:srgbClr val="547E1B"/>
                </a:solidFill>
                <a:latin typeface="Avenir"/>
                <a:ea typeface="Avenir"/>
                <a:cs typeface="Avenir"/>
                <a:sym typeface="Avenir"/>
              </a:rPr>
              <a:t>$4,000 Project/Travel Award</a:t>
            </a:r>
            <a:endParaRPr b="1" sz="1500">
              <a:solidFill>
                <a:srgbClr val="547E1B"/>
              </a:solidFill>
              <a:latin typeface="Avenir"/>
              <a:ea typeface="Avenir"/>
              <a:cs typeface="Avenir"/>
              <a:sym typeface="Avenir"/>
            </a:endParaRPr>
          </a:p>
          <a:p>
            <a:pPr indent="-304800" lvl="1" marL="914400" marR="0" rtl="0" algn="l">
              <a:lnSpc>
                <a:spcPct val="100000"/>
              </a:lnSpc>
              <a:spcBef>
                <a:spcPts val="0"/>
              </a:spcBef>
              <a:spcAft>
                <a:spcPts val="0"/>
              </a:spcAft>
              <a:buClr>
                <a:srgbClr val="000000"/>
              </a:buClr>
              <a:buSzPts val="1200"/>
              <a:buFont typeface="Avenir"/>
              <a:buChar char="○"/>
            </a:pPr>
            <a:r>
              <a:rPr lang="en-US" sz="1200" u="none" cap="none" strike="noStrike">
                <a:solidFill>
                  <a:srgbClr val="000000"/>
                </a:solidFill>
                <a:latin typeface="Avenir"/>
                <a:ea typeface="Avenir"/>
                <a:cs typeface="Avenir"/>
                <a:sym typeface="Avenir"/>
              </a:rPr>
              <a:t>Reimbursements will be issued through Carthage College</a:t>
            </a:r>
            <a:endParaRPr sz="1200">
              <a:latin typeface="Avenir"/>
              <a:ea typeface="Avenir"/>
              <a:cs typeface="Avenir"/>
              <a:sym typeface="Avenir"/>
            </a:endParaRPr>
          </a:p>
          <a:p>
            <a:pPr indent="-304800" lvl="1" marL="914400" marR="0" rtl="0" algn="l">
              <a:lnSpc>
                <a:spcPct val="100000"/>
              </a:lnSpc>
              <a:spcBef>
                <a:spcPts val="0"/>
              </a:spcBef>
              <a:spcAft>
                <a:spcPts val="0"/>
              </a:spcAft>
              <a:buSzPts val="1200"/>
              <a:buFont typeface="Avenir"/>
              <a:buChar char="○"/>
            </a:pPr>
            <a:r>
              <a:rPr i="0" lang="en-US" sz="1200" u="none" cap="none" strike="noStrike">
                <a:solidFill>
                  <a:srgbClr val="000000"/>
                </a:solidFill>
                <a:latin typeface="Avenir"/>
                <a:ea typeface="Avenir"/>
                <a:cs typeface="Avenir"/>
                <a:sym typeface="Avenir"/>
              </a:rPr>
              <a:t>Reimbursement deadlines are March </a:t>
            </a:r>
            <a:r>
              <a:rPr lang="en-US" sz="1200">
                <a:latin typeface="Avenir"/>
                <a:ea typeface="Avenir"/>
                <a:cs typeface="Avenir"/>
                <a:sym typeface="Avenir"/>
              </a:rPr>
              <a:t>6</a:t>
            </a:r>
            <a:r>
              <a:rPr i="0" lang="en-US" sz="1200" u="none" cap="none" strike="noStrike">
                <a:solidFill>
                  <a:srgbClr val="000000"/>
                </a:solidFill>
                <a:latin typeface="Avenir"/>
                <a:ea typeface="Avenir"/>
                <a:cs typeface="Avenir"/>
                <a:sym typeface="Avenir"/>
              </a:rPr>
              <a:t> and May </a:t>
            </a:r>
            <a:r>
              <a:rPr lang="en-US" sz="1200">
                <a:latin typeface="Avenir"/>
                <a:ea typeface="Avenir"/>
                <a:cs typeface="Avenir"/>
                <a:sym typeface="Avenir"/>
              </a:rPr>
              <a:t>8</a:t>
            </a:r>
            <a:r>
              <a:rPr i="0" lang="en-US" sz="1200" u="none" cap="none" strike="noStrike">
                <a:solidFill>
                  <a:srgbClr val="000000"/>
                </a:solidFill>
                <a:latin typeface="Avenir"/>
                <a:ea typeface="Avenir"/>
                <a:cs typeface="Avenir"/>
                <a:sym typeface="Avenir"/>
              </a:rPr>
              <a:t>, 202</a:t>
            </a:r>
            <a:r>
              <a:rPr lang="en-US" sz="1200">
                <a:latin typeface="Avenir"/>
                <a:ea typeface="Avenir"/>
                <a:cs typeface="Avenir"/>
                <a:sym typeface="Avenir"/>
              </a:rPr>
              <a:t>3</a:t>
            </a:r>
            <a:endParaRPr i="0" sz="1200" u="none" cap="none" strike="noStrike">
              <a:solidFill>
                <a:srgbClr val="000000"/>
              </a:solidFill>
              <a:latin typeface="Avenir"/>
              <a:ea typeface="Avenir"/>
              <a:cs typeface="Avenir"/>
              <a:sym typeface="Avenir"/>
            </a:endParaRPr>
          </a:p>
          <a:p>
            <a:pPr indent="-304800" lvl="1" marL="914400" marR="0" rtl="0" algn="l">
              <a:lnSpc>
                <a:spcPct val="100000"/>
              </a:lnSpc>
              <a:spcBef>
                <a:spcPts val="0"/>
              </a:spcBef>
              <a:spcAft>
                <a:spcPts val="0"/>
              </a:spcAft>
              <a:buSzPts val="1200"/>
              <a:buFont typeface="Avenir"/>
              <a:buChar char="○"/>
            </a:pPr>
            <a:r>
              <a:rPr lang="en-US" sz="1200">
                <a:latin typeface="Avenir"/>
                <a:ea typeface="Avenir"/>
                <a:cs typeface="Avenir"/>
                <a:sym typeface="Avenir"/>
              </a:rPr>
              <a:t>Additional travel funds for </a:t>
            </a:r>
            <a:r>
              <a:rPr lang="en-US" sz="1200">
                <a:solidFill>
                  <a:schemeClr val="dk1"/>
                </a:solidFill>
                <a:latin typeface="Avenir"/>
                <a:ea typeface="Avenir"/>
                <a:cs typeface="Avenir"/>
                <a:sym typeface="Avenir"/>
              </a:rPr>
              <a:t>Mountain, Eastern, Pacific, Atlantic and Hawaiian Time Zones</a:t>
            </a:r>
            <a:endParaRPr sz="1200">
              <a:latin typeface="Avenir"/>
              <a:ea typeface="Avenir"/>
              <a:cs typeface="Avenir"/>
              <a:sym typeface="Avenir"/>
            </a:endParaRPr>
          </a:p>
          <a:p>
            <a:pPr indent="-323850" lvl="0" marL="457200" marR="0" rtl="0" algn="l">
              <a:lnSpc>
                <a:spcPct val="100000"/>
              </a:lnSpc>
              <a:spcBef>
                <a:spcPts val="0"/>
              </a:spcBef>
              <a:spcAft>
                <a:spcPts val="0"/>
              </a:spcAft>
              <a:buClr>
                <a:srgbClr val="547E1B"/>
              </a:buClr>
              <a:buSzPts val="1500"/>
              <a:buFont typeface="Avenir"/>
              <a:buChar char="●"/>
            </a:pPr>
            <a:r>
              <a:rPr b="1" i="0" lang="en-US" sz="1500" u="none" cap="none" strike="noStrike">
                <a:solidFill>
                  <a:srgbClr val="547E1B"/>
                </a:solidFill>
                <a:latin typeface="Avenir"/>
                <a:ea typeface="Avenir"/>
                <a:cs typeface="Avenir"/>
                <a:sym typeface="Avenir"/>
              </a:rPr>
              <a:t>Launch Weekend Hotel Accommodations and Select Meals</a:t>
            </a:r>
            <a:endParaRPr b="1" sz="1500">
              <a:solidFill>
                <a:srgbClr val="547E1B"/>
              </a:solidFill>
              <a:latin typeface="Avenir"/>
              <a:ea typeface="Avenir"/>
              <a:cs typeface="Avenir"/>
              <a:sym typeface="Avenir"/>
            </a:endParaRPr>
          </a:p>
          <a:p>
            <a:pPr indent="-304800" lvl="1" marL="914400" marR="0" rtl="0" algn="l">
              <a:lnSpc>
                <a:spcPct val="100000"/>
              </a:lnSpc>
              <a:spcBef>
                <a:spcPts val="0"/>
              </a:spcBef>
              <a:spcAft>
                <a:spcPts val="0"/>
              </a:spcAft>
              <a:buClr>
                <a:srgbClr val="000000"/>
              </a:buClr>
              <a:buSzPts val="1200"/>
              <a:buFont typeface="Avenir"/>
              <a:buChar char="○"/>
            </a:pPr>
            <a:r>
              <a:rPr lang="en-US" sz="1200" u="none" cap="none" strike="noStrike">
                <a:solidFill>
                  <a:srgbClr val="000000"/>
                </a:solidFill>
                <a:latin typeface="Avenir"/>
                <a:ea typeface="Avenir"/>
                <a:cs typeface="Avenir"/>
                <a:sym typeface="Avenir"/>
              </a:rPr>
              <a:t>Maximum three (3) rooms for three (3) nights per team at competition hotel</a:t>
            </a:r>
            <a:endParaRPr sz="1200" u="none" cap="none" strike="noStrike">
              <a:solidFill>
                <a:srgbClr val="000000"/>
              </a:solidFill>
              <a:latin typeface="Avenir"/>
              <a:ea typeface="Avenir"/>
              <a:cs typeface="Avenir"/>
              <a:sym typeface="Avenir"/>
            </a:endParaRPr>
          </a:p>
          <a:p>
            <a:pPr indent="-304800" lvl="1" marL="914400" marR="0" rtl="0" algn="l">
              <a:lnSpc>
                <a:spcPct val="100000"/>
              </a:lnSpc>
              <a:spcBef>
                <a:spcPts val="0"/>
              </a:spcBef>
              <a:spcAft>
                <a:spcPts val="0"/>
              </a:spcAft>
              <a:buSzPts val="1200"/>
              <a:buFont typeface="Avenir"/>
              <a:buChar char="○"/>
            </a:pPr>
            <a:r>
              <a:rPr i="0" lang="en-US" sz="1200" u="none" cap="none" strike="noStrike">
                <a:solidFill>
                  <a:srgbClr val="000000"/>
                </a:solidFill>
                <a:latin typeface="Avenir"/>
                <a:ea typeface="Avenir"/>
                <a:cs typeface="Avenir"/>
                <a:sym typeface="Avenir"/>
              </a:rPr>
              <a:t>Last day to secure lodging is February 2</a:t>
            </a:r>
            <a:r>
              <a:rPr lang="en-US" sz="1200">
                <a:latin typeface="Avenir"/>
                <a:ea typeface="Avenir"/>
                <a:cs typeface="Avenir"/>
                <a:sym typeface="Avenir"/>
              </a:rPr>
              <a:t>7</a:t>
            </a:r>
            <a:r>
              <a:rPr i="0" lang="en-US" sz="1200" u="none" cap="none" strike="noStrike">
                <a:solidFill>
                  <a:srgbClr val="000000"/>
                </a:solidFill>
                <a:latin typeface="Avenir"/>
                <a:ea typeface="Avenir"/>
                <a:cs typeface="Avenir"/>
                <a:sym typeface="Avenir"/>
              </a:rPr>
              <a:t>, 202</a:t>
            </a:r>
            <a:r>
              <a:rPr lang="en-US" sz="1200">
                <a:latin typeface="Avenir"/>
                <a:ea typeface="Avenir"/>
                <a:cs typeface="Avenir"/>
                <a:sym typeface="Avenir"/>
              </a:rPr>
              <a:t>3</a:t>
            </a:r>
            <a:endParaRPr sz="1200">
              <a:latin typeface="Avenir"/>
              <a:ea typeface="Avenir"/>
              <a:cs typeface="Avenir"/>
              <a:sym typeface="Avenir"/>
            </a:endParaRPr>
          </a:p>
          <a:p>
            <a:pPr indent="-304800" lvl="1" marL="914400" marR="0" rtl="0" algn="l">
              <a:lnSpc>
                <a:spcPct val="100000"/>
              </a:lnSpc>
              <a:spcBef>
                <a:spcPts val="0"/>
              </a:spcBef>
              <a:spcAft>
                <a:spcPts val="0"/>
              </a:spcAft>
              <a:buClr>
                <a:srgbClr val="000000"/>
              </a:buClr>
              <a:buSzPts val="1200"/>
              <a:buFont typeface="Avenir"/>
              <a:buChar char="○"/>
            </a:pPr>
            <a:r>
              <a:rPr lang="en-US" sz="1200" u="none" cap="none" strike="noStrike">
                <a:solidFill>
                  <a:srgbClr val="000000"/>
                </a:solidFill>
                <a:latin typeface="Avenir"/>
                <a:ea typeface="Avenir"/>
                <a:cs typeface="Avenir"/>
                <a:sym typeface="Avenir"/>
              </a:rPr>
              <a:t>Select meals:  Friday breakfast and lunch, Saturday lunch and </a:t>
            </a:r>
            <a:r>
              <a:rPr lang="en-US" sz="1200" u="none" cap="none" strike="noStrike">
                <a:solidFill>
                  <a:srgbClr val="000000"/>
                </a:solidFill>
                <a:latin typeface="Avenir"/>
                <a:ea typeface="Avenir"/>
                <a:cs typeface="Avenir"/>
                <a:sym typeface="Avenir"/>
              </a:rPr>
              <a:t>dinner</a:t>
            </a:r>
            <a:r>
              <a:rPr b="1" i="0" lang="en-US" sz="1200" u="none" cap="none" strike="noStrike">
                <a:solidFill>
                  <a:srgbClr val="000000"/>
                </a:solidFill>
                <a:latin typeface="Avenir"/>
                <a:ea typeface="Avenir"/>
                <a:cs typeface="Avenir"/>
                <a:sym typeface="Avenir"/>
              </a:rPr>
              <a:t>	</a:t>
            </a:r>
            <a:endParaRPr i="0" sz="1200" u="none" cap="none" strike="noStrike">
              <a:solidFill>
                <a:srgbClr val="000000"/>
              </a:solidFill>
              <a:latin typeface="Avenir"/>
              <a:ea typeface="Avenir"/>
              <a:cs typeface="Avenir"/>
              <a:sym typeface="Avenir"/>
            </a:endParaRPr>
          </a:p>
          <a:p>
            <a:pPr indent="-323850" lvl="0" marL="457200" marR="0" rtl="0" algn="l">
              <a:lnSpc>
                <a:spcPct val="100000"/>
              </a:lnSpc>
              <a:spcBef>
                <a:spcPts val="0"/>
              </a:spcBef>
              <a:spcAft>
                <a:spcPts val="0"/>
              </a:spcAft>
              <a:buClr>
                <a:srgbClr val="547E1B"/>
              </a:buClr>
              <a:buSzPts val="1500"/>
              <a:buFont typeface="Avenir"/>
              <a:buChar char="●"/>
            </a:pPr>
            <a:r>
              <a:rPr b="1" i="0" lang="en-US" sz="1500" u="none" cap="none" strike="noStrike">
                <a:solidFill>
                  <a:srgbClr val="547E1B"/>
                </a:solidFill>
                <a:latin typeface="Avenir"/>
                <a:ea typeface="Avenir"/>
                <a:cs typeface="Avenir"/>
                <a:sym typeface="Avenir"/>
              </a:rPr>
              <a:t>Low-Power Rocket</a:t>
            </a:r>
            <a:r>
              <a:rPr i="0" lang="en-US" sz="1500" u="none" cap="none" strike="noStrike">
                <a:solidFill>
                  <a:srgbClr val="6B9F25"/>
                </a:solidFill>
                <a:latin typeface="Avenir"/>
                <a:ea typeface="Avenir"/>
                <a:cs typeface="Avenir"/>
                <a:sym typeface="Avenir"/>
              </a:rPr>
              <a:t> </a:t>
            </a:r>
            <a:endParaRPr i="0" sz="1500" u="none" cap="none" strike="noStrike">
              <a:solidFill>
                <a:srgbClr val="000000"/>
              </a:solidFill>
              <a:latin typeface="Avenir"/>
              <a:ea typeface="Avenir"/>
              <a:cs typeface="Avenir"/>
              <a:sym typeface="Avenir"/>
            </a:endParaRPr>
          </a:p>
          <a:p>
            <a:pPr indent="-304800" lvl="1" marL="914400" marR="0" rtl="0" algn="l">
              <a:lnSpc>
                <a:spcPct val="100000"/>
              </a:lnSpc>
              <a:spcBef>
                <a:spcPts val="0"/>
              </a:spcBef>
              <a:spcAft>
                <a:spcPts val="0"/>
              </a:spcAft>
              <a:buClr>
                <a:srgbClr val="000000"/>
              </a:buClr>
              <a:buSzPts val="1200"/>
              <a:buFont typeface="Avenir"/>
              <a:buChar char="○"/>
            </a:pPr>
            <a:r>
              <a:rPr lang="en-US" sz="1200" u="none" cap="none" strike="noStrike">
                <a:solidFill>
                  <a:srgbClr val="000000"/>
                </a:solidFill>
                <a:latin typeface="Avenir"/>
                <a:ea typeface="Avenir"/>
                <a:cs typeface="Avenir"/>
                <a:sym typeface="Avenir"/>
              </a:rPr>
              <a:t>Each team will receive a low-power rocket for the demonstration flight requirement  </a:t>
            </a:r>
            <a:endParaRPr sz="1200" u="none" cap="none" strike="noStrike">
              <a:solidFill>
                <a:srgbClr val="000000"/>
              </a:solidFill>
              <a:latin typeface="Avenir"/>
              <a:ea typeface="Avenir"/>
              <a:cs typeface="Avenir"/>
              <a:sym typeface="Avenir"/>
            </a:endParaRPr>
          </a:p>
          <a:p>
            <a:pPr indent="-304800" lvl="1" marL="914400" marR="0" rtl="0" algn="l">
              <a:lnSpc>
                <a:spcPct val="100000"/>
              </a:lnSpc>
              <a:spcBef>
                <a:spcPts val="0"/>
              </a:spcBef>
              <a:spcAft>
                <a:spcPts val="0"/>
              </a:spcAft>
              <a:buClr>
                <a:srgbClr val="000000"/>
              </a:buClr>
              <a:buSzPts val="1200"/>
              <a:buFont typeface="Avenir"/>
              <a:buChar char="○"/>
            </a:pPr>
            <a:r>
              <a:rPr lang="en-US" sz="1200" u="none" cap="none" strike="noStrike">
                <a:solidFill>
                  <a:srgbClr val="000000"/>
                </a:solidFill>
                <a:latin typeface="Avenir"/>
                <a:ea typeface="Avenir"/>
                <a:cs typeface="Avenir"/>
                <a:sym typeface="Avenir"/>
              </a:rPr>
              <a:t>New teams will receive a launch pad</a:t>
            </a:r>
            <a:endParaRPr u="none" cap="none" strike="noStrike">
              <a:solidFill>
                <a:srgbClr val="000000"/>
              </a:solidFill>
              <a:latin typeface="Avenir"/>
              <a:ea typeface="Avenir"/>
              <a:cs typeface="Avenir"/>
              <a:sym typeface="Avenir"/>
            </a:endParaRPr>
          </a:p>
          <a:p>
            <a:pPr indent="-304800" lvl="1" marL="914400" marR="0" rtl="0" algn="l">
              <a:lnSpc>
                <a:spcPct val="100000"/>
              </a:lnSpc>
              <a:spcBef>
                <a:spcPts val="0"/>
              </a:spcBef>
              <a:spcAft>
                <a:spcPts val="0"/>
              </a:spcAft>
              <a:buSzPts val="1200"/>
              <a:buFont typeface="Avenir"/>
              <a:buChar char="○"/>
            </a:pPr>
            <a:r>
              <a:rPr i="0" lang="en-US" sz="1200" u="none" cap="none" strike="noStrike">
                <a:solidFill>
                  <a:srgbClr val="000000"/>
                </a:solidFill>
                <a:latin typeface="Avenir"/>
                <a:ea typeface="Avenir"/>
                <a:cs typeface="Avenir"/>
                <a:sym typeface="Avenir"/>
              </a:rPr>
              <a:t>Flight demo deadline is January 2</a:t>
            </a:r>
            <a:r>
              <a:rPr lang="en-US" sz="1200">
                <a:latin typeface="Avenir"/>
                <a:ea typeface="Avenir"/>
                <a:cs typeface="Avenir"/>
                <a:sym typeface="Avenir"/>
              </a:rPr>
              <a:t>3</a:t>
            </a:r>
            <a:r>
              <a:rPr i="0" lang="en-US" sz="1200" u="none" cap="none" strike="noStrike">
                <a:solidFill>
                  <a:srgbClr val="000000"/>
                </a:solidFill>
                <a:latin typeface="Avenir"/>
                <a:ea typeface="Avenir"/>
                <a:cs typeface="Avenir"/>
                <a:sym typeface="Avenir"/>
              </a:rPr>
              <a:t>, 202</a:t>
            </a:r>
            <a:r>
              <a:rPr lang="en-US" sz="1200">
                <a:latin typeface="Avenir"/>
                <a:ea typeface="Avenir"/>
                <a:cs typeface="Avenir"/>
                <a:sym typeface="Avenir"/>
              </a:rPr>
              <a:t>3</a:t>
            </a:r>
            <a:endParaRPr i="0" u="none" cap="none" strike="noStrike">
              <a:solidFill>
                <a:srgbClr val="000000"/>
              </a:solidFill>
              <a:latin typeface="Avenir"/>
              <a:ea typeface="Avenir"/>
              <a:cs typeface="Avenir"/>
              <a:sym typeface="Avenir"/>
            </a:endParaRPr>
          </a:p>
          <a:p>
            <a:pPr indent="-323850" lvl="0" marL="457200" marR="0" rtl="0" algn="l">
              <a:lnSpc>
                <a:spcPct val="100000"/>
              </a:lnSpc>
              <a:spcBef>
                <a:spcPts val="0"/>
              </a:spcBef>
              <a:spcAft>
                <a:spcPts val="0"/>
              </a:spcAft>
              <a:buClr>
                <a:srgbClr val="547E1B"/>
              </a:buClr>
              <a:buSzPts val="1500"/>
              <a:buFont typeface="Avenir"/>
              <a:buChar char="●"/>
            </a:pPr>
            <a:r>
              <a:rPr b="1" i="0" lang="en-US" sz="1500" u="none" cap="none" strike="noStrike">
                <a:solidFill>
                  <a:srgbClr val="547E1B"/>
                </a:solidFill>
                <a:latin typeface="Avenir"/>
                <a:ea typeface="Avenir"/>
                <a:cs typeface="Avenir"/>
                <a:sym typeface="Avenir"/>
              </a:rPr>
              <a:t>Two (2) Rocketry Reference Books (New Schools)</a:t>
            </a:r>
            <a:endParaRPr b="1" sz="1500">
              <a:solidFill>
                <a:srgbClr val="547E1B"/>
              </a:solidFill>
              <a:latin typeface="Avenir"/>
              <a:ea typeface="Avenir"/>
              <a:cs typeface="Avenir"/>
              <a:sym typeface="Avenir"/>
            </a:endParaRPr>
          </a:p>
          <a:p>
            <a:pPr indent="-304800" lvl="1" marL="914400" marR="0" rtl="0" algn="l">
              <a:lnSpc>
                <a:spcPct val="100000"/>
              </a:lnSpc>
              <a:spcBef>
                <a:spcPts val="0"/>
              </a:spcBef>
              <a:spcAft>
                <a:spcPts val="0"/>
              </a:spcAft>
              <a:buClr>
                <a:srgbClr val="000000"/>
              </a:buClr>
              <a:buSzPts val="1200"/>
              <a:buFont typeface="Avenir"/>
              <a:buChar char="○"/>
            </a:pPr>
            <a:r>
              <a:rPr i="1" lang="en-US" sz="1200" u="none" cap="none" strike="noStrike">
                <a:solidFill>
                  <a:srgbClr val="000000"/>
                </a:solidFill>
                <a:latin typeface="Avenir"/>
                <a:ea typeface="Avenir"/>
                <a:cs typeface="Avenir"/>
                <a:sym typeface="Avenir"/>
              </a:rPr>
              <a:t>Model Rocket Design </a:t>
            </a:r>
            <a:r>
              <a:rPr lang="en-US" sz="1200" u="none" cap="none" strike="noStrike">
                <a:solidFill>
                  <a:srgbClr val="000000"/>
                </a:solidFill>
                <a:latin typeface="Avenir"/>
                <a:ea typeface="Avenir"/>
                <a:cs typeface="Avenir"/>
                <a:sym typeface="Avenir"/>
              </a:rPr>
              <a:t>and</a:t>
            </a:r>
            <a:r>
              <a:rPr i="1" lang="en-US" sz="1200" u="none" cap="none" strike="noStrike">
                <a:solidFill>
                  <a:srgbClr val="000000"/>
                </a:solidFill>
                <a:latin typeface="Avenir"/>
                <a:ea typeface="Avenir"/>
                <a:cs typeface="Avenir"/>
                <a:sym typeface="Avenir"/>
              </a:rPr>
              <a:t> Construction; Modern High-Power Rocketry 2</a:t>
            </a:r>
            <a:endParaRPr i="1" u="none" cap="none" strike="noStrike">
              <a:solidFill>
                <a:srgbClr val="000000"/>
              </a:solidFill>
              <a:latin typeface="Avenir"/>
              <a:ea typeface="Avenir"/>
              <a:cs typeface="Avenir"/>
              <a:sym typeface="Avenir"/>
            </a:endParaRPr>
          </a:p>
          <a:p>
            <a:pPr indent="-323850" lvl="0" marL="457200" marR="0" rtl="0" algn="l">
              <a:lnSpc>
                <a:spcPct val="100000"/>
              </a:lnSpc>
              <a:spcBef>
                <a:spcPts val="0"/>
              </a:spcBef>
              <a:spcAft>
                <a:spcPts val="0"/>
              </a:spcAft>
              <a:buClr>
                <a:srgbClr val="547E1B"/>
              </a:buClr>
              <a:buSzPts val="1500"/>
              <a:buFont typeface="Avenir"/>
              <a:buChar char="●"/>
            </a:pPr>
            <a:r>
              <a:rPr b="1" i="0" lang="en-US" sz="1500" u="none" cap="none" strike="noStrike">
                <a:solidFill>
                  <a:srgbClr val="547E1B"/>
                </a:solidFill>
                <a:latin typeface="Avenir"/>
                <a:ea typeface="Avenir"/>
                <a:cs typeface="Avenir"/>
                <a:sym typeface="Avenir"/>
              </a:rPr>
              <a:t>Competition Ejection Charges</a:t>
            </a:r>
            <a:endParaRPr b="1" i="0" sz="1500" u="none" cap="none" strike="noStrike">
              <a:solidFill>
                <a:srgbClr val="547E1B"/>
              </a:solidFill>
              <a:latin typeface="Avenir"/>
              <a:ea typeface="Avenir"/>
              <a:cs typeface="Avenir"/>
              <a:sym typeface="Avenir"/>
            </a:endParaRPr>
          </a:p>
          <a:p>
            <a:pPr indent="-323850" lvl="0" marL="457200" marR="0" rtl="0" algn="l">
              <a:lnSpc>
                <a:spcPct val="100000"/>
              </a:lnSpc>
              <a:spcBef>
                <a:spcPts val="0"/>
              </a:spcBef>
              <a:spcAft>
                <a:spcPts val="0"/>
              </a:spcAft>
              <a:buClr>
                <a:srgbClr val="547E1B"/>
              </a:buClr>
              <a:buSzPts val="1500"/>
              <a:buFont typeface="Avenir"/>
              <a:buChar char="●"/>
            </a:pPr>
            <a:r>
              <a:rPr b="1" i="0" lang="en-US" sz="1500" u="none" cap="none" strike="noStrike">
                <a:solidFill>
                  <a:srgbClr val="547E1B"/>
                </a:solidFill>
                <a:latin typeface="Avenir"/>
                <a:ea typeface="Avenir"/>
                <a:cs typeface="Avenir"/>
                <a:sym typeface="Avenir"/>
              </a:rPr>
              <a:t>Competition Rocket Motor(s) and Motor Casing</a:t>
            </a:r>
            <a:endParaRPr b="1" i="0" sz="1500" u="none" cap="none" strike="noStrike">
              <a:solidFill>
                <a:srgbClr val="547E1B"/>
              </a:solidFill>
              <a:latin typeface="Avenir"/>
              <a:ea typeface="Avenir"/>
              <a:cs typeface="Avenir"/>
              <a:sym typeface="Avenir"/>
            </a:endParaRPr>
          </a:p>
          <a:p>
            <a:pPr indent="-304800" lvl="1" marL="914400" marR="0" rtl="0" algn="l">
              <a:lnSpc>
                <a:spcPct val="100000"/>
              </a:lnSpc>
              <a:spcBef>
                <a:spcPts val="0"/>
              </a:spcBef>
              <a:spcAft>
                <a:spcPts val="0"/>
              </a:spcAft>
              <a:buSzPts val="1200"/>
              <a:buFont typeface="Avenir"/>
              <a:buChar char="○"/>
            </a:pPr>
            <a:r>
              <a:rPr lang="en-US" sz="1200">
                <a:latin typeface="Avenir"/>
                <a:ea typeface="Avenir"/>
                <a:cs typeface="Avenir"/>
                <a:sym typeface="Avenir"/>
              </a:rPr>
              <a:t>One</a:t>
            </a:r>
            <a:r>
              <a:rPr lang="en-US" sz="1200" u="none" cap="none" strike="noStrike">
                <a:solidFill>
                  <a:srgbClr val="000000"/>
                </a:solidFill>
                <a:latin typeface="Avenir"/>
                <a:ea typeface="Avenir"/>
                <a:cs typeface="Avenir"/>
                <a:sym typeface="Avenir"/>
              </a:rPr>
              <a:t> (</a:t>
            </a:r>
            <a:r>
              <a:rPr lang="en-US" sz="1200">
                <a:latin typeface="Avenir"/>
                <a:ea typeface="Avenir"/>
                <a:cs typeface="Avenir"/>
                <a:sym typeface="Avenir"/>
              </a:rPr>
              <a:t>1</a:t>
            </a:r>
            <a:r>
              <a:rPr lang="en-US" sz="1200" u="none" cap="none" strike="noStrike">
                <a:solidFill>
                  <a:srgbClr val="000000"/>
                </a:solidFill>
                <a:latin typeface="Avenir"/>
                <a:ea typeface="Avenir"/>
                <a:cs typeface="Avenir"/>
                <a:sym typeface="Avenir"/>
              </a:rPr>
              <a:t>) reloadable motor of your choice and one (1) motor casing per team will be provided</a:t>
            </a:r>
            <a:endParaRPr sz="1200">
              <a:latin typeface="Avenir"/>
              <a:ea typeface="Avenir"/>
              <a:cs typeface="Avenir"/>
              <a:sym typeface="Avenir"/>
            </a:endParaRPr>
          </a:p>
          <a:p>
            <a:pPr indent="-304800" lvl="1" marL="914400" marR="0" rtl="0" algn="l">
              <a:lnSpc>
                <a:spcPct val="100000"/>
              </a:lnSpc>
              <a:spcBef>
                <a:spcPts val="0"/>
              </a:spcBef>
              <a:spcAft>
                <a:spcPts val="0"/>
              </a:spcAft>
              <a:buSzPts val="1200"/>
              <a:buFont typeface="Avenir"/>
              <a:buChar char="○"/>
            </a:pPr>
            <a:r>
              <a:rPr i="0" lang="en-US" sz="1200" u="none" cap="none" strike="noStrike">
                <a:solidFill>
                  <a:srgbClr val="000000"/>
                </a:solidFill>
                <a:latin typeface="Avenir"/>
                <a:ea typeface="Avenir"/>
                <a:cs typeface="Avenir"/>
                <a:sym typeface="Avenir"/>
              </a:rPr>
              <a:t>Motor selection deadline is February 2</a:t>
            </a:r>
            <a:r>
              <a:rPr lang="en-US" sz="1200">
                <a:latin typeface="Avenir"/>
                <a:ea typeface="Avenir"/>
                <a:cs typeface="Avenir"/>
                <a:sym typeface="Avenir"/>
              </a:rPr>
              <a:t>7</a:t>
            </a:r>
            <a:r>
              <a:rPr i="0" lang="en-US" sz="1200" u="none" cap="none" strike="noStrike">
                <a:solidFill>
                  <a:srgbClr val="000000"/>
                </a:solidFill>
                <a:latin typeface="Avenir"/>
                <a:ea typeface="Avenir"/>
                <a:cs typeface="Avenir"/>
                <a:sym typeface="Avenir"/>
              </a:rPr>
              <a:t>, 202</a:t>
            </a:r>
            <a:r>
              <a:rPr lang="en-US" sz="1200">
                <a:latin typeface="Avenir"/>
                <a:ea typeface="Avenir"/>
                <a:cs typeface="Avenir"/>
                <a:sym typeface="Avenir"/>
              </a:rPr>
              <a:t>3</a:t>
            </a:r>
            <a:endParaRPr i="0" u="none" cap="none" strike="noStrike">
              <a:solidFill>
                <a:srgbClr val="000000"/>
              </a:solidFill>
              <a:latin typeface="Avenir"/>
              <a:ea typeface="Avenir"/>
              <a:cs typeface="Avenir"/>
              <a:sym typeface="Avenir"/>
            </a:endParaRPr>
          </a:p>
          <a:p>
            <a:pPr indent="-323850" lvl="0" marL="457200" marR="0" rtl="0" algn="l">
              <a:lnSpc>
                <a:spcPct val="100000"/>
              </a:lnSpc>
              <a:spcBef>
                <a:spcPts val="0"/>
              </a:spcBef>
              <a:spcAft>
                <a:spcPts val="0"/>
              </a:spcAft>
              <a:buClr>
                <a:srgbClr val="547E1B"/>
              </a:buClr>
              <a:buSzPts val="1500"/>
              <a:buFont typeface="Avenir"/>
              <a:buChar char="●"/>
            </a:pPr>
            <a:r>
              <a:rPr b="1" i="0" lang="en-US" sz="1500" u="none" cap="none" strike="noStrike">
                <a:solidFill>
                  <a:srgbClr val="547E1B"/>
                </a:solidFill>
                <a:latin typeface="Avenir"/>
                <a:ea typeface="Avenir"/>
                <a:cs typeface="Avenir"/>
                <a:sym typeface="Avenir"/>
              </a:rPr>
              <a:t>Report Feedbac</a:t>
            </a:r>
            <a:r>
              <a:rPr b="1" lang="en-US" sz="1500">
                <a:solidFill>
                  <a:srgbClr val="547E1B"/>
                </a:solidFill>
                <a:latin typeface="Avenir"/>
                <a:ea typeface="Avenir"/>
                <a:cs typeface="Avenir"/>
                <a:sym typeface="Avenir"/>
              </a:rPr>
              <a:t>k</a:t>
            </a:r>
            <a:endParaRPr b="1" sz="1500">
              <a:solidFill>
                <a:srgbClr val="547E1B"/>
              </a:solidFill>
              <a:latin typeface="Avenir"/>
              <a:ea typeface="Avenir"/>
              <a:cs typeface="Avenir"/>
              <a:sym typeface="Avenir"/>
            </a:endParaRPr>
          </a:p>
          <a:p>
            <a:pPr indent="-304800" lvl="1" marL="914400" marR="0" rtl="0" algn="l">
              <a:lnSpc>
                <a:spcPct val="100000"/>
              </a:lnSpc>
              <a:spcBef>
                <a:spcPts val="0"/>
              </a:spcBef>
              <a:spcAft>
                <a:spcPts val="0"/>
              </a:spcAft>
              <a:buClr>
                <a:srgbClr val="000000"/>
              </a:buClr>
              <a:buSzPts val="1200"/>
              <a:buFont typeface="Avenir"/>
              <a:buChar char="○"/>
            </a:pPr>
            <a:r>
              <a:rPr lang="en-US" sz="1200" u="none" cap="none" strike="noStrike">
                <a:solidFill>
                  <a:srgbClr val="000000"/>
                </a:solidFill>
                <a:latin typeface="Avenir"/>
                <a:ea typeface="Avenir"/>
                <a:cs typeface="Avenir"/>
                <a:sym typeface="Avenir"/>
              </a:rPr>
              <a:t>Provided a minimum of one (1) week prior to submission of next report</a:t>
            </a:r>
            <a:endParaRPr sz="1200">
              <a:latin typeface="Avenir"/>
              <a:ea typeface="Avenir"/>
              <a:cs typeface="Avenir"/>
              <a:sym typeface="Avenir"/>
            </a:endParaRPr>
          </a:p>
          <a:p>
            <a:pPr indent="-304800" lvl="1" marL="914400" marR="0" rtl="0" algn="l">
              <a:lnSpc>
                <a:spcPct val="100000"/>
              </a:lnSpc>
              <a:spcBef>
                <a:spcPts val="0"/>
              </a:spcBef>
              <a:spcAft>
                <a:spcPts val="0"/>
              </a:spcAft>
              <a:buClr>
                <a:srgbClr val="000000"/>
              </a:buClr>
              <a:buSzPts val="1200"/>
              <a:buFont typeface="Avenir"/>
              <a:buChar char="○"/>
            </a:pPr>
            <a:r>
              <a:rPr lang="en-US" sz="1200" u="none" cap="none" strike="noStrike">
                <a:solidFill>
                  <a:srgbClr val="000000"/>
                </a:solidFill>
                <a:latin typeface="Avenir"/>
                <a:ea typeface="Avenir"/>
                <a:cs typeface="Avenir"/>
                <a:sym typeface="Avenir"/>
              </a:rPr>
              <a:t>No feedback will be given on FRR report</a:t>
            </a:r>
            <a:endParaRPr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200"/>
              <a:buFont typeface="Arial"/>
              <a:buNone/>
            </a:pPr>
            <a:r>
              <a:t/>
            </a:r>
            <a:endParaRPr b="0" i="1" sz="1200" u="none" cap="none" strike="noStrike">
              <a:solidFill>
                <a:srgbClr val="000000"/>
              </a:solidFill>
              <a:latin typeface="Avenir"/>
              <a:ea typeface="Avenir"/>
              <a:cs typeface="Avenir"/>
              <a:sym typeface="Avenir"/>
            </a:endParaRPr>
          </a:p>
        </p:txBody>
      </p:sp>
      <p:sp>
        <p:nvSpPr>
          <p:cNvPr id="195" name="Google Shape;195;p7"/>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4"/>
                                        </p:tgtEl>
                                        <p:attrNameLst>
                                          <p:attrName>style.visibility</p:attrName>
                                        </p:attrNameLst>
                                      </p:cBhvr>
                                      <p:to>
                                        <p:strVal val="visible"/>
                                      </p:to>
                                    </p:set>
                                    <p:animEffect filter="fade" transition="in">
                                      <p:cBhvr>
                                        <p:cTn dur="1000"/>
                                        <p:tgtEl>
                                          <p:spTgt spid="19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201" name="Shape 201"/>
        <p:cNvGrpSpPr/>
        <p:nvPr/>
      </p:nvGrpSpPr>
      <p:grpSpPr>
        <a:xfrm>
          <a:off x="0" y="0"/>
          <a:ext cx="0" cy="0"/>
          <a:chOff x="0" y="0"/>
          <a:chExt cx="0" cy="0"/>
        </a:xfrm>
      </p:grpSpPr>
      <p:sp>
        <p:nvSpPr>
          <p:cNvPr id="202" name="Google Shape;202;g17cd0445e3c_0_4"/>
          <p:cNvSpPr txBox="1"/>
          <p:nvPr/>
        </p:nvSpPr>
        <p:spPr>
          <a:xfrm>
            <a:off x="260412" y="103425"/>
            <a:ext cx="8623200" cy="1510500"/>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000000"/>
              </a:buClr>
              <a:buSzPts val="4800"/>
              <a:buFont typeface="Avenir"/>
              <a:buNone/>
            </a:pPr>
            <a:r>
              <a:rPr lang="en-US" sz="4600">
                <a:latin typeface="Avenir"/>
                <a:ea typeface="Avenir"/>
                <a:cs typeface="Avenir"/>
                <a:sym typeface="Avenir"/>
              </a:rPr>
              <a:t>Optional Resources Available</a:t>
            </a:r>
            <a:br>
              <a:rPr lang="en-US" sz="4600">
                <a:latin typeface="Avenir"/>
                <a:ea typeface="Avenir"/>
                <a:cs typeface="Avenir"/>
                <a:sym typeface="Avenir"/>
              </a:rPr>
            </a:br>
            <a:r>
              <a:rPr lang="en-US" sz="4600">
                <a:latin typeface="Avenir"/>
                <a:ea typeface="Avenir"/>
                <a:cs typeface="Avenir"/>
                <a:sym typeface="Avenir"/>
              </a:rPr>
              <a:t>by WSGC</a:t>
            </a:r>
            <a:r>
              <a:rPr i="0" lang="en-US" sz="4600" u="none" cap="none" strike="noStrike">
                <a:solidFill>
                  <a:srgbClr val="000000"/>
                </a:solidFill>
                <a:latin typeface="Avenir"/>
                <a:ea typeface="Avenir"/>
                <a:cs typeface="Avenir"/>
                <a:sym typeface="Avenir"/>
              </a:rPr>
              <a:t> to Teams</a:t>
            </a:r>
            <a:endParaRPr i="0" sz="1200" u="none" cap="none" strike="noStrike">
              <a:solidFill>
                <a:srgbClr val="000000"/>
              </a:solidFill>
            </a:endParaRPr>
          </a:p>
        </p:txBody>
      </p:sp>
      <p:sp>
        <p:nvSpPr>
          <p:cNvPr id="203" name="Google Shape;203;g17cd0445e3c_0_4"/>
          <p:cNvSpPr txBox="1"/>
          <p:nvPr/>
        </p:nvSpPr>
        <p:spPr>
          <a:xfrm>
            <a:off x="533400" y="1905000"/>
            <a:ext cx="8229600" cy="4009200"/>
          </a:xfrm>
          <a:prstGeom prst="rect">
            <a:avLst/>
          </a:prstGeom>
          <a:noFill/>
          <a:ln>
            <a:noFill/>
          </a:ln>
        </p:spPr>
        <p:txBody>
          <a:bodyPr anchorCtr="0" anchor="t" bIns="45700" lIns="91425" spcFirstLastPara="1" rIns="91425" wrap="square" tIns="45700">
            <a:noAutofit/>
          </a:bodyPr>
          <a:lstStyle/>
          <a:p>
            <a:pPr indent="-323850" lvl="0" marL="457200" marR="0" rtl="0" algn="l">
              <a:lnSpc>
                <a:spcPct val="100000"/>
              </a:lnSpc>
              <a:spcBef>
                <a:spcPts val="0"/>
              </a:spcBef>
              <a:spcAft>
                <a:spcPts val="0"/>
              </a:spcAft>
              <a:buClr>
                <a:srgbClr val="547E1B"/>
              </a:buClr>
              <a:buSzPts val="1500"/>
              <a:buFont typeface="Avenir"/>
              <a:buChar char="●"/>
            </a:pPr>
            <a:r>
              <a:rPr b="1" lang="en-US" sz="1500">
                <a:solidFill>
                  <a:srgbClr val="547E1B"/>
                </a:solidFill>
                <a:latin typeface="Avenir"/>
                <a:ea typeface="Avenir"/>
                <a:cs typeface="Avenir"/>
                <a:sym typeface="Avenir"/>
              </a:rPr>
              <a:t>Additional Travel Funds</a:t>
            </a:r>
            <a:endParaRPr b="1" sz="1500">
              <a:solidFill>
                <a:srgbClr val="547E1B"/>
              </a:solidFill>
              <a:latin typeface="Avenir"/>
              <a:ea typeface="Avenir"/>
              <a:cs typeface="Avenir"/>
              <a:sym typeface="Avenir"/>
            </a:endParaRPr>
          </a:p>
          <a:p>
            <a:pPr indent="-304800" lvl="1" marL="914400" marR="0" rtl="0" algn="l">
              <a:lnSpc>
                <a:spcPct val="100000"/>
              </a:lnSpc>
              <a:spcBef>
                <a:spcPts val="0"/>
              </a:spcBef>
              <a:spcAft>
                <a:spcPts val="0"/>
              </a:spcAft>
              <a:buSzPts val="1200"/>
              <a:buFont typeface="Avenir"/>
              <a:buChar char="○"/>
            </a:pPr>
            <a:r>
              <a:rPr lang="en-US" sz="1200">
                <a:latin typeface="Avenir"/>
                <a:ea typeface="Avenir"/>
                <a:cs typeface="Avenir"/>
                <a:sym typeface="Avenir"/>
              </a:rPr>
              <a:t>A</a:t>
            </a:r>
            <a:r>
              <a:rPr lang="en-US" sz="1200">
                <a:latin typeface="Avenir"/>
                <a:ea typeface="Avenir"/>
                <a:cs typeface="Avenir"/>
                <a:sym typeface="Avenir"/>
              </a:rPr>
              <a:t>dditional travel funds for Mountain, Eastern, Pacific, Atlantic and Hawaiian Time Zones</a:t>
            </a:r>
            <a:endParaRPr sz="1200">
              <a:latin typeface="Avenir"/>
              <a:ea typeface="Avenir"/>
              <a:cs typeface="Avenir"/>
              <a:sym typeface="Avenir"/>
            </a:endParaRPr>
          </a:p>
          <a:p>
            <a:pPr indent="-304800" lvl="1" marL="914400" marR="0" rtl="0" algn="l">
              <a:lnSpc>
                <a:spcPct val="100000"/>
              </a:lnSpc>
              <a:spcBef>
                <a:spcPts val="0"/>
              </a:spcBef>
              <a:spcAft>
                <a:spcPts val="0"/>
              </a:spcAft>
              <a:buSzPts val="1200"/>
              <a:buFont typeface="Avenir"/>
              <a:buChar char="○"/>
            </a:pPr>
            <a:r>
              <a:rPr lang="en-US" sz="1200">
                <a:latin typeface="Avenir"/>
                <a:ea typeface="Avenir"/>
                <a:cs typeface="Avenir"/>
                <a:sym typeface="Avenir"/>
              </a:rPr>
              <a:t>Based on one-way travel to Carthage College</a:t>
            </a:r>
            <a:endParaRPr sz="1200">
              <a:latin typeface="Avenir"/>
              <a:ea typeface="Avenir"/>
              <a:cs typeface="Avenir"/>
              <a:sym typeface="Avenir"/>
            </a:endParaRPr>
          </a:p>
          <a:p>
            <a:pPr indent="-304800" lvl="2" marL="1371600" marR="0" rtl="0" algn="l">
              <a:lnSpc>
                <a:spcPct val="100000"/>
              </a:lnSpc>
              <a:spcBef>
                <a:spcPts val="0"/>
              </a:spcBef>
              <a:spcAft>
                <a:spcPts val="0"/>
              </a:spcAft>
              <a:buSzPts val="1200"/>
              <a:buFont typeface="Avenir"/>
              <a:buChar char="■"/>
            </a:pPr>
            <a:r>
              <a:rPr lang="en-US" sz="1200">
                <a:latin typeface="Avenir"/>
                <a:ea typeface="Avenir"/>
                <a:cs typeface="Avenir"/>
                <a:sym typeface="Avenir"/>
              </a:rPr>
              <a:t>$500</a:t>
            </a:r>
            <a:endParaRPr sz="1200">
              <a:latin typeface="Avenir"/>
              <a:ea typeface="Avenir"/>
              <a:cs typeface="Avenir"/>
              <a:sym typeface="Avenir"/>
            </a:endParaRPr>
          </a:p>
          <a:p>
            <a:pPr indent="-304800" lvl="3" marL="1828800" marR="0" rtl="0" algn="l">
              <a:lnSpc>
                <a:spcPct val="100000"/>
              </a:lnSpc>
              <a:spcBef>
                <a:spcPts val="0"/>
              </a:spcBef>
              <a:spcAft>
                <a:spcPts val="0"/>
              </a:spcAft>
              <a:buSzPts val="1200"/>
              <a:buFont typeface="Avenir"/>
              <a:buChar char="●"/>
            </a:pPr>
            <a:r>
              <a:rPr lang="en-US" sz="1200">
                <a:latin typeface="Avenir"/>
                <a:ea typeface="Avenir"/>
                <a:cs typeface="Avenir"/>
                <a:sym typeface="Avenir"/>
              </a:rPr>
              <a:t>1,000-1,999 miles</a:t>
            </a:r>
            <a:endParaRPr sz="1200">
              <a:latin typeface="Avenir"/>
              <a:ea typeface="Avenir"/>
              <a:cs typeface="Avenir"/>
              <a:sym typeface="Avenir"/>
            </a:endParaRPr>
          </a:p>
          <a:p>
            <a:pPr indent="-304800" lvl="3" marL="1828800" marR="0" rtl="0" algn="l">
              <a:lnSpc>
                <a:spcPct val="100000"/>
              </a:lnSpc>
              <a:spcBef>
                <a:spcPts val="0"/>
              </a:spcBef>
              <a:spcAft>
                <a:spcPts val="0"/>
              </a:spcAft>
              <a:buSzPts val="1200"/>
              <a:buFont typeface="Avenir"/>
              <a:buChar char="●"/>
            </a:pPr>
            <a:r>
              <a:rPr lang="en-US" sz="1200">
                <a:latin typeface="Avenir"/>
                <a:ea typeface="Avenir"/>
                <a:cs typeface="Avenir"/>
                <a:sym typeface="Avenir"/>
              </a:rPr>
              <a:t>Fort Lewis College, Massachusetts Institute of Technology, Northern Arizona University</a:t>
            </a:r>
            <a:endParaRPr sz="1200">
              <a:latin typeface="Avenir"/>
              <a:ea typeface="Avenir"/>
              <a:cs typeface="Avenir"/>
              <a:sym typeface="Avenir"/>
            </a:endParaRPr>
          </a:p>
          <a:p>
            <a:pPr indent="-304800" lvl="2" marL="1371600" marR="0" rtl="0" algn="l">
              <a:lnSpc>
                <a:spcPct val="100000"/>
              </a:lnSpc>
              <a:spcBef>
                <a:spcPts val="0"/>
              </a:spcBef>
              <a:spcAft>
                <a:spcPts val="0"/>
              </a:spcAft>
              <a:buSzPts val="1200"/>
              <a:buFont typeface="Avenir"/>
              <a:buChar char="■"/>
            </a:pPr>
            <a:r>
              <a:rPr lang="en-US" sz="1200">
                <a:latin typeface="Avenir"/>
                <a:ea typeface="Avenir"/>
                <a:cs typeface="Avenir"/>
                <a:sym typeface="Avenir"/>
              </a:rPr>
              <a:t>$1,000</a:t>
            </a:r>
            <a:endParaRPr sz="1200">
              <a:latin typeface="Avenir"/>
              <a:ea typeface="Avenir"/>
              <a:cs typeface="Avenir"/>
              <a:sym typeface="Avenir"/>
            </a:endParaRPr>
          </a:p>
          <a:p>
            <a:pPr indent="-304800" lvl="3" marL="1828800" marR="0" rtl="0" algn="l">
              <a:lnSpc>
                <a:spcPct val="100000"/>
              </a:lnSpc>
              <a:spcBef>
                <a:spcPts val="0"/>
              </a:spcBef>
              <a:spcAft>
                <a:spcPts val="0"/>
              </a:spcAft>
              <a:buSzPts val="1200"/>
              <a:buFont typeface="Avenir"/>
              <a:buChar char="●"/>
            </a:pPr>
            <a:r>
              <a:rPr lang="en-US" sz="1200">
                <a:latin typeface="Avenir"/>
                <a:ea typeface="Avenir"/>
                <a:cs typeface="Avenir"/>
                <a:sym typeface="Avenir"/>
              </a:rPr>
              <a:t>2,000-2,999 miles</a:t>
            </a:r>
            <a:endParaRPr sz="1200">
              <a:latin typeface="Avenir"/>
              <a:ea typeface="Avenir"/>
              <a:cs typeface="Avenir"/>
              <a:sym typeface="Avenir"/>
            </a:endParaRPr>
          </a:p>
          <a:p>
            <a:pPr indent="-304800" lvl="3" marL="1828800" marR="0" rtl="0" algn="l">
              <a:lnSpc>
                <a:spcPct val="100000"/>
              </a:lnSpc>
              <a:spcBef>
                <a:spcPts val="0"/>
              </a:spcBef>
              <a:spcAft>
                <a:spcPts val="0"/>
              </a:spcAft>
              <a:buSzPts val="1200"/>
              <a:buFont typeface="Avenir"/>
              <a:buChar char="●"/>
            </a:pPr>
            <a:r>
              <a:rPr lang="en-US" sz="1200">
                <a:latin typeface="Avenir"/>
                <a:ea typeface="Avenir"/>
                <a:cs typeface="Avenir"/>
                <a:sym typeface="Avenir"/>
              </a:rPr>
              <a:t>Northwest Indian College, University of California Los Angeles, </a:t>
            </a:r>
            <a:r>
              <a:rPr lang="en-US" sz="1200">
                <a:latin typeface="Avenir"/>
                <a:ea typeface="Avenir"/>
                <a:cs typeface="Avenir"/>
                <a:sym typeface="Avenir"/>
              </a:rPr>
              <a:t>University</a:t>
            </a:r>
            <a:r>
              <a:rPr lang="en-US" sz="1200">
                <a:latin typeface="Avenir"/>
                <a:ea typeface="Avenir"/>
                <a:cs typeface="Avenir"/>
                <a:sym typeface="Avenir"/>
              </a:rPr>
              <a:t> of Washington Seattle</a:t>
            </a:r>
            <a:endParaRPr sz="1200">
              <a:latin typeface="Avenir"/>
              <a:ea typeface="Avenir"/>
              <a:cs typeface="Avenir"/>
              <a:sym typeface="Avenir"/>
            </a:endParaRPr>
          </a:p>
          <a:p>
            <a:pPr indent="-304800" lvl="2" marL="1371600" marR="0" rtl="0" algn="l">
              <a:lnSpc>
                <a:spcPct val="100000"/>
              </a:lnSpc>
              <a:spcBef>
                <a:spcPts val="0"/>
              </a:spcBef>
              <a:spcAft>
                <a:spcPts val="0"/>
              </a:spcAft>
              <a:buSzPts val="1200"/>
              <a:buFont typeface="Avenir"/>
              <a:buChar char="■"/>
            </a:pPr>
            <a:r>
              <a:rPr lang="en-US" sz="1200">
                <a:latin typeface="Avenir"/>
                <a:ea typeface="Avenir"/>
                <a:cs typeface="Avenir"/>
                <a:sym typeface="Avenir"/>
              </a:rPr>
              <a:t>$1,500</a:t>
            </a:r>
            <a:endParaRPr sz="1200">
              <a:latin typeface="Avenir"/>
              <a:ea typeface="Avenir"/>
              <a:cs typeface="Avenir"/>
              <a:sym typeface="Avenir"/>
            </a:endParaRPr>
          </a:p>
          <a:p>
            <a:pPr indent="-304800" lvl="3" marL="1828800" marR="0" rtl="0" algn="l">
              <a:lnSpc>
                <a:spcPct val="100000"/>
              </a:lnSpc>
              <a:spcBef>
                <a:spcPts val="0"/>
              </a:spcBef>
              <a:spcAft>
                <a:spcPts val="0"/>
              </a:spcAft>
              <a:buSzPts val="1200"/>
              <a:buFont typeface="Avenir"/>
              <a:buChar char="●"/>
            </a:pPr>
            <a:r>
              <a:rPr lang="en-US" sz="1200">
                <a:latin typeface="Avenir"/>
                <a:ea typeface="Avenir"/>
                <a:cs typeface="Avenir"/>
                <a:sym typeface="Avenir"/>
              </a:rPr>
              <a:t>3,000+ miles</a:t>
            </a:r>
            <a:endParaRPr sz="1200">
              <a:latin typeface="Avenir"/>
              <a:ea typeface="Avenir"/>
              <a:cs typeface="Avenir"/>
              <a:sym typeface="Avenir"/>
            </a:endParaRPr>
          </a:p>
          <a:p>
            <a:pPr indent="-304800" lvl="3" marL="1828800" marR="0" rtl="0" algn="l">
              <a:lnSpc>
                <a:spcPct val="100000"/>
              </a:lnSpc>
              <a:spcBef>
                <a:spcPts val="0"/>
              </a:spcBef>
              <a:spcAft>
                <a:spcPts val="0"/>
              </a:spcAft>
              <a:buSzPts val="1200"/>
              <a:buFont typeface="Avenir"/>
              <a:buChar char="●"/>
            </a:pPr>
            <a:r>
              <a:rPr lang="en-US" sz="1200">
                <a:latin typeface="Avenir"/>
                <a:ea typeface="Avenir"/>
                <a:cs typeface="Avenir"/>
                <a:sym typeface="Avenir"/>
              </a:rPr>
              <a:t>University of Hawaii at </a:t>
            </a:r>
            <a:r>
              <a:rPr lang="en-US" sz="1200">
                <a:latin typeface="Avenir"/>
                <a:ea typeface="Avenir"/>
                <a:cs typeface="Avenir"/>
                <a:sym typeface="Avenir"/>
              </a:rPr>
              <a:t>Manoa</a:t>
            </a:r>
            <a:r>
              <a:rPr lang="en-US" sz="1200">
                <a:latin typeface="Avenir"/>
                <a:ea typeface="Avenir"/>
                <a:cs typeface="Avenir"/>
                <a:sym typeface="Avenir"/>
              </a:rPr>
              <a:t>, Honolulu Community College</a:t>
            </a:r>
            <a:endParaRPr sz="1200">
              <a:latin typeface="Avenir"/>
              <a:ea typeface="Avenir"/>
              <a:cs typeface="Avenir"/>
              <a:sym typeface="Avenir"/>
            </a:endParaRPr>
          </a:p>
          <a:p>
            <a:pPr indent="-323850" lvl="0" marL="457200" marR="0" rtl="0" algn="l">
              <a:lnSpc>
                <a:spcPct val="100000"/>
              </a:lnSpc>
              <a:spcBef>
                <a:spcPts val="0"/>
              </a:spcBef>
              <a:spcAft>
                <a:spcPts val="0"/>
              </a:spcAft>
              <a:buClr>
                <a:srgbClr val="547E1B"/>
              </a:buClr>
              <a:buSzPts val="1500"/>
              <a:buFont typeface="Avenir"/>
              <a:buChar char="●"/>
            </a:pPr>
            <a:r>
              <a:rPr b="1" lang="en-US" sz="1500">
                <a:solidFill>
                  <a:srgbClr val="547E1B"/>
                </a:solidFill>
                <a:latin typeface="Avenir"/>
                <a:ea typeface="Avenir"/>
                <a:cs typeface="Avenir"/>
                <a:sym typeface="Avenir"/>
              </a:rPr>
              <a:t>Outreach Kit - Reach for the Star</a:t>
            </a:r>
            <a:endParaRPr b="1" sz="1500">
              <a:solidFill>
                <a:srgbClr val="547E1B"/>
              </a:solidFill>
              <a:latin typeface="Avenir"/>
              <a:ea typeface="Avenir"/>
              <a:cs typeface="Avenir"/>
              <a:sym typeface="Avenir"/>
            </a:endParaRPr>
          </a:p>
          <a:p>
            <a:pPr indent="-304800" lvl="1" marL="914400" marR="0" rtl="0" algn="l">
              <a:lnSpc>
                <a:spcPct val="100000"/>
              </a:lnSpc>
              <a:spcBef>
                <a:spcPts val="0"/>
              </a:spcBef>
              <a:spcAft>
                <a:spcPts val="0"/>
              </a:spcAft>
              <a:buClr>
                <a:srgbClr val="000000"/>
              </a:buClr>
              <a:buSzPts val="1200"/>
              <a:buFont typeface="Avenir"/>
              <a:buChar char="○"/>
            </a:pPr>
            <a:r>
              <a:rPr lang="en-US" sz="1200">
                <a:latin typeface="Avenir"/>
                <a:ea typeface="Avenir"/>
                <a:cs typeface="Avenir"/>
                <a:sym typeface="Avenir"/>
              </a:rPr>
              <a:t>15 low power rocket - valued at $25 per rocket</a:t>
            </a:r>
            <a:endParaRPr sz="1200">
              <a:latin typeface="Avenir"/>
              <a:ea typeface="Avenir"/>
              <a:cs typeface="Avenir"/>
              <a:sym typeface="Avenir"/>
            </a:endParaRPr>
          </a:p>
          <a:p>
            <a:pPr indent="-304800" lvl="1" marL="914400" marR="0" rtl="0" algn="l">
              <a:lnSpc>
                <a:spcPct val="100000"/>
              </a:lnSpc>
              <a:spcBef>
                <a:spcPts val="0"/>
              </a:spcBef>
              <a:spcAft>
                <a:spcPts val="0"/>
              </a:spcAft>
              <a:buSzPts val="1200"/>
              <a:buFont typeface="Avenir"/>
              <a:buChar char="○"/>
            </a:pPr>
            <a:r>
              <a:rPr lang="en-US" sz="1200" u="sng">
                <a:solidFill>
                  <a:schemeClr val="hlink"/>
                </a:solidFill>
                <a:latin typeface="Avenir"/>
                <a:ea typeface="Avenir"/>
                <a:cs typeface="Avenir"/>
                <a:sym typeface="Avenir"/>
                <a:hlinkClick r:id="rId3"/>
              </a:rPr>
              <a:t>http://www.rocketcompetition.com/</a:t>
            </a:r>
            <a:endParaRPr sz="1200">
              <a:latin typeface="Avenir"/>
              <a:ea typeface="Avenir"/>
              <a:cs typeface="Avenir"/>
              <a:sym typeface="Avenir"/>
            </a:endParaRPr>
          </a:p>
          <a:p>
            <a:pPr indent="0" lvl="0" marL="0" marR="0" rtl="0" algn="l">
              <a:lnSpc>
                <a:spcPct val="100000"/>
              </a:lnSpc>
              <a:spcBef>
                <a:spcPts val="0"/>
              </a:spcBef>
              <a:spcAft>
                <a:spcPts val="0"/>
              </a:spcAft>
              <a:buClr>
                <a:srgbClr val="000000"/>
              </a:buClr>
              <a:buSzPts val="1200"/>
              <a:buFont typeface="Arial"/>
              <a:buNone/>
            </a:pPr>
            <a:r>
              <a:t/>
            </a:r>
            <a:endParaRPr b="0" i="1" sz="1200" u="none" cap="none" strike="noStrike">
              <a:solidFill>
                <a:srgbClr val="000000"/>
              </a:solidFill>
              <a:latin typeface="Avenir"/>
              <a:ea typeface="Avenir"/>
              <a:cs typeface="Avenir"/>
              <a:sym typeface="Avenir"/>
            </a:endParaRPr>
          </a:p>
        </p:txBody>
      </p:sp>
      <p:sp>
        <p:nvSpPr>
          <p:cNvPr id="204" name="Google Shape;204;g17cd0445e3c_0_4"/>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3"/>
                                        </p:tgtEl>
                                        <p:attrNameLst>
                                          <p:attrName>style.visibility</p:attrName>
                                        </p:attrNameLst>
                                      </p:cBhvr>
                                      <p:to>
                                        <p:strVal val="visible"/>
                                      </p:to>
                                    </p:set>
                                    <p:animEffect filter="fade" transition="in">
                                      <p:cBhvr>
                                        <p:cTn dur="1000"/>
                                        <p:tgtEl>
                                          <p:spTgt spid="20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210" name="Shape 210"/>
        <p:cNvGrpSpPr/>
        <p:nvPr/>
      </p:nvGrpSpPr>
      <p:grpSpPr>
        <a:xfrm>
          <a:off x="0" y="0"/>
          <a:ext cx="0" cy="0"/>
          <a:chOff x="0" y="0"/>
          <a:chExt cx="0" cy="0"/>
        </a:xfrm>
      </p:grpSpPr>
      <p:sp>
        <p:nvSpPr>
          <p:cNvPr id="211" name="Google Shape;211;p8"/>
          <p:cNvSpPr txBox="1"/>
          <p:nvPr/>
        </p:nvSpPr>
        <p:spPr>
          <a:xfrm>
            <a:off x="425450" y="685800"/>
            <a:ext cx="8353425" cy="833437"/>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000000"/>
              </a:buClr>
              <a:buSzPts val="4800"/>
              <a:buFont typeface="Avenir"/>
              <a:buNone/>
            </a:pPr>
            <a:r>
              <a:rPr i="0" lang="en-US" sz="4800" u="none" cap="none" strike="noStrike">
                <a:solidFill>
                  <a:srgbClr val="000000"/>
                </a:solidFill>
                <a:latin typeface="Avenir"/>
                <a:ea typeface="Avenir"/>
                <a:cs typeface="Avenir"/>
                <a:sym typeface="Avenir"/>
              </a:rPr>
              <a:t>Additional </a:t>
            </a:r>
            <a:r>
              <a:rPr lang="en-US" sz="4800">
                <a:latin typeface="Avenir"/>
                <a:ea typeface="Avenir"/>
                <a:cs typeface="Avenir"/>
                <a:sym typeface="Avenir"/>
              </a:rPr>
              <a:t>N</a:t>
            </a:r>
            <a:r>
              <a:rPr i="0" lang="en-US" sz="4800" u="none" cap="none" strike="noStrike">
                <a:solidFill>
                  <a:srgbClr val="000000"/>
                </a:solidFill>
                <a:latin typeface="Avenir"/>
                <a:ea typeface="Avenir"/>
                <a:cs typeface="Avenir"/>
                <a:sym typeface="Avenir"/>
              </a:rPr>
              <a:t>on-FNL </a:t>
            </a:r>
            <a:r>
              <a:rPr lang="en-US" sz="4800">
                <a:latin typeface="Avenir"/>
                <a:ea typeface="Avenir"/>
                <a:cs typeface="Avenir"/>
                <a:sym typeface="Avenir"/>
              </a:rPr>
              <a:t>S</a:t>
            </a:r>
            <a:r>
              <a:rPr i="0" lang="en-US" sz="4800" u="none" cap="none" strike="noStrike">
                <a:solidFill>
                  <a:srgbClr val="000000"/>
                </a:solidFill>
                <a:latin typeface="Avenir"/>
                <a:ea typeface="Avenir"/>
                <a:cs typeface="Avenir"/>
                <a:sym typeface="Avenir"/>
              </a:rPr>
              <a:t>upport</a:t>
            </a:r>
            <a:endParaRPr i="0" sz="1400" u="none" cap="none" strike="noStrike">
              <a:solidFill>
                <a:srgbClr val="000000"/>
              </a:solidFill>
            </a:endParaRPr>
          </a:p>
        </p:txBody>
      </p:sp>
      <p:sp>
        <p:nvSpPr>
          <p:cNvPr id="212" name="Google Shape;212;p8"/>
          <p:cNvSpPr txBox="1"/>
          <p:nvPr/>
        </p:nvSpPr>
        <p:spPr>
          <a:xfrm>
            <a:off x="457191" y="1911675"/>
            <a:ext cx="8229600" cy="5065800"/>
          </a:xfrm>
          <a:prstGeom prst="rect">
            <a:avLst/>
          </a:prstGeom>
          <a:noFill/>
          <a:ln>
            <a:noFill/>
          </a:ln>
        </p:spPr>
        <p:txBody>
          <a:bodyPr anchorCtr="0" anchor="t" bIns="45700" lIns="91425" spcFirstLastPara="1" rIns="91425" wrap="square" tIns="45700">
            <a:noAutofit/>
          </a:bodyPr>
          <a:lstStyle/>
          <a:p>
            <a:pPr indent="-317500" lvl="0" marL="457200" rtl="0" algn="l">
              <a:spcBef>
                <a:spcPts val="300"/>
              </a:spcBef>
              <a:spcAft>
                <a:spcPts val="0"/>
              </a:spcAft>
              <a:buClr>
                <a:srgbClr val="547E1B"/>
              </a:buClr>
              <a:buSzPts val="1400"/>
              <a:buFont typeface="Avenir"/>
              <a:buChar char="●"/>
            </a:pPr>
            <a:r>
              <a:rPr lang="en-US">
                <a:solidFill>
                  <a:srgbClr val="547E1B"/>
                </a:solidFill>
                <a:latin typeface="Avenir"/>
                <a:ea typeface="Avenir"/>
                <a:cs typeface="Avenir"/>
                <a:sym typeface="Avenir"/>
              </a:rPr>
              <a:t>Additional f</a:t>
            </a:r>
            <a:r>
              <a:rPr lang="en-US">
                <a:solidFill>
                  <a:srgbClr val="547E1B"/>
                </a:solidFill>
                <a:latin typeface="Avenir"/>
                <a:ea typeface="Avenir"/>
                <a:cs typeface="Avenir"/>
                <a:sym typeface="Avenir"/>
              </a:rPr>
              <a:t>unding should be above and beyond FNL funding</a:t>
            </a:r>
            <a:endParaRPr>
              <a:solidFill>
                <a:srgbClr val="547E1B"/>
              </a:solidFill>
            </a:endParaRPr>
          </a:p>
          <a:p>
            <a:pPr indent="-317500" lvl="0" marL="457200" rtl="0" algn="l">
              <a:spcBef>
                <a:spcPts val="0"/>
              </a:spcBef>
              <a:spcAft>
                <a:spcPts val="0"/>
              </a:spcAft>
              <a:buClr>
                <a:srgbClr val="547E1B"/>
              </a:buClr>
              <a:buSzPts val="1400"/>
              <a:buFont typeface="Avenir"/>
              <a:buChar char="●"/>
            </a:pPr>
            <a:r>
              <a:rPr lang="en-US">
                <a:solidFill>
                  <a:srgbClr val="547E1B"/>
                </a:solidFill>
                <a:latin typeface="Avenir"/>
                <a:ea typeface="Avenir"/>
                <a:cs typeface="Avenir"/>
                <a:sym typeface="Avenir"/>
              </a:rPr>
              <a:t>Additional support should not replace FNL funding</a:t>
            </a:r>
            <a:endParaRPr>
              <a:solidFill>
                <a:srgbClr val="547E1B"/>
              </a:solidFill>
              <a:latin typeface="Avenir"/>
              <a:ea typeface="Avenir"/>
              <a:cs typeface="Avenir"/>
              <a:sym typeface="Avenir"/>
            </a:endParaRPr>
          </a:p>
          <a:p>
            <a:pPr indent="-317500" lvl="0" marL="457200" rtl="0" algn="l">
              <a:spcBef>
                <a:spcPts val="0"/>
              </a:spcBef>
              <a:spcAft>
                <a:spcPts val="0"/>
              </a:spcAft>
              <a:buClr>
                <a:srgbClr val="547E1B"/>
              </a:buClr>
              <a:buSzPts val="1400"/>
              <a:buFont typeface="Avenir"/>
              <a:buChar char="●"/>
            </a:pPr>
            <a:r>
              <a:rPr lang="en-US">
                <a:solidFill>
                  <a:srgbClr val="547E1B"/>
                </a:solidFill>
                <a:latin typeface="Avenir"/>
                <a:ea typeface="Avenir"/>
                <a:cs typeface="Avenir"/>
                <a:sym typeface="Avenir"/>
              </a:rPr>
              <a:t>Funds can come from:</a:t>
            </a:r>
            <a:endParaRPr>
              <a:solidFill>
                <a:srgbClr val="547E1B"/>
              </a:solidFill>
              <a:latin typeface="Avenir"/>
              <a:ea typeface="Avenir"/>
              <a:cs typeface="Avenir"/>
              <a:sym typeface="Avenir"/>
            </a:endParaRPr>
          </a:p>
          <a:p>
            <a:pPr indent="-311150" lvl="1" marL="914400" marR="0" rtl="0" algn="l">
              <a:lnSpc>
                <a:spcPct val="100000"/>
              </a:lnSpc>
              <a:spcBef>
                <a:spcPts val="0"/>
              </a:spcBef>
              <a:spcAft>
                <a:spcPts val="0"/>
              </a:spcAft>
              <a:buSzPts val="1300"/>
              <a:buFont typeface="Avenir"/>
              <a:buChar char="○"/>
            </a:pPr>
            <a:r>
              <a:rPr lang="en-US" sz="1500">
                <a:solidFill>
                  <a:schemeClr val="dk1"/>
                </a:solidFill>
                <a:latin typeface="Avenir"/>
                <a:ea typeface="Avenir"/>
                <a:cs typeface="Avenir"/>
                <a:sym typeface="Avenir"/>
              </a:rPr>
              <a:t>Your state’s </a:t>
            </a:r>
            <a:r>
              <a:rPr b="0" i="0" lang="en-US" sz="1500" u="none" cap="none" strike="noStrike">
                <a:solidFill>
                  <a:schemeClr val="dk1"/>
                </a:solidFill>
                <a:latin typeface="Avenir"/>
                <a:ea typeface="Avenir"/>
                <a:cs typeface="Avenir"/>
                <a:sym typeface="Avenir"/>
              </a:rPr>
              <a:t>Space Grant</a:t>
            </a:r>
            <a:r>
              <a:rPr lang="en-US" sz="1500">
                <a:solidFill>
                  <a:schemeClr val="dk1"/>
                </a:solidFill>
                <a:latin typeface="Avenir"/>
                <a:ea typeface="Avenir"/>
                <a:cs typeface="Avenir"/>
                <a:sym typeface="Avenir"/>
              </a:rPr>
              <a:t> </a:t>
            </a:r>
            <a:endParaRPr>
              <a:solidFill>
                <a:schemeClr val="dk1"/>
              </a:solidFill>
              <a:latin typeface="Avenir"/>
              <a:ea typeface="Avenir"/>
              <a:cs typeface="Avenir"/>
              <a:sym typeface="Avenir"/>
            </a:endParaRPr>
          </a:p>
          <a:p>
            <a:pPr indent="-317500" lvl="2" marL="1371600" rtl="0" algn="l">
              <a:spcBef>
                <a:spcPts val="400"/>
              </a:spcBef>
              <a:spcAft>
                <a:spcPts val="0"/>
              </a:spcAft>
              <a:buClr>
                <a:schemeClr val="dk1"/>
              </a:buClr>
              <a:buSzPts val="1400"/>
              <a:buFont typeface="Avenir"/>
              <a:buChar char="■"/>
            </a:pPr>
            <a:r>
              <a:rPr lang="en-US" sz="1500" u="sng">
                <a:solidFill>
                  <a:schemeClr val="hlink"/>
                </a:solidFill>
                <a:latin typeface="Avenir"/>
                <a:ea typeface="Avenir"/>
                <a:cs typeface="Avenir"/>
                <a:sym typeface="Avenir"/>
                <a:hlinkClick r:id="rId3"/>
              </a:rPr>
              <a:t>https://national.spacegrant.org</a:t>
            </a:r>
            <a:endParaRPr>
              <a:solidFill>
                <a:schemeClr val="dk1"/>
              </a:solidFill>
              <a:latin typeface="Avenir"/>
              <a:ea typeface="Avenir"/>
              <a:cs typeface="Avenir"/>
              <a:sym typeface="Avenir"/>
            </a:endParaRPr>
          </a:p>
          <a:p>
            <a:pPr indent="-311150" lvl="1" marL="914400" marR="0" rtl="0" algn="l">
              <a:lnSpc>
                <a:spcPct val="100000"/>
              </a:lnSpc>
              <a:spcBef>
                <a:spcPts val="0"/>
              </a:spcBef>
              <a:spcAft>
                <a:spcPts val="0"/>
              </a:spcAft>
              <a:buSzPts val="1300"/>
              <a:buFont typeface="Avenir"/>
              <a:buChar char="○"/>
            </a:pPr>
            <a:r>
              <a:rPr b="0" i="0" lang="en-US" sz="1500" u="none" cap="none" strike="noStrike">
                <a:solidFill>
                  <a:schemeClr val="dk1"/>
                </a:solidFill>
                <a:latin typeface="Avenir"/>
                <a:ea typeface="Avenir"/>
                <a:cs typeface="Avenir"/>
                <a:sym typeface="Avenir"/>
              </a:rPr>
              <a:t>Academic Institutions</a:t>
            </a:r>
            <a:endParaRPr b="0" i="0" sz="1300" u="none" cap="none" strike="noStrike">
              <a:solidFill>
                <a:schemeClr val="dk1"/>
              </a:solidFill>
              <a:latin typeface="Arial"/>
              <a:ea typeface="Arial"/>
              <a:cs typeface="Arial"/>
              <a:sym typeface="Arial"/>
            </a:endParaRPr>
          </a:p>
          <a:p>
            <a:pPr indent="-311150" lvl="1" marL="914400" marR="0" rtl="0" algn="l">
              <a:lnSpc>
                <a:spcPct val="100000"/>
              </a:lnSpc>
              <a:spcBef>
                <a:spcPts val="0"/>
              </a:spcBef>
              <a:spcAft>
                <a:spcPts val="0"/>
              </a:spcAft>
              <a:buSzPts val="1300"/>
              <a:buFont typeface="Avenir"/>
              <a:buChar char="○"/>
            </a:pPr>
            <a:r>
              <a:rPr b="0" i="0" lang="en-US" sz="1500" u="none" cap="none" strike="noStrike">
                <a:solidFill>
                  <a:schemeClr val="dk1"/>
                </a:solidFill>
                <a:latin typeface="Avenir"/>
                <a:ea typeface="Avenir"/>
                <a:cs typeface="Avenir"/>
                <a:sym typeface="Avenir"/>
              </a:rPr>
              <a:t>Student Groups</a:t>
            </a:r>
            <a:endParaRPr sz="1300">
              <a:solidFill>
                <a:schemeClr val="dk1"/>
              </a:solidFill>
            </a:endParaRPr>
          </a:p>
          <a:p>
            <a:pPr indent="-311150" lvl="1" marL="914400" marR="0" rtl="0" algn="l">
              <a:lnSpc>
                <a:spcPct val="100000"/>
              </a:lnSpc>
              <a:spcBef>
                <a:spcPts val="0"/>
              </a:spcBef>
              <a:spcAft>
                <a:spcPts val="0"/>
              </a:spcAft>
              <a:buSzPts val="1300"/>
              <a:buFont typeface="Avenir"/>
              <a:buChar char="○"/>
            </a:pPr>
            <a:r>
              <a:rPr b="0" i="0" lang="en-US" sz="1500" u="none" cap="none" strike="noStrike">
                <a:solidFill>
                  <a:schemeClr val="dk1"/>
                </a:solidFill>
                <a:latin typeface="Avenir"/>
                <a:ea typeface="Avenir"/>
                <a:cs typeface="Avenir"/>
                <a:sym typeface="Avenir"/>
              </a:rPr>
              <a:t>Industry</a:t>
            </a:r>
            <a:endParaRPr>
              <a:latin typeface="Avenir"/>
              <a:ea typeface="Avenir"/>
              <a:cs typeface="Avenir"/>
              <a:sym typeface="Avenir"/>
            </a:endParaRPr>
          </a:p>
          <a:p>
            <a:pPr indent="-317500" lvl="0" marL="457200" marR="0" rtl="0" algn="l">
              <a:lnSpc>
                <a:spcPct val="100000"/>
              </a:lnSpc>
              <a:spcBef>
                <a:spcPts val="0"/>
              </a:spcBef>
              <a:spcAft>
                <a:spcPts val="0"/>
              </a:spcAft>
              <a:buClr>
                <a:srgbClr val="547E1B"/>
              </a:buClr>
              <a:buSzPts val="1400"/>
              <a:buFont typeface="Avenir"/>
              <a:buChar char="●"/>
            </a:pPr>
            <a:r>
              <a:rPr b="0" i="0" lang="en-US" sz="1400" u="none" cap="none" strike="noStrike">
                <a:solidFill>
                  <a:srgbClr val="547E1B"/>
                </a:solidFill>
                <a:latin typeface="Avenir"/>
                <a:ea typeface="Avenir"/>
                <a:cs typeface="Avenir"/>
                <a:sym typeface="Avenir"/>
              </a:rPr>
              <a:t>Non-FN</a:t>
            </a:r>
            <a:r>
              <a:rPr b="0" lang="en-US" sz="1400" u="none" cap="none" strike="noStrike">
                <a:solidFill>
                  <a:srgbClr val="547E1B"/>
                </a:solidFill>
                <a:latin typeface="Avenir"/>
                <a:ea typeface="Avenir"/>
                <a:cs typeface="Avenir"/>
                <a:sym typeface="Avenir"/>
              </a:rPr>
              <a:t>L </a:t>
            </a:r>
            <a:r>
              <a:rPr lang="en-US">
                <a:solidFill>
                  <a:srgbClr val="547E1B"/>
                </a:solidFill>
                <a:latin typeface="Avenir"/>
                <a:ea typeface="Avenir"/>
                <a:cs typeface="Avenir"/>
                <a:sym typeface="Avenir"/>
              </a:rPr>
              <a:t>a</a:t>
            </a:r>
            <a:r>
              <a:rPr b="0" lang="en-US" sz="1400" u="none" cap="none" strike="noStrike">
                <a:solidFill>
                  <a:srgbClr val="547E1B"/>
                </a:solidFill>
                <a:latin typeface="Avenir"/>
                <a:ea typeface="Avenir"/>
                <a:cs typeface="Avenir"/>
                <a:sym typeface="Avenir"/>
              </a:rPr>
              <a:t>dditional </a:t>
            </a:r>
            <a:r>
              <a:rPr lang="en-US">
                <a:solidFill>
                  <a:srgbClr val="547E1B"/>
                </a:solidFill>
                <a:latin typeface="Avenir"/>
                <a:ea typeface="Avenir"/>
                <a:cs typeface="Avenir"/>
                <a:sym typeface="Avenir"/>
              </a:rPr>
              <a:t>funding</a:t>
            </a:r>
            <a:r>
              <a:rPr b="0" lang="en-US" sz="1400" u="none" cap="none" strike="noStrike">
                <a:solidFill>
                  <a:srgbClr val="547E1B"/>
                </a:solidFill>
                <a:latin typeface="Avenir"/>
                <a:ea typeface="Avenir"/>
                <a:cs typeface="Avenir"/>
                <a:sym typeface="Avenir"/>
              </a:rPr>
              <a:t> can be used for</a:t>
            </a:r>
            <a:endParaRPr>
              <a:solidFill>
                <a:srgbClr val="547E1B"/>
              </a:solidFill>
              <a:latin typeface="Avenir"/>
              <a:ea typeface="Avenir"/>
              <a:cs typeface="Avenir"/>
              <a:sym typeface="Avenir"/>
            </a:endParaRPr>
          </a:p>
          <a:p>
            <a:pPr indent="-317500" lvl="1" marL="914400" marR="0" rtl="0" algn="l">
              <a:lnSpc>
                <a:spcPct val="100000"/>
              </a:lnSpc>
              <a:spcBef>
                <a:spcPts val="0"/>
              </a:spcBef>
              <a:spcAft>
                <a:spcPts val="0"/>
              </a:spcAft>
              <a:buSzPts val="1400"/>
              <a:buFont typeface="Avenir"/>
              <a:buChar char="○"/>
            </a:pPr>
            <a:r>
              <a:rPr b="0" lang="en-US" sz="1400" u="none" cap="none" strike="noStrike">
                <a:solidFill>
                  <a:srgbClr val="000000"/>
                </a:solidFill>
                <a:latin typeface="Avenir"/>
                <a:ea typeface="Avenir"/>
                <a:cs typeface="Avenir"/>
                <a:sym typeface="Avenir"/>
              </a:rPr>
              <a:t>Travel to and from Kenosha, WI for mentors</a:t>
            </a:r>
            <a:r>
              <a:rPr lang="en-US">
                <a:latin typeface="Avenir"/>
                <a:ea typeface="Avenir"/>
                <a:cs typeface="Avenir"/>
                <a:sym typeface="Avenir"/>
              </a:rPr>
              <a:t> and</a:t>
            </a:r>
            <a:r>
              <a:rPr b="0" lang="en-US" sz="1400" u="none" cap="none" strike="noStrike">
                <a:solidFill>
                  <a:srgbClr val="000000"/>
                </a:solidFill>
                <a:latin typeface="Avenir"/>
                <a:ea typeface="Avenir"/>
                <a:cs typeface="Avenir"/>
                <a:sym typeface="Avenir"/>
              </a:rPr>
              <a:t> additional team members</a:t>
            </a:r>
            <a:endParaRPr b="0" sz="1400" u="none" cap="none" strike="noStrike">
              <a:solidFill>
                <a:srgbClr val="000000"/>
              </a:solidFill>
              <a:latin typeface="Arial"/>
              <a:ea typeface="Arial"/>
              <a:cs typeface="Arial"/>
              <a:sym typeface="Arial"/>
            </a:endParaRPr>
          </a:p>
          <a:p>
            <a:pPr indent="-317500" lvl="1" marL="914400" marR="0" rtl="0" algn="l">
              <a:lnSpc>
                <a:spcPct val="100000"/>
              </a:lnSpc>
              <a:spcBef>
                <a:spcPts val="0"/>
              </a:spcBef>
              <a:spcAft>
                <a:spcPts val="0"/>
              </a:spcAft>
              <a:buClr>
                <a:srgbClr val="000000"/>
              </a:buClr>
              <a:buSzPts val="1400"/>
              <a:buFont typeface="Avenir"/>
              <a:buChar char="○"/>
            </a:pPr>
            <a:r>
              <a:rPr b="0" lang="en-US" sz="1400" u="none" cap="none" strike="noStrike">
                <a:solidFill>
                  <a:srgbClr val="000000"/>
                </a:solidFill>
                <a:latin typeface="Avenir"/>
                <a:ea typeface="Avenir"/>
                <a:cs typeface="Avenir"/>
                <a:sym typeface="Avenir"/>
              </a:rPr>
              <a:t>Stipend for t</a:t>
            </a:r>
            <a:r>
              <a:rPr lang="en-US">
                <a:latin typeface="Avenir"/>
                <a:ea typeface="Avenir"/>
                <a:cs typeface="Avenir"/>
                <a:sym typeface="Avenir"/>
              </a:rPr>
              <a:t>eam’s </a:t>
            </a:r>
            <a:r>
              <a:rPr b="0" lang="en-US" sz="1400" u="none" cap="none" strike="noStrike">
                <a:solidFill>
                  <a:srgbClr val="000000"/>
                </a:solidFill>
                <a:latin typeface="Avenir"/>
                <a:ea typeface="Avenir"/>
                <a:cs typeface="Avenir"/>
                <a:sym typeface="Avenir"/>
              </a:rPr>
              <a:t>TRA/NAR mentor(s)</a:t>
            </a:r>
            <a:endParaRPr b="0" sz="1400" u="none" cap="none" strike="noStrike">
              <a:solidFill>
                <a:srgbClr val="000000"/>
              </a:solidFill>
              <a:latin typeface="Arial"/>
              <a:ea typeface="Arial"/>
              <a:cs typeface="Arial"/>
              <a:sym typeface="Arial"/>
            </a:endParaRPr>
          </a:p>
          <a:p>
            <a:pPr indent="-317500" lvl="1" marL="914400" marR="0" rtl="0" algn="l">
              <a:lnSpc>
                <a:spcPct val="100000"/>
              </a:lnSpc>
              <a:spcBef>
                <a:spcPts val="0"/>
              </a:spcBef>
              <a:spcAft>
                <a:spcPts val="0"/>
              </a:spcAft>
              <a:buClr>
                <a:srgbClr val="000000"/>
              </a:buClr>
              <a:buSzPts val="1400"/>
              <a:buFont typeface="Avenir"/>
              <a:buChar char="○"/>
            </a:pPr>
            <a:r>
              <a:rPr b="0" lang="en-US" sz="1400" u="none" cap="none" strike="noStrike">
                <a:solidFill>
                  <a:srgbClr val="000000"/>
                </a:solidFill>
                <a:latin typeface="Avenir"/>
                <a:ea typeface="Avenir"/>
                <a:cs typeface="Avenir"/>
                <a:sym typeface="Avenir"/>
              </a:rPr>
              <a:t>Mobile tools for the rocket group (battery operated, hammer, Dremel, drill, screwdriver, scale)</a:t>
            </a:r>
            <a:endParaRPr b="0" sz="1400" u="none" cap="none" strike="noStrike">
              <a:solidFill>
                <a:srgbClr val="000000"/>
              </a:solidFill>
              <a:latin typeface="Arial"/>
              <a:ea typeface="Arial"/>
              <a:cs typeface="Arial"/>
              <a:sym typeface="Arial"/>
            </a:endParaRPr>
          </a:p>
          <a:p>
            <a:pPr indent="-317500" lvl="1" marL="914400" marR="0" rtl="0" algn="l">
              <a:lnSpc>
                <a:spcPct val="100000"/>
              </a:lnSpc>
              <a:spcBef>
                <a:spcPts val="0"/>
              </a:spcBef>
              <a:spcAft>
                <a:spcPts val="0"/>
              </a:spcAft>
              <a:buClr>
                <a:srgbClr val="000000"/>
              </a:buClr>
              <a:buSzPts val="1400"/>
              <a:buFont typeface="Avenir"/>
              <a:buChar char="○"/>
            </a:pPr>
            <a:r>
              <a:rPr b="0" lang="en-US" sz="1400" u="none" cap="none" strike="noStrike">
                <a:solidFill>
                  <a:srgbClr val="000000"/>
                </a:solidFill>
                <a:latin typeface="Avenir"/>
                <a:ea typeface="Avenir"/>
                <a:cs typeface="Avenir"/>
                <a:sym typeface="Avenir"/>
              </a:rPr>
              <a:t>Traveling tool box to bring to launch weekend</a:t>
            </a:r>
            <a:endParaRPr b="0" sz="1400" u="none" cap="none" strike="noStrike">
              <a:solidFill>
                <a:srgbClr val="000000"/>
              </a:solidFill>
              <a:latin typeface="Arial"/>
              <a:ea typeface="Arial"/>
              <a:cs typeface="Arial"/>
              <a:sym typeface="Arial"/>
            </a:endParaRPr>
          </a:p>
          <a:p>
            <a:pPr indent="-317500" lvl="1" marL="914400" marR="0" rtl="0" algn="l">
              <a:lnSpc>
                <a:spcPct val="100000"/>
              </a:lnSpc>
              <a:spcBef>
                <a:spcPts val="0"/>
              </a:spcBef>
              <a:spcAft>
                <a:spcPts val="0"/>
              </a:spcAft>
              <a:buClr>
                <a:srgbClr val="000000"/>
              </a:buClr>
              <a:buSzPts val="1400"/>
              <a:buFont typeface="Avenir"/>
              <a:buChar char="○"/>
            </a:pPr>
            <a:r>
              <a:rPr b="0" lang="en-US" sz="1400" u="none" cap="none" strike="noStrike">
                <a:solidFill>
                  <a:srgbClr val="000000"/>
                </a:solidFill>
                <a:latin typeface="Avenir"/>
                <a:ea typeface="Avenir"/>
                <a:cs typeface="Avenir"/>
                <a:sym typeface="Avenir"/>
              </a:rPr>
              <a:t>Safety equipment – PPE</a:t>
            </a:r>
            <a:endParaRPr b="0" sz="1400" u="none" cap="none" strike="noStrike">
              <a:solidFill>
                <a:srgbClr val="000000"/>
              </a:solidFill>
              <a:latin typeface="Arial"/>
              <a:ea typeface="Arial"/>
              <a:cs typeface="Arial"/>
              <a:sym typeface="Arial"/>
            </a:endParaRPr>
          </a:p>
          <a:p>
            <a:pPr indent="-317500" lvl="1" marL="914400" marR="0" rtl="0" algn="l">
              <a:lnSpc>
                <a:spcPct val="100000"/>
              </a:lnSpc>
              <a:spcBef>
                <a:spcPts val="0"/>
              </a:spcBef>
              <a:spcAft>
                <a:spcPts val="0"/>
              </a:spcAft>
              <a:buClr>
                <a:srgbClr val="000000"/>
              </a:buClr>
              <a:buSzPts val="1400"/>
              <a:buFont typeface="Avenir"/>
              <a:buChar char="○"/>
            </a:pPr>
            <a:r>
              <a:rPr b="0" lang="en-US" sz="1400" u="none" cap="none" strike="noStrike">
                <a:solidFill>
                  <a:srgbClr val="000000"/>
                </a:solidFill>
                <a:latin typeface="Avenir"/>
                <a:ea typeface="Avenir"/>
                <a:cs typeface="Avenir"/>
                <a:sym typeface="Avenir"/>
              </a:rPr>
              <a:t>Launch 2 Learn Workshop at academic institution</a:t>
            </a:r>
            <a:endParaRPr b="0" sz="1400" u="none" cap="none" strike="noStrike">
              <a:solidFill>
                <a:srgbClr val="000000"/>
              </a:solidFill>
              <a:latin typeface="Arial"/>
              <a:ea typeface="Arial"/>
              <a:cs typeface="Arial"/>
              <a:sym typeface="Arial"/>
            </a:endParaRPr>
          </a:p>
          <a:p>
            <a:pPr indent="-317500" lvl="1" marL="914400" marR="0" rtl="0" algn="l">
              <a:lnSpc>
                <a:spcPct val="100000"/>
              </a:lnSpc>
              <a:spcBef>
                <a:spcPts val="0"/>
              </a:spcBef>
              <a:spcAft>
                <a:spcPts val="0"/>
              </a:spcAft>
              <a:buClr>
                <a:srgbClr val="000000"/>
              </a:buClr>
              <a:buSzPts val="1400"/>
              <a:buFont typeface="Avenir"/>
              <a:buChar char="○"/>
            </a:pPr>
            <a:r>
              <a:rPr b="0" lang="en-US" sz="1400" u="none" cap="none" strike="noStrike">
                <a:solidFill>
                  <a:srgbClr val="000000"/>
                </a:solidFill>
                <a:latin typeface="Avenir"/>
                <a:ea typeface="Avenir"/>
                <a:cs typeface="Avenir"/>
                <a:sym typeface="Avenir"/>
              </a:rPr>
              <a:t>Level I Rocket, Motor, and Certification Fee</a:t>
            </a:r>
            <a:endParaRPr b="0" sz="1400" u="none" cap="none" strike="noStrike">
              <a:solidFill>
                <a:srgbClr val="000000"/>
              </a:solidFill>
              <a:latin typeface="Arial"/>
              <a:ea typeface="Arial"/>
              <a:cs typeface="Arial"/>
              <a:sym typeface="Arial"/>
            </a:endParaRPr>
          </a:p>
          <a:p>
            <a:pPr indent="-317500" lvl="1" marL="914400" marR="0" rtl="0" algn="l">
              <a:lnSpc>
                <a:spcPct val="100000"/>
              </a:lnSpc>
              <a:spcBef>
                <a:spcPts val="0"/>
              </a:spcBef>
              <a:spcAft>
                <a:spcPts val="0"/>
              </a:spcAft>
              <a:buClr>
                <a:srgbClr val="000000"/>
              </a:buClr>
              <a:buSzPts val="1400"/>
              <a:buFont typeface="Avenir"/>
              <a:buChar char="○"/>
            </a:pPr>
            <a:r>
              <a:rPr b="0" lang="en-US" sz="1400" u="none" cap="none" strike="noStrike">
                <a:solidFill>
                  <a:srgbClr val="000000"/>
                </a:solidFill>
                <a:latin typeface="Avenir"/>
                <a:ea typeface="Avenir"/>
                <a:cs typeface="Avenir"/>
                <a:sym typeface="Avenir"/>
              </a:rPr>
              <a:t>Level II Rocket, Motor, and Certification Fee</a:t>
            </a:r>
            <a:endParaRPr b="0" sz="1400" u="none" cap="none" strike="noStrike">
              <a:solidFill>
                <a:srgbClr val="000000"/>
              </a:solidFill>
              <a:latin typeface="Arial"/>
              <a:ea typeface="Arial"/>
              <a:cs typeface="Arial"/>
              <a:sym typeface="Arial"/>
            </a:endParaRPr>
          </a:p>
          <a:p>
            <a:pPr indent="-317500" lvl="1" marL="914400" marR="0" rtl="0" algn="l">
              <a:lnSpc>
                <a:spcPct val="100000"/>
              </a:lnSpc>
              <a:spcBef>
                <a:spcPts val="0"/>
              </a:spcBef>
              <a:spcAft>
                <a:spcPts val="0"/>
              </a:spcAft>
              <a:buClr>
                <a:srgbClr val="000000"/>
              </a:buClr>
              <a:buSzPts val="1400"/>
              <a:buFont typeface="Avenir"/>
              <a:buChar char="○"/>
            </a:pPr>
            <a:r>
              <a:rPr b="0" lang="en-US" sz="1400" u="none" cap="none" strike="noStrike">
                <a:solidFill>
                  <a:srgbClr val="000000"/>
                </a:solidFill>
                <a:latin typeface="Avenir"/>
                <a:ea typeface="Avenir"/>
                <a:cs typeface="Avenir"/>
                <a:sym typeface="Avenir"/>
              </a:rPr>
              <a:t>Outreach events (i.e. low-powered rocket event, displays, etc.)</a:t>
            </a:r>
            <a:endParaRPr b="0" sz="1400" u="none" cap="none" strike="noStrike">
              <a:solidFill>
                <a:srgbClr val="000000"/>
              </a:solidFill>
              <a:latin typeface="Arial"/>
              <a:ea typeface="Arial"/>
              <a:cs typeface="Arial"/>
              <a:sym typeface="Arial"/>
            </a:endParaRPr>
          </a:p>
          <a:p>
            <a:pPr indent="-317500" lvl="1" marL="914400" marR="0" rtl="0" algn="l">
              <a:lnSpc>
                <a:spcPct val="100000"/>
              </a:lnSpc>
              <a:spcBef>
                <a:spcPts val="0"/>
              </a:spcBef>
              <a:spcAft>
                <a:spcPts val="0"/>
              </a:spcAft>
              <a:buClr>
                <a:srgbClr val="000000"/>
              </a:buClr>
              <a:buSzPts val="1400"/>
              <a:buFont typeface="Avenir"/>
              <a:buChar char="○"/>
            </a:pPr>
            <a:r>
              <a:rPr b="0" lang="en-US" sz="1400" u="none" cap="none" strike="noStrike">
                <a:solidFill>
                  <a:srgbClr val="000000"/>
                </a:solidFill>
                <a:latin typeface="Avenir"/>
                <a:ea typeface="Avenir"/>
                <a:cs typeface="Avenir"/>
                <a:sym typeface="Avenir"/>
              </a:rPr>
              <a:t>Team shirts, jackets, etc.</a:t>
            </a:r>
            <a:endParaRPr b="0" sz="1400" u="none" cap="none" strike="noStrike">
              <a:solidFill>
                <a:srgbClr val="000000"/>
              </a:solidFill>
              <a:latin typeface="Arial"/>
              <a:ea typeface="Arial"/>
              <a:cs typeface="Arial"/>
              <a:sym typeface="Arial"/>
            </a:endParaRPr>
          </a:p>
          <a:p>
            <a:pPr indent="-223520" lvl="0" marL="285750" marR="0" rtl="0" algn="l">
              <a:lnSpc>
                <a:spcPct val="100000"/>
              </a:lnSpc>
              <a:spcBef>
                <a:spcPts val="300"/>
              </a:spcBef>
              <a:spcAft>
                <a:spcPts val="0"/>
              </a:spcAft>
              <a:buClr>
                <a:srgbClr val="000000"/>
              </a:buClr>
              <a:buSzPts val="980"/>
              <a:buFont typeface="Arial"/>
              <a:buNone/>
            </a:pPr>
            <a:r>
              <a:t/>
            </a:r>
            <a:endParaRPr b="0" i="1" sz="1400" u="none" cap="none" strike="noStrike">
              <a:solidFill>
                <a:srgbClr val="000000"/>
              </a:solidFill>
              <a:latin typeface="Avenir"/>
              <a:ea typeface="Avenir"/>
              <a:cs typeface="Avenir"/>
              <a:sym typeface="Avenir"/>
            </a:endParaRPr>
          </a:p>
          <a:p>
            <a:pPr indent="0" lvl="0" marL="0" marR="0" rtl="0" algn="l">
              <a:lnSpc>
                <a:spcPct val="100000"/>
              </a:lnSpc>
              <a:spcBef>
                <a:spcPts val="300"/>
              </a:spcBef>
              <a:spcAft>
                <a:spcPts val="0"/>
              </a:spcAft>
              <a:buClr>
                <a:srgbClr val="000000"/>
              </a:buClr>
              <a:buSzPts val="980"/>
              <a:buFont typeface="Times New Roman"/>
              <a:buNone/>
            </a:pPr>
            <a:r>
              <a:t/>
            </a:r>
            <a:endParaRPr b="0" i="0" sz="1400" u="none" cap="none" strike="noStrike">
              <a:solidFill>
                <a:srgbClr val="1B587C"/>
              </a:solidFill>
              <a:latin typeface="Avenir"/>
              <a:ea typeface="Avenir"/>
              <a:cs typeface="Avenir"/>
              <a:sym typeface="Avenir"/>
            </a:endParaRPr>
          </a:p>
        </p:txBody>
      </p:sp>
      <p:sp>
        <p:nvSpPr>
          <p:cNvPr id="213" name="Google Shape;213;p8"/>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2"/>
                                        </p:tgtEl>
                                        <p:attrNameLst>
                                          <p:attrName>style.visibility</p:attrName>
                                        </p:attrNameLst>
                                      </p:cBhvr>
                                      <p:to>
                                        <p:strVal val="visible"/>
                                      </p:to>
                                    </p:set>
                                    <p:animEffect filter="fade" transition="in">
                                      <p:cBhvr>
                                        <p:cTn dur="1000"/>
                                        <p:tgtEl>
                                          <p:spTgt spid="2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219" name="Shape 219"/>
        <p:cNvGrpSpPr/>
        <p:nvPr/>
      </p:nvGrpSpPr>
      <p:grpSpPr>
        <a:xfrm>
          <a:off x="0" y="0"/>
          <a:ext cx="0" cy="0"/>
          <a:chOff x="0" y="0"/>
          <a:chExt cx="0" cy="0"/>
        </a:xfrm>
      </p:grpSpPr>
      <p:sp>
        <p:nvSpPr>
          <p:cNvPr id="220" name="Google Shape;220;p9"/>
          <p:cNvSpPr txBox="1"/>
          <p:nvPr/>
        </p:nvSpPr>
        <p:spPr>
          <a:xfrm>
            <a:off x="266700" y="1897100"/>
            <a:ext cx="8610600" cy="4464000"/>
          </a:xfrm>
          <a:prstGeom prst="rect">
            <a:avLst/>
          </a:prstGeom>
          <a:noFill/>
          <a:ln>
            <a:noFill/>
          </a:ln>
        </p:spPr>
        <p:txBody>
          <a:bodyPr anchorCtr="0" anchor="t" bIns="45700" lIns="91425" spcFirstLastPara="1" rIns="91425" wrap="square" tIns="45700">
            <a:noAutofit/>
          </a:bodyPr>
          <a:lstStyle/>
          <a:p>
            <a:pPr indent="-341312" lvl="0" marL="341312" marR="0" rtl="0" algn="l">
              <a:lnSpc>
                <a:spcPct val="100000"/>
              </a:lnSpc>
              <a:spcBef>
                <a:spcPts val="0"/>
              </a:spcBef>
              <a:spcAft>
                <a:spcPts val="0"/>
              </a:spcAft>
              <a:buClr>
                <a:srgbClr val="547E1B"/>
              </a:buClr>
              <a:buSzPts val="1680"/>
              <a:buFont typeface="Noto Sans"/>
              <a:buChar char="▪"/>
            </a:pPr>
            <a:r>
              <a:rPr b="0" i="0" lang="en-US" sz="2400" u="none" cap="none" strike="noStrike">
                <a:solidFill>
                  <a:srgbClr val="547E1B"/>
                </a:solidFill>
                <a:latin typeface="Avenir"/>
                <a:ea typeface="Avenir"/>
                <a:cs typeface="Avenir"/>
                <a:sym typeface="Avenir"/>
              </a:rPr>
              <a:t>Thursday, April </a:t>
            </a:r>
            <a:r>
              <a:rPr lang="en-US" sz="2400">
                <a:solidFill>
                  <a:srgbClr val="547E1B"/>
                </a:solidFill>
                <a:latin typeface="Avenir"/>
                <a:ea typeface="Avenir"/>
                <a:cs typeface="Avenir"/>
                <a:sym typeface="Avenir"/>
              </a:rPr>
              <a:t>27</a:t>
            </a:r>
            <a:r>
              <a:rPr b="0" i="0" lang="en-US" sz="2400" u="none" cap="none" strike="noStrike">
                <a:solidFill>
                  <a:srgbClr val="547E1B"/>
                </a:solidFill>
                <a:latin typeface="Avenir"/>
                <a:ea typeface="Avenir"/>
                <a:cs typeface="Avenir"/>
                <a:sym typeface="Avenir"/>
              </a:rPr>
              <a:t>, 202</a:t>
            </a:r>
            <a:r>
              <a:rPr lang="en-US" sz="2400">
                <a:solidFill>
                  <a:srgbClr val="547E1B"/>
                </a:solidFill>
                <a:latin typeface="Avenir"/>
                <a:ea typeface="Avenir"/>
                <a:cs typeface="Avenir"/>
                <a:sym typeface="Avenir"/>
              </a:rPr>
              <a:t>3</a:t>
            </a:r>
            <a:r>
              <a:rPr b="0" i="0" lang="en-US" sz="2400" u="none" cap="none" strike="noStrike">
                <a:solidFill>
                  <a:srgbClr val="547E1B"/>
                </a:solidFill>
                <a:latin typeface="Avenir"/>
                <a:ea typeface="Avenir"/>
                <a:cs typeface="Avenir"/>
                <a:sym typeface="Avenir"/>
              </a:rPr>
              <a:t> </a:t>
            </a:r>
            <a:endParaRPr b="0" i="0" sz="1400" u="none" cap="none" strike="noStrike">
              <a:solidFill>
                <a:srgbClr val="547E1B"/>
              </a:solidFill>
              <a:latin typeface="Arial"/>
              <a:ea typeface="Arial"/>
              <a:cs typeface="Arial"/>
              <a:sym typeface="Arial"/>
            </a:endParaRPr>
          </a:p>
          <a:p>
            <a:pPr indent="-284162" lvl="1" marL="741362" marR="0" rtl="0" algn="l">
              <a:lnSpc>
                <a:spcPct val="100000"/>
              </a:lnSpc>
              <a:spcBef>
                <a:spcPts val="500"/>
              </a:spcBef>
              <a:spcAft>
                <a:spcPts val="0"/>
              </a:spcAft>
              <a:buClr>
                <a:srgbClr val="6B9F25"/>
              </a:buClr>
              <a:buSzPts val="1300"/>
              <a:buFont typeface="Noto Sans"/>
              <a:buChar char="▪"/>
            </a:pPr>
            <a:r>
              <a:rPr b="0" i="0" lang="en-US" sz="2000" u="none" cap="none" strike="noStrike">
                <a:solidFill>
                  <a:srgbClr val="000000"/>
                </a:solidFill>
                <a:latin typeface="Avenir"/>
                <a:ea typeface="Avenir"/>
                <a:cs typeface="Avenir"/>
                <a:sym typeface="Avenir"/>
              </a:rPr>
              <a:t>Teams Arrive in Wisco</a:t>
            </a:r>
            <a:r>
              <a:rPr lang="en-US" sz="2000">
                <a:latin typeface="Avenir"/>
                <a:ea typeface="Avenir"/>
                <a:cs typeface="Avenir"/>
                <a:sym typeface="Avenir"/>
              </a:rPr>
              <a:t>nsin </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600"/>
              </a:spcBef>
              <a:spcAft>
                <a:spcPts val="0"/>
              </a:spcAft>
              <a:buClr>
                <a:srgbClr val="547E1B"/>
              </a:buClr>
              <a:buSzPts val="1680"/>
              <a:buFont typeface="Noto Sans"/>
              <a:buChar char="▪"/>
            </a:pPr>
            <a:r>
              <a:rPr b="0" i="0" lang="en-US" sz="2400" u="none" cap="none" strike="noStrike">
                <a:solidFill>
                  <a:srgbClr val="547E1B"/>
                </a:solidFill>
                <a:latin typeface="Avenir"/>
                <a:ea typeface="Avenir"/>
                <a:cs typeface="Avenir"/>
                <a:sym typeface="Avenir"/>
              </a:rPr>
              <a:t>Friday, April 2</a:t>
            </a:r>
            <a:r>
              <a:rPr lang="en-US" sz="2400">
                <a:solidFill>
                  <a:srgbClr val="547E1B"/>
                </a:solidFill>
                <a:latin typeface="Avenir"/>
                <a:ea typeface="Avenir"/>
                <a:cs typeface="Avenir"/>
                <a:sym typeface="Avenir"/>
              </a:rPr>
              <a:t>8</a:t>
            </a:r>
            <a:r>
              <a:rPr b="0" i="0" lang="en-US" sz="2400" u="none" cap="none" strike="noStrike">
                <a:solidFill>
                  <a:srgbClr val="547E1B"/>
                </a:solidFill>
                <a:latin typeface="Avenir"/>
                <a:ea typeface="Avenir"/>
                <a:cs typeface="Avenir"/>
                <a:sym typeface="Avenir"/>
              </a:rPr>
              <a:t>, 20</a:t>
            </a:r>
            <a:r>
              <a:rPr lang="en-US" sz="2400">
                <a:solidFill>
                  <a:srgbClr val="547E1B"/>
                </a:solidFill>
                <a:latin typeface="Avenir"/>
                <a:ea typeface="Avenir"/>
                <a:cs typeface="Avenir"/>
                <a:sym typeface="Avenir"/>
              </a:rPr>
              <a:t>23</a:t>
            </a:r>
            <a:endParaRPr b="0" i="0" sz="1400" u="none" cap="none" strike="noStrike">
              <a:solidFill>
                <a:srgbClr val="547E1B"/>
              </a:solidFill>
              <a:latin typeface="Arial"/>
              <a:ea typeface="Arial"/>
              <a:cs typeface="Arial"/>
              <a:sym typeface="Arial"/>
            </a:endParaRPr>
          </a:p>
          <a:p>
            <a:pPr indent="-284162" lvl="1" marL="741362" marR="0" rtl="0" algn="l">
              <a:lnSpc>
                <a:spcPct val="100000"/>
              </a:lnSpc>
              <a:spcBef>
                <a:spcPts val="500"/>
              </a:spcBef>
              <a:spcAft>
                <a:spcPts val="0"/>
              </a:spcAft>
              <a:buClr>
                <a:srgbClr val="6B9F25"/>
              </a:buClr>
              <a:buSzPts val="1300"/>
              <a:buFont typeface="Noto Sans"/>
              <a:buChar char="▪"/>
            </a:pPr>
            <a:r>
              <a:rPr b="0" i="0" lang="en-US" sz="2000" u="none" cap="none" strike="noStrike">
                <a:solidFill>
                  <a:srgbClr val="000000"/>
                </a:solidFill>
                <a:latin typeface="Avenir"/>
                <a:ea typeface="Avenir"/>
                <a:cs typeface="Avenir"/>
                <a:sym typeface="Avenir"/>
              </a:rPr>
              <a:t>Welcome Breakfast/Competition Kick-off, Team Workday, Motor Build Workshop,Breakout Sessions, Final Safety Inspections, Oral Presentations</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600"/>
              </a:spcBef>
              <a:spcAft>
                <a:spcPts val="0"/>
              </a:spcAft>
              <a:buClr>
                <a:srgbClr val="547E1B"/>
              </a:buClr>
              <a:buSzPts val="1680"/>
              <a:buFont typeface="Noto Sans"/>
              <a:buChar char="▪"/>
            </a:pPr>
            <a:r>
              <a:rPr b="0" i="0" lang="en-US" sz="2400" u="none" cap="none" strike="noStrike">
                <a:solidFill>
                  <a:srgbClr val="547E1B"/>
                </a:solidFill>
                <a:latin typeface="Avenir"/>
                <a:ea typeface="Avenir"/>
                <a:cs typeface="Avenir"/>
                <a:sym typeface="Avenir"/>
              </a:rPr>
              <a:t>Saturday, April 2</a:t>
            </a:r>
            <a:r>
              <a:rPr lang="en-US" sz="2400">
                <a:solidFill>
                  <a:srgbClr val="547E1B"/>
                </a:solidFill>
                <a:latin typeface="Avenir"/>
                <a:ea typeface="Avenir"/>
                <a:cs typeface="Avenir"/>
                <a:sym typeface="Avenir"/>
              </a:rPr>
              <a:t>9</a:t>
            </a:r>
            <a:r>
              <a:rPr b="0" i="0" lang="en-US" sz="2400" u="none" cap="none" strike="noStrike">
                <a:solidFill>
                  <a:srgbClr val="547E1B"/>
                </a:solidFill>
                <a:latin typeface="Avenir"/>
                <a:ea typeface="Avenir"/>
                <a:cs typeface="Avenir"/>
                <a:sym typeface="Avenir"/>
              </a:rPr>
              <a:t>, 202</a:t>
            </a:r>
            <a:r>
              <a:rPr lang="en-US" sz="2400">
                <a:solidFill>
                  <a:srgbClr val="547E1B"/>
                </a:solidFill>
                <a:latin typeface="Avenir"/>
                <a:ea typeface="Avenir"/>
                <a:cs typeface="Avenir"/>
                <a:sym typeface="Avenir"/>
              </a:rPr>
              <a:t>3</a:t>
            </a:r>
            <a:endParaRPr b="0" i="0" sz="1400" u="none" cap="none" strike="noStrike">
              <a:solidFill>
                <a:srgbClr val="547E1B"/>
              </a:solidFill>
              <a:latin typeface="Arial"/>
              <a:ea typeface="Arial"/>
              <a:cs typeface="Arial"/>
              <a:sym typeface="Arial"/>
            </a:endParaRPr>
          </a:p>
          <a:p>
            <a:pPr indent="-284162" lvl="1" marL="741362" marR="0" rtl="0" algn="l">
              <a:lnSpc>
                <a:spcPct val="100000"/>
              </a:lnSpc>
              <a:spcBef>
                <a:spcPts val="500"/>
              </a:spcBef>
              <a:spcAft>
                <a:spcPts val="0"/>
              </a:spcAft>
              <a:buClr>
                <a:srgbClr val="6B9F25"/>
              </a:buClr>
              <a:buSzPts val="1300"/>
              <a:buFont typeface="Noto Sans"/>
              <a:buChar char="▪"/>
            </a:pPr>
            <a:r>
              <a:rPr b="0" i="0" lang="en-US" sz="2000" u="none" cap="none" strike="noStrike">
                <a:solidFill>
                  <a:srgbClr val="000000"/>
                </a:solidFill>
                <a:latin typeface="Avenir"/>
                <a:ea typeface="Avenir"/>
                <a:cs typeface="Avenir"/>
                <a:sym typeface="Avenir"/>
              </a:rPr>
              <a:t>Launch Day @ Richard Bong Recreational Park</a:t>
            </a:r>
            <a:endParaRPr b="0" i="0" sz="1400" u="none" cap="none" strike="noStrike">
              <a:solidFill>
                <a:srgbClr val="000000"/>
              </a:solidFill>
              <a:latin typeface="Arial"/>
              <a:ea typeface="Arial"/>
              <a:cs typeface="Arial"/>
              <a:sym typeface="Arial"/>
            </a:endParaRPr>
          </a:p>
          <a:p>
            <a:pPr indent="-284162" lvl="1" marL="741362" marR="0" rtl="0" algn="l">
              <a:lnSpc>
                <a:spcPct val="100000"/>
              </a:lnSpc>
              <a:spcBef>
                <a:spcPts val="500"/>
              </a:spcBef>
              <a:spcAft>
                <a:spcPts val="0"/>
              </a:spcAft>
              <a:buClr>
                <a:srgbClr val="6B9F25"/>
              </a:buClr>
              <a:buSzPts val="1300"/>
              <a:buFont typeface="Noto Sans"/>
              <a:buChar char="▪"/>
            </a:pPr>
            <a:r>
              <a:rPr b="0" i="0" lang="en-US" sz="2000" u="none" cap="none" strike="noStrike">
                <a:solidFill>
                  <a:srgbClr val="000000"/>
                </a:solidFill>
                <a:latin typeface="Avenir"/>
                <a:ea typeface="Avenir"/>
                <a:cs typeface="Avenir"/>
                <a:sym typeface="Avenir"/>
              </a:rPr>
              <a:t>Closing Banquet @ Carthage College</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600"/>
              </a:spcBef>
              <a:spcAft>
                <a:spcPts val="0"/>
              </a:spcAft>
              <a:buClr>
                <a:srgbClr val="547E1B"/>
              </a:buClr>
              <a:buSzPts val="1680"/>
              <a:buFont typeface="Noto Sans"/>
              <a:buChar char="▪"/>
            </a:pPr>
            <a:r>
              <a:rPr b="0" i="0" lang="en-US" sz="2400" u="none" cap="none" strike="noStrike">
                <a:solidFill>
                  <a:srgbClr val="547E1B"/>
                </a:solidFill>
                <a:latin typeface="Avenir"/>
                <a:ea typeface="Avenir"/>
                <a:cs typeface="Avenir"/>
                <a:sym typeface="Avenir"/>
              </a:rPr>
              <a:t>Sunday, April </a:t>
            </a:r>
            <a:r>
              <a:rPr lang="en-US" sz="2400">
                <a:solidFill>
                  <a:srgbClr val="547E1B"/>
                </a:solidFill>
                <a:latin typeface="Avenir"/>
                <a:ea typeface="Avenir"/>
                <a:cs typeface="Avenir"/>
                <a:sym typeface="Avenir"/>
              </a:rPr>
              <a:t>30</a:t>
            </a:r>
            <a:r>
              <a:rPr b="0" i="0" lang="en-US" sz="2400" u="none" cap="none" strike="noStrike">
                <a:solidFill>
                  <a:srgbClr val="547E1B"/>
                </a:solidFill>
                <a:latin typeface="Avenir"/>
                <a:ea typeface="Avenir"/>
                <a:cs typeface="Avenir"/>
                <a:sym typeface="Avenir"/>
              </a:rPr>
              <a:t>, 202</a:t>
            </a:r>
            <a:r>
              <a:rPr lang="en-US" sz="2400">
                <a:solidFill>
                  <a:srgbClr val="547E1B"/>
                </a:solidFill>
                <a:latin typeface="Avenir"/>
                <a:ea typeface="Avenir"/>
                <a:cs typeface="Avenir"/>
                <a:sym typeface="Avenir"/>
              </a:rPr>
              <a:t>3</a:t>
            </a:r>
            <a:r>
              <a:rPr b="0" i="0" lang="en-US" sz="2400" u="none" cap="none" strike="noStrike">
                <a:solidFill>
                  <a:srgbClr val="547E1B"/>
                </a:solidFill>
                <a:latin typeface="Avenir"/>
                <a:ea typeface="Avenir"/>
                <a:cs typeface="Avenir"/>
                <a:sym typeface="Avenir"/>
              </a:rPr>
              <a:t> </a:t>
            </a:r>
            <a:endParaRPr b="0" i="0" sz="1400" u="none" cap="none" strike="noStrike">
              <a:solidFill>
                <a:srgbClr val="547E1B"/>
              </a:solidFill>
              <a:latin typeface="Arial"/>
              <a:ea typeface="Arial"/>
              <a:cs typeface="Arial"/>
              <a:sym typeface="Arial"/>
            </a:endParaRPr>
          </a:p>
          <a:p>
            <a:pPr indent="-284162" lvl="1" marL="741362" marR="0" rtl="0" algn="l">
              <a:lnSpc>
                <a:spcPct val="100000"/>
              </a:lnSpc>
              <a:spcBef>
                <a:spcPts val="500"/>
              </a:spcBef>
              <a:spcAft>
                <a:spcPts val="0"/>
              </a:spcAft>
              <a:buClr>
                <a:srgbClr val="6B9F25"/>
              </a:buClr>
              <a:buSzPts val="1300"/>
              <a:buFont typeface="Noto Sans"/>
              <a:buChar char="▪"/>
            </a:pPr>
            <a:r>
              <a:rPr b="0" i="0" lang="en-US" sz="2000" u="none" cap="none" strike="noStrike">
                <a:solidFill>
                  <a:srgbClr val="000000"/>
                </a:solidFill>
                <a:latin typeface="Avenir"/>
                <a:ea typeface="Avenir"/>
                <a:cs typeface="Avenir"/>
                <a:sym typeface="Avenir"/>
              </a:rPr>
              <a:t>Rain Date, Certification Launches @ Richard Bong Recreation</a:t>
            </a:r>
            <a:r>
              <a:rPr lang="en-US" sz="2000">
                <a:latin typeface="Avenir"/>
                <a:ea typeface="Avenir"/>
                <a:cs typeface="Avenir"/>
                <a:sym typeface="Avenir"/>
              </a:rPr>
              <a:t>al Park</a:t>
            </a:r>
            <a:endParaRPr b="0" i="0" sz="1400" u="none" cap="none" strike="noStrike">
              <a:solidFill>
                <a:srgbClr val="000000"/>
              </a:solidFill>
              <a:latin typeface="Arial"/>
              <a:ea typeface="Arial"/>
              <a:cs typeface="Arial"/>
              <a:sym typeface="Arial"/>
            </a:endParaRPr>
          </a:p>
          <a:p>
            <a:pPr indent="0" lvl="2" marL="914400" marR="0" rtl="0" algn="l">
              <a:lnSpc>
                <a:spcPct val="100000"/>
              </a:lnSpc>
              <a:spcBef>
                <a:spcPts val="700"/>
              </a:spcBef>
              <a:spcAft>
                <a:spcPts val="0"/>
              </a:spcAft>
              <a:buClr>
                <a:schemeClr val="lt1"/>
              </a:buClr>
              <a:buSzPts val="2800"/>
              <a:buFont typeface="Times New Roman"/>
              <a:buNone/>
            </a:pPr>
            <a:r>
              <a:t/>
            </a:r>
            <a:endParaRPr b="0" i="0" sz="2800" u="none" cap="none" strike="noStrike">
              <a:solidFill>
                <a:srgbClr val="1B587C"/>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rgbClr val="1B587C"/>
              </a:solidFill>
              <a:latin typeface="Avenir"/>
              <a:ea typeface="Avenir"/>
              <a:cs typeface="Avenir"/>
              <a:sym typeface="Avenir"/>
            </a:endParaRPr>
          </a:p>
        </p:txBody>
      </p:sp>
      <p:sp>
        <p:nvSpPr>
          <p:cNvPr id="221" name="Google Shape;221;p9"/>
          <p:cNvSpPr txBox="1"/>
          <p:nvPr/>
        </p:nvSpPr>
        <p:spPr>
          <a:xfrm>
            <a:off x="381000" y="228600"/>
            <a:ext cx="8401800" cy="1202700"/>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000000"/>
              </a:buClr>
              <a:buSzPts val="4000"/>
              <a:buFont typeface="Avenir"/>
              <a:buNone/>
            </a:pPr>
            <a:r>
              <a:rPr i="0" lang="en-US" sz="4000" u="none" cap="none" strike="noStrike">
                <a:solidFill>
                  <a:srgbClr val="000000"/>
                </a:solidFill>
                <a:latin typeface="Avenir"/>
                <a:ea typeface="Avenir"/>
                <a:cs typeface="Avenir"/>
                <a:sym typeface="Avenir"/>
              </a:rPr>
              <a:t>Launch Weekend</a:t>
            </a:r>
            <a:br>
              <a:rPr i="0" lang="en-US" sz="4000" u="none" cap="none" strike="noStrike">
                <a:solidFill>
                  <a:srgbClr val="000000"/>
                </a:solidFill>
                <a:latin typeface="Avenir"/>
                <a:ea typeface="Avenir"/>
                <a:cs typeface="Avenir"/>
                <a:sym typeface="Avenir"/>
              </a:rPr>
            </a:br>
            <a:r>
              <a:rPr i="0" lang="en-US" sz="3200" u="none" cap="none" strike="noStrike">
                <a:solidFill>
                  <a:srgbClr val="000000"/>
                </a:solidFill>
                <a:latin typeface="Avenir"/>
                <a:ea typeface="Avenir"/>
                <a:cs typeface="Avenir"/>
                <a:sym typeface="Avenir"/>
              </a:rPr>
              <a:t>April 2</a:t>
            </a:r>
            <a:r>
              <a:rPr lang="en-US" sz="3200">
                <a:latin typeface="Avenir"/>
                <a:ea typeface="Avenir"/>
                <a:cs typeface="Avenir"/>
                <a:sym typeface="Avenir"/>
              </a:rPr>
              <a:t>8-30</a:t>
            </a:r>
            <a:r>
              <a:rPr i="0" lang="en-US" sz="3200" u="none" cap="none" strike="noStrike">
                <a:solidFill>
                  <a:srgbClr val="000000"/>
                </a:solidFill>
                <a:latin typeface="Avenir"/>
                <a:ea typeface="Avenir"/>
                <a:cs typeface="Avenir"/>
                <a:sym typeface="Avenir"/>
              </a:rPr>
              <a:t>, 202</a:t>
            </a:r>
            <a:r>
              <a:rPr lang="en-US" sz="3200">
                <a:latin typeface="Avenir"/>
                <a:ea typeface="Avenir"/>
                <a:cs typeface="Avenir"/>
                <a:sym typeface="Avenir"/>
              </a:rPr>
              <a:t>3</a:t>
            </a:r>
            <a:endParaRPr b="0" i="0" sz="1400" u="none" cap="none" strike="noStrike">
              <a:solidFill>
                <a:srgbClr val="000000"/>
              </a:solidFill>
              <a:latin typeface="Arial"/>
              <a:ea typeface="Arial"/>
              <a:cs typeface="Arial"/>
              <a:sym typeface="Arial"/>
            </a:endParaRPr>
          </a:p>
        </p:txBody>
      </p:sp>
      <p:pic>
        <p:nvPicPr>
          <p:cNvPr id="222" name="Google Shape;222;p9"/>
          <p:cNvPicPr preferRelativeResize="0"/>
          <p:nvPr/>
        </p:nvPicPr>
        <p:blipFill rotWithShape="1">
          <a:blip r:embed="rId3">
            <a:alphaModFix/>
          </a:blip>
          <a:srcRect b="0" l="0" r="0" t="0"/>
          <a:stretch/>
        </p:blipFill>
        <p:spPr>
          <a:xfrm>
            <a:off x="6051550" y="508000"/>
            <a:ext cx="3092450" cy="2920999"/>
          </a:xfrm>
          <a:prstGeom prst="rect">
            <a:avLst/>
          </a:prstGeom>
          <a:noFill/>
          <a:ln>
            <a:noFill/>
          </a:ln>
        </p:spPr>
      </p:pic>
      <p:sp>
        <p:nvSpPr>
          <p:cNvPr id="223" name="Google Shape;223;p9"/>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10"/>
          <p:cNvSpPr txBox="1"/>
          <p:nvPr/>
        </p:nvSpPr>
        <p:spPr>
          <a:xfrm>
            <a:off x="168275" y="76200"/>
            <a:ext cx="8975700" cy="648600"/>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FFFFFF"/>
              </a:buClr>
              <a:buSzPts val="3600"/>
              <a:buFont typeface="Avenir"/>
              <a:buNone/>
            </a:pPr>
            <a:r>
              <a:rPr b="0" i="0" lang="en-US" sz="3600" u="none" cap="none" strike="noStrike">
                <a:solidFill>
                  <a:srgbClr val="FFFFFF"/>
                </a:solidFill>
                <a:latin typeface="Avenir"/>
                <a:ea typeface="Avenir"/>
                <a:cs typeface="Avenir"/>
                <a:sym typeface="Avenir"/>
              </a:rPr>
              <a:t>Timetable </a:t>
            </a:r>
            <a:r>
              <a:rPr b="0" i="0" lang="en-US" sz="800" u="sng" cap="none" strike="noStrike">
                <a:solidFill>
                  <a:srgbClr val="6B9F25"/>
                </a:solidFill>
                <a:latin typeface="Times New Roman"/>
                <a:ea typeface="Times New Roman"/>
                <a:cs typeface="Times New Roman"/>
                <a:sym typeface="Times New Roman"/>
                <a:hlinkClick r:id="rId3">
                  <a:extLst>
                    <a:ext uri="{A12FA001-AC4F-418D-AE19-62706E023703}">
                      <ahyp:hlinkClr val="tx"/>
                    </a:ext>
                  </a:extLst>
                </a:hlinkClick>
              </a:rPr>
              <a:t>0</a:t>
            </a:r>
            <a:endParaRPr b="0" i="0" sz="1400" u="none" cap="none" strike="noStrike">
              <a:solidFill>
                <a:srgbClr val="000000"/>
              </a:solidFill>
              <a:latin typeface="Arial"/>
              <a:ea typeface="Arial"/>
              <a:cs typeface="Arial"/>
              <a:sym typeface="Arial"/>
            </a:endParaRPr>
          </a:p>
        </p:txBody>
      </p:sp>
      <p:graphicFrame>
        <p:nvGraphicFramePr>
          <p:cNvPr id="231" name="Google Shape;231;p10"/>
          <p:cNvGraphicFramePr/>
          <p:nvPr/>
        </p:nvGraphicFramePr>
        <p:xfrm>
          <a:off x="0" y="719137"/>
          <a:ext cx="3000000" cy="3000000"/>
        </p:xfrm>
        <a:graphic>
          <a:graphicData uri="http://schemas.openxmlformats.org/drawingml/2006/table">
            <a:tbl>
              <a:tblPr>
                <a:noFill/>
                <a:tableStyleId>{925E4123-5D27-47D2-8DD6-58A666D76B19}</a:tableStyleId>
              </a:tblPr>
              <a:tblGrid>
                <a:gridCol w="1447800"/>
                <a:gridCol w="7696200"/>
              </a:tblGrid>
              <a:tr h="619400">
                <a:tc>
                  <a:txBody>
                    <a:bodyPr/>
                    <a:lstStyle/>
                    <a:p>
                      <a:pPr indent="0" lvl="0" marL="0" marR="0" rtl="0" algn="l">
                        <a:lnSpc>
                          <a:spcPct val="100000"/>
                        </a:lnSpc>
                        <a:spcBef>
                          <a:spcPts val="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Date </a:t>
                      </a:r>
                      <a:endParaRPr sz="1400" u="none" cap="none" strike="noStrike"/>
                    </a:p>
                  </a:txBody>
                  <a:tcPr marT="44900" marB="44900" marR="91450" marL="9145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9525">
                      <a:solidFill>
                        <a:srgbClr val="DDDDDD"/>
                      </a:solidFill>
                      <a:prstDash val="solid"/>
                      <a:round/>
                      <a:headEnd len="sm" w="sm" type="none"/>
                      <a:tailEnd len="sm" w="sm" type="none"/>
                    </a:lnB>
                    <a:solidFill>
                      <a:srgbClr val="6B9F25"/>
                    </a:solidFill>
                  </a:tcPr>
                </a:tc>
                <a:tc>
                  <a:txBody>
                    <a:bodyPr/>
                    <a:lstStyle/>
                    <a:p>
                      <a:pPr indent="0" lvl="0" marL="0" marR="0" rtl="0" algn="l">
                        <a:lnSpc>
                          <a:spcPct val="100000"/>
                        </a:lnSpc>
                        <a:spcBef>
                          <a:spcPts val="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Activity</a:t>
                      </a:r>
                      <a:endParaRPr b="1" i="0" sz="1800" u="none" cap="none" strike="noStrike">
                        <a:solidFill>
                          <a:srgbClr val="FFFFFF"/>
                        </a:solidFill>
                        <a:latin typeface="Arial"/>
                        <a:ea typeface="Arial"/>
                        <a:cs typeface="Arial"/>
                        <a:sym typeface="Arial"/>
                      </a:endParaRPr>
                    </a:p>
                    <a:p>
                      <a:pPr indent="0" lvl="0" marL="0" marR="0" rtl="0" algn="l">
                        <a:lnSpc>
                          <a:spcPct val="100000"/>
                        </a:lnSpc>
                        <a:spcBef>
                          <a:spcPts val="0"/>
                        </a:spcBef>
                        <a:spcAft>
                          <a:spcPts val="0"/>
                        </a:spcAft>
                        <a:buClr>
                          <a:srgbClr val="FFFFFF"/>
                        </a:buClr>
                        <a:buSzPts val="800"/>
                        <a:buFont typeface="Arial"/>
                        <a:buNone/>
                      </a:pPr>
                      <a:r>
                        <a:rPr b="1" i="0" lang="en-US" sz="800" u="sng" cap="none" strike="noStrike">
                          <a:solidFill>
                            <a:srgbClr val="FFFFFF"/>
                          </a:solidFill>
                          <a:hlinkClick r:id="rId4">
                            <a:extLst>
                              <a:ext uri="{A12FA001-AC4F-418D-AE19-62706E023703}">
                                <ahyp:hlinkClr val="tx"/>
                              </a:ext>
                            </a:extLst>
                          </a:hlinkClick>
                        </a:rPr>
                        <a:t>https://spacegrant.carthage.edu/first-nations-launch/calendar/</a:t>
                      </a:r>
                      <a:endParaRPr sz="1400" u="none" cap="none" strike="noStrike"/>
                    </a:p>
                  </a:txBody>
                  <a:tcPr marT="44900" marB="44900" marR="91450" marL="9145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9525">
                      <a:solidFill>
                        <a:srgbClr val="DDDDDD"/>
                      </a:solidFill>
                      <a:prstDash val="solid"/>
                      <a:round/>
                      <a:headEnd len="sm" w="sm" type="none"/>
                      <a:tailEnd len="sm" w="sm" type="none"/>
                    </a:lnB>
                    <a:solidFill>
                      <a:srgbClr val="6B9F25"/>
                    </a:solidFill>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000">
                          <a:highlight>
                            <a:srgbClr val="FFFFFF"/>
                          </a:highlight>
                        </a:rPr>
                        <a:t>Nov 1</a:t>
                      </a:r>
                      <a:r>
                        <a:rPr lang="en-US" sz="1000" u="none" cap="none" strike="noStrike">
                          <a:highlight>
                            <a:srgbClr val="FFFFFF"/>
                          </a:highlight>
                        </a:rPr>
                        <a:t>, 202</a:t>
                      </a:r>
                      <a:r>
                        <a:rPr lang="en-US" sz="1000">
                          <a:highlight>
                            <a:srgbClr val="FFFFFF"/>
                          </a:highlight>
                        </a:rPr>
                        <a:t>2</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l">
                        <a:lnSpc>
                          <a:spcPct val="142857"/>
                        </a:lnSpc>
                        <a:spcBef>
                          <a:spcPts val="0"/>
                        </a:spcBef>
                        <a:spcAft>
                          <a:spcPts val="0"/>
                        </a:spcAft>
                        <a:buClr>
                          <a:srgbClr val="000000"/>
                        </a:buClr>
                        <a:buSzPts val="1000"/>
                        <a:buFont typeface="Arial"/>
                        <a:buNone/>
                      </a:pPr>
                      <a:r>
                        <a:rPr lang="en-US" sz="1000">
                          <a:solidFill>
                            <a:srgbClr val="000000"/>
                          </a:solidFill>
                          <a:highlight>
                            <a:srgbClr val="FFFFFF"/>
                          </a:highlight>
                        </a:rPr>
                        <a:t>Kick-off Meeting @ 4:00 pm CDT (Zoom) (Moon/Mars)</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000" u="none" cap="none" strike="noStrike">
                          <a:highlight>
                            <a:srgbClr val="FFFFFF"/>
                          </a:highlight>
                        </a:rPr>
                        <a:t>Nov </a:t>
                      </a:r>
                      <a:r>
                        <a:rPr lang="en-US" sz="1000">
                          <a:highlight>
                            <a:srgbClr val="FFFFFF"/>
                          </a:highlight>
                        </a:rPr>
                        <a:t>8</a:t>
                      </a:r>
                      <a:r>
                        <a:rPr lang="en-US" sz="1000" u="none" cap="none" strike="noStrike">
                          <a:highlight>
                            <a:srgbClr val="FFFFFF"/>
                          </a:highlight>
                        </a:rPr>
                        <a:t>, 202</a:t>
                      </a:r>
                      <a:r>
                        <a:rPr lang="en-US" sz="1000">
                          <a:highlight>
                            <a:srgbClr val="FFFFFF"/>
                          </a:highlight>
                        </a:rPr>
                        <a:t>2</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l">
                        <a:lnSpc>
                          <a:spcPct val="142857"/>
                        </a:lnSpc>
                        <a:spcBef>
                          <a:spcPts val="0"/>
                        </a:spcBef>
                        <a:spcAft>
                          <a:spcPts val="0"/>
                        </a:spcAft>
                        <a:buClr>
                          <a:srgbClr val="000000"/>
                        </a:buClr>
                        <a:buSzPts val="1000"/>
                        <a:buFont typeface="Arial"/>
                        <a:buNone/>
                      </a:pPr>
                      <a:r>
                        <a:rPr lang="en-US" sz="1000">
                          <a:solidFill>
                            <a:srgbClr val="000000"/>
                          </a:solidFill>
                          <a:highlight>
                            <a:srgbClr val="FFFFFF"/>
                          </a:highlight>
                        </a:rPr>
                        <a:t>Proposal, Budget, and Design Review Development Webinar @ 4:00 pm CST (Zoom) (Moon/Mars)</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000" u="none" cap="none" strike="noStrike">
                          <a:highlight>
                            <a:srgbClr val="FFFFFF"/>
                          </a:highlight>
                        </a:rPr>
                        <a:t>Nov </a:t>
                      </a:r>
                      <a:r>
                        <a:rPr lang="en-US" sz="1000">
                          <a:highlight>
                            <a:srgbClr val="FFFFFF"/>
                          </a:highlight>
                        </a:rPr>
                        <a:t>14</a:t>
                      </a:r>
                      <a:r>
                        <a:rPr lang="en-US" sz="1000" u="none" cap="none" strike="noStrike">
                          <a:highlight>
                            <a:srgbClr val="FFFFFF"/>
                          </a:highlight>
                        </a:rPr>
                        <a:t>, 202</a:t>
                      </a:r>
                      <a:r>
                        <a:rPr lang="en-US" sz="1000">
                          <a:highlight>
                            <a:srgbClr val="FFFFFF"/>
                          </a:highlight>
                        </a:rPr>
                        <a:t>2</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l">
                        <a:lnSpc>
                          <a:spcPct val="142857"/>
                        </a:lnSpc>
                        <a:spcBef>
                          <a:spcPts val="0"/>
                        </a:spcBef>
                        <a:spcAft>
                          <a:spcPts val="0"/>
                        </a:spcAft>
                        <a:buClr>
                          <a:srgbClr val="000000"/>
                        </a:buClr>
                        <a:buSzPts val="1000"/>
                        <a:buFont typeface="Arial"/>
                        <a:buNone/>
                      </a:pPr>
                      <a:r>
                        <a:rPr lang="en-US" sz="1000">
                          <a:solidFill>
                            <a:srgbClr val="000000"/>
                          </a:solidFill>
                          <a:highlight>
                            <a:srgbClr val="FFFFFF"/>
                          </a:highlight>
                        </a:rPr>
                        <a:t>Award Acceptance Material Due (Moon/Mars)</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000" u="none" cap="none" strike="noStrike">
                          <a:highlight>
                            <a:srgbClr val="FFFFFF"/>
                          </a:highlight>
                        </a:rPr>
                        <a:t>Nov 1</a:t>
                      </a:r>
                      <a:r>
                        <a:rPr lang="en-US" sz="1000">
                          <a:highlight>
                            <a:srgbClr val="FFFFFF"/>
                          </a:highlight>
                        </a:rPr>
                        <a:t>5</a:t>
                      </a:r>
                      <a:r>
                        <a:rPr lang="en-US" sz="1000" u="none" cap="none" strike="noStrike">
                          <a:highlight>
                            <a:srgbClr val="FFFFFF"/>
                          </a:highlight>
                        </a:rPr>
                        <a:t>, 202</a:t>
                      </a:r>
                      <a:r>
                        <a:rPr lang="en-US" sz="1000">
                          <a:highlight>
                            <a:srgbClr val="FFFFFF"/>
                          </a:highlight>
                        </a:rPr>
                        <a:t>2</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l">
                        <a:lnSpc>
                          <a:spcPct val="142857"/>
                        </a:lnSpc>
                        <a:spcBef>
                          <a:spcPts val="0"/>
                        </a:spcBef>
                        <a:spcAft>
                          <a:spcPts val="0"/>
                        </a:spcAft>
                        <a:buClr>
                          <a:srgbClr val="000000"/>
                        </a:buClr>
                        <a:buSzPts val="1000"/>
                        <a:buFont typeface="Arial"/>
                        <a:buNone/>
                      </a:pPr>
                      <a:r>
                        <a:rPr lang="en-US" sz="1000">
                          <a:solidFill>
                            <a:srgbClr val="000000"/>
                          </a:solidFill>
                          <a:highlight>
                            <a:srgbClr val="FFFFFF"/>
                          </a:highlight>
                        </a:rPr>
                        <a:t>Structures Webinar @ 4:00 pm CST (Zoom)</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000" u="none" cap="none" strike="noStrike">
                          <a:highlight>
                            <a:srgbClr val="FFFFFF"/>
                          </a:highlight>
                        </a:rPr>
                        <a:t>Nov </a:t>
                      </a:r>
                      <a:r>
                        <a:rPr lang="en-US" sz="1000">
                          <a:highlight>
                            <a:srgbClr val="FFFFFF"/>
                          </a:highlight>
                        </a:rPr>
                        <a:t>22</a:t>
                      </a:r>
                      <a:r>
                        <a:rPr lang="en-US" sz="1000" u="none" cap="none" strike="noStrike">
                          <a:highlight>
                            <a:srgbClr val="FFFFFF"/>
                          </a:highlight>
                        </a:rPr>
                        <a:t>, 202</a:t>
                      </a:r>
                      <a:r>
                        <a:rPr lang="en-US" sz="1000">
                          <a:highlight>
                            <a:srgbClr val="FFFFFF"/>
                          </a:highlight>
                        </a:rPr>
                        <a:t>2</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l">
                        <a:lnSpc>
                          <a:spcPct val="142857"/>
                        </a:lnSpc>
                        <a:spcBef>
                          <a:spcPts val="0"/>
                        </a:spcBef>
                        <a:spcAft>
                          <a:spcPts val="0"/>
                        </a:spcAft>
                        <a:buClr>
                          <a:srgbClr val="000000"/>
                        </a:buClr>
                        <a:buSzPts val="1000"/>
                        <a:buFont typeface="Arial"/>
                        <a:buNone/>
                      </a:pPr>
                      <a:r>
                        <a:rPr lang="en-US" sz="1000">
                          <a:solidFill>
                            <a:srgbClr val="000000"/>
                          </a:solidFill>
                          <a:highlight>
                            <a:srgbClr val="FFFFFF"/>
                          </a:highlight>
                        </a:rPr>
                        <a:t>Project Management Webinar @ 4:00 pm CST (Zoom)</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000" u="none" cap="none" strike="noStrike">
                          <a:highlight>
                            <a:srgbClr val="FFFFFF"/>
                          </a:highlight>
                        </a:rPr>
                        <a:t>Nov </a:t>
                      </a:r>
                      <a:r>
                        <a:rPr lang="en-US" sz="1000">
                          <a:highlight>
                            <a:srgbClr val="FFFFFF"/>
                          </a:highlight>
                        </a:rPr>
                        <a:t>29</a:t>
                      </a:r>
                      <a:r>
                        <a:rPr lang="en-US" sz="1000" u="none" cap="none" strike="noStrike">
                          <a:highlight>
                            <a:srgbClr val="FFFFFF"/>
                          </a:highlight>
                        </a:rPr>
                        <a:t>, 202</a:t>
                      </a:r>
                      <a:r>
                        <a:rPr lang="en-US" sz="1000">
                          <a:highlight>
                            <a:srgbClr val="FFFFFF"/>
                          </a:highlight>
                        </a:rPr>
                        <a:t>2</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l">
                        <a:lnSpc>
                          <a:spcPct val="142857"/>
                        </a:lnSpc>
                        <a:spcBef>
                          <a:spcPts val="0"/>
                        </a:spcBef>
                        <a:spcAft>
                          <a:spcPts val="0"/>
                        </a:spcAft>
                        <a:buClr>
                          <a:srgbClr val="000000"/>
                        </a:buClr>
                        <a:buSzPts val="1000"/>
                        <a:buFont typeface="Arial"/>
                        <a:buNone/>
                      </a:pPr>
                      <a:r>
                        <a:rPr lang="en-US" sz="1000">
                          <a:solidFill>
                            <a:srgbClr val="000000"/>
                          </a:solidFill>
                          <a:highlight>
                            <a:srgbClr val="FFFFFF"/>
                          </a:highlight>
                        </a:rPr>
                        <a:t>Introduction to RockSim Webinar @ 4:00 pm CST (Zoom)</a:t>
                      </a:r>
                      <a:endParaRPr sz="1000" u="none" cap="none" strike="noStrike">
                        <a:solidFill>
                          <a:srgbClr val="000000"/>
                        </a:solidFill>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000">
                          <a:highlight>
                            <a:srgbClr val="FFFFFF"/>
                          </a:highlight>
                        </a:rPr>
                        <a:t>Dec 12</a:t>
                      </a:r>
                      <a:r>
                        <a:rPr lang="en-US" sz="1000" u="none" cap="none" strike="noStrike">
                          <a:highlight>
                            <a:srgbClr val="FFFFFF"/>
                          </a:highlight>
                        </a:rPr>
                        <a:t>, 202</a:t>
                      </a:r>
                      <a:r>
                        <a:rPr lang="en-US" sz="1000">
                          <a:highlight>
                            <a:srgbClr val="FFFFFF"/>
                          </a:highlight>
                        </a:rPr>
                        <a:t>2</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000" u="none" cap="none" strike="noStrike">
                          <a:highlight>
                            <a:srgbClr val="FFFFFF"/>
                          </a:highlight>
                        </a:rPr>
                        <a:t>Proposal Due (Moon/Mars)</a:t>
                      </a:r>
                      <a:endParaRPr sz="1000" u="none" cap="none" strike="noStrike">
                        <a:highlight>
                          <a:srgbClr val="FFFFFF"/>
                        </a:highlight>
                      </a:endParaRPr>
                    </a:p>
                    <a:p>
                      <a:pPr indent="0" lvl="0" marL="0" marR="0" rtl="0" algn="l">
                        <a:lnSpc>
                          <a:spcPct val="142857"/>
                        </a:lnSpc>
                        <a:spcBef>
                          <a:spcPts val="0"/>
                        </a:spcBef>
                        <a:spcAft>
                          <a:spcPts val="0"/>
                        </a:spcAft>
                        <a:buClr>
                          <a:srgbClr val="000000"/>
                        </a:buClr>
                        <a:buSzPts val="1000"/>
                        <a:buFont typeface="Arial"/>
                        <a:buNone/>
                      </a:pPr>
                      <a:r>
                        <a:rPr lang="en-US" sz="1000" u="none" cap="none" strike="noStrike">
                          <a:highlight>
                            <a:srgbClr val="FFFFFF"/>
                          </a:highlight>
                        </a:rPr>
                        <a:t>Preliminary Budget Due (Moon/Mars)</a:t>
                      </a:r>
                      <a:endParaRPr sz="1000" u="none" cap="none" strike="noStrike">
                        <a:highlight>
                          <a:srgbClr val="FFFFFF"/>
                        </a:highlight>
                      </a:endParaRPr>
                    </a:p>
                    <a:p>
                      <a:pPr indent="0" lvl="0" marL="0" marR="0" rtl="0" algn="l">
                        <a:lnSpc>
                          <a:spcPct val="142857"/>
                        </a:lnSpc>
                        <a:spcBef>
                          <a:spcPts val="0"/>
                        </a:spcBef>
                        <a:spcAft>
                          <a:spcPts val="0"/>
                        </a:spcAft>
                        <a:buClr>
                          <a:srgbClr val="000000"/>
                        </a:buClr>
                        <a:buSzPts val="1000"/>
                        <a:buFont typeface="Arial"/>
                        <a:buNone/>
                      </a:pPr>
                      <a:r>
                        <a:rPr lang="en-US" sz="1000">
                          <a:highlight>
                            <a:srgbClr val="FFFFFF"/>
                          </a:highlight>
                        </a:rPr>
                        <a:t>Flysheet Due (Moon/Mars); RockSim Due (Moon/Mars) </a:t>
                      </a:r>
                      <a:endParaRPr sz="1000">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000">
                          <a:highlight>
                            <a:srgbClr val="FFFFFF"/>
                          </a:highlight>
                        </a:rPr>
                        <a:t>Dec 13</a:t>
                      </a:r>
                      <a:r>
                        <a:rPr lang="en-US" sz="1000" u="none" cap="none" strike="noStrike">
                          <a:highlight>
                            <a:srgbClr val="FFFFFF"/>
                          </a:highlight>
                        </a:rPr>
                        <a:t>, 202</a:t>
                      </a:r>
                      <a:r>
                        <a:rPr lang="en-US" sz="1000">
                          <a:highlight>
                            <a:srgbClr val="FFFFFF"/>
                          </a:highlight>
                        </a:rPr>
                        <a:t>2</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000">
                          <a:highlight>
                            <a:srgbClr val="FFFFFF"/>
                          </a:highlight>
                        </a:rPr>
                        <a:t>Build &amp; Assembly Techniques Webinar @ 4:00 pm CST (Zoom)</a:t>
                      </a:r>
                      <a:endParaRPr sz="1000" u="none" cap="none" strike="noStrike">
                        <a:solidFill>
                          <a:srgbClr val="C00000"/>
                        </a:solidFill>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000" u="none" cap="none" strike="noStrike">
                          <a:highlight>
                            <a:srgbClr val="FFFFFF"/>
                          </a:highlight>
                        </a:rPr>
                        <a:t>Dec </a:t>
                      </a:r>
                      <a:r>
                        <a:rPr lang="en-US" sz="1000">
                          <a:highlight>
                            <a:srgbClr val="FFFFFF"/>
                          </a:highlight>
                        </a:rPr>
                        <a:t>16</a:t>
                      </a:r>
                      <a:r>
                        <a:rPr lang="en-US" sz="1000" u="none" cap="none" strike="noStrike">
                          <a:highlight>
                            <a:srgbClr val="FFFFFF"/>
                          </a:highlight>
                        </a:rPr>
                        <a:t>, 202</a:t>
                      </a:r>
                      <a:r>
                        <a:rPr lang="en-US" sz="1000">
                          <a:highlight>
                            <a:srgbClr val="FFFFFF"/>
                          </a:highlight>
                        </a:rPr>
                        <a:t>2</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000">
                          <a:highlight>
                            <a:srgbClr val="FFFFFF"/>
                          </a:highlight>
                        </a:rPr>
                        <a:t>Notice of Intent to Compete Due (Gateway)</a:t>
                      </a:r>
                      <a:endParaRPr sz="1000">
                        <a:highlight>
                          <a:srgbClr val="FFFFFF"/>
                        </a:highlight>
                      </a:endParaRPr>
                    </a:p>
                    <a:p>
                      <a:pPr indent="0" lvl="0" marL="0" marR="0" rtl="0" algn="l">
                        <a:lnSpc>
                          <a:spcPct val="142857"/>
                        </a:lnSpc>
                        <a:spcBef>
                          <a:spcPts val="0"/>
                        </a:spcBef>
                        <a:spcAft>
                          <a:spcPts val="0"/>
                        </a:spcAft>
                        <a:buClr>
                          <a:srgbClr val="000000"/>
                        </a:buClr>
                        <a:buSzPts val="1000"/>
                        <a:buFont typeface="Arial"/>
                        <a:buNone/>
                      </a:pPr>
                      <a:r>
                        <a:rPr lang="en-US" sz="1000">
                          <a:highlight>
                            <a:srgbClr val="FFFFFF"/>
                          </a:highlight>
                        </a:rPr>
                        <a:t>Request Virtual Rocketry Workshop Due</a:t>
                      </a:r>
                      <a:endParaRPr sz="1000">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bl>
          </a:graphicData>
        </a:graphic>
      </p:graphicFrame>
      <p:graphicFrame>
        <p:nvGraphicFramePr>
          <p:cNvPr id="232" name="Google Shape;232;p10"/>
          <p:cNvGraphicFramePr/>
          <p:nvPr/>
        </p:nvGraphicFramePr>
        <p:xfrm>
          <a:off x="0" y="4220537"/>
          <a:ext cx="3000000" cy="3000000"/>
        </p:xfrm>
        <a:graphic>
          <a:graphicData uri="http://schemas.openxmlformats.org/drawingml/2006/table">
            <a:tbl>
              <a:tblPr>
                <a:noFill/>
                <a:tableStyleId>{925E4123-5D27-47D2-8DD6-58A666D76B19}</a:tableStyleId>
              </a:tblPr>
              <a:tblGrid>
                <a:gridCol w="1413150"/>
                <a:gridCol w="7730850"/>
              </a:tblGrid>
              <a:tr h="114300">
                <a:tc>
                  <a:txBody>
                    <a:bodyPr/>
                    <a:lstStyle/>
                    <a:p>
                      <a:pPr indent="0" lvl="0" marL="0" marR="0" rtl="0" algn="r">
                        <a:lnSpc>
                          <a:spcPct val="142857"/>
                        </a:lnSpc>
                        <a:spcBef>
                          <a:spcPts val="0"/>
                        </a:spcBef>
                        <a:spcAft>
                          <a:spcPts val="0"/>
                        </a:spcAft>
                        <a:buNone/>
                      </a:pPr>
                      <a:r>
                        <a:rPr lang="en-US" sz="1000">
                          <a:highlight>
                            <a:srgbClr val="FFFFFF"/>
                          </a:highlight>
                        </a:rPr>
                        <a:t>Jan 2, 2023</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marR="0" rtl="0" algn="l">
                        <a:lnSpc>
                          <a:spcPct val="142857"/>
                        </a:lnSpc>
                        <a:spcBef>
                          <a:spcPts val="0"/>
                        </a:spcBef>
                        <a:spcAft>
                          <a:spcPts val="0"/>
                        </a:spcAft>
                        <a:buNone/>
                      </a:pPr>
                      <a:r>
                        <a:rPr lang="en-US" sz="1000">
                          <a:highlight>
                            <a:srgbClr val="FFFFFF"/>
                          </a:highlight>
                        </a:rPr>
                        <a:t>Award Announcement (Gateway)</a:t>
                      </a:r>
                      <a:endParaRPr sz="1000">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246050">
                <a:tc>
                  <a:txBody>
                    <a:bodyPr/>
                    <a:lstStyle/>
                    <a:p>
                      <a:pPr indent="0" lvl="0" marL="0" marR="0" rtl="0" algn="r">
                        <a:lnSpc>
                          <a:spcPct val="142857"/>
                        </a:lnSpc>
                        <a:spcBef>
                          <a:spcPts val="0"/>
                        </a:spcBef>
                        <a:spcAft>
                          <a:spcPts val="0"/>
                        </a:spcAft>
                        <a:buNone/>
                      </a:pPr>
                      <a:r>
                        <a:rPr lang="en-US" sz="1000">
                          <a:highlight>
                            <a:srgbClr val="FFFFFF"/>
                          </a:highlight>
                        </a:rPr>
                        <a:t>Jan 3, 2023</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marR="0" rtl="0" algn="l">
                        <a:lnSpc>
                          <a:spcPct val="142857"/>
                        </a:lnSpc>
                        <a:spcBef>
                          <a:spcPts val="0"/>
                        </a:spcBef>
                        <a:spcAft>
                          <a:spcPts val="0"/>
                        </a:spcAft>
                        <a:buNone/>
                      </a:pPr>
                      <a:r>
                        <a:rPr lang="en-US" sz="1000">
                          <a:highlight>
                            <a:srgbClr val="FFFFFF"/>
                          </a:highlight>
                        </a:rPr>
                        <a:t>Kick-off Meeting (Gateway) at 4:00pm CST (Zoom)</a:t>
                      </a:r>
                      <a:endParaRPr sz="1000">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000" u="none" cap="none" strike="noStrike">
                          <a:highlight>
                            <a:srgbClr val="FFFFFF"/>
                          </a:highlight>
                        </a:rPr>
                        <a:t>Jan </a:t>
                      </a:r>
                      <a:r>
                        <a:rPr lang="en-US" sz="1000">
                          <a:highlight>
                            <a:srgbClr val="FFFFFF"/>
                          </a:highlight>
                        </a:rPr>
                        <a:t>10</a:t>
                      </a:r>
                      <a:r>
                        <a:rPr lang="en-US" sz="1000" u="none" cap="none" strike="noStrike">
                          <a:highlight>
                            <a:srgbClr val="FFFFFF"/>
                          </a:highlight>
                        </a:rPr>
                        <a:t>, 202</a:t>
                      </a:r>
                      <a:r>
                        <a:rPr lang="en-US" sz="1000">
                          <a:highlight>
                            <a:srgbClr val="FFFFFF"/>
                          </a:highlight>
                        </a:rPr>
                        <a:t>3</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000">
                          <a:highlight>
                            <a:srgbClr val="FFFFFF"/>
                          </a:highlight>
                        </a:rPr>
                        <a:t>Grant Management Webinar @ 4:00 pm CST (Zoom)</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000" u="none" cap="none" strike="noStrike">
                          <a:highlight>
                            <a:srgbClr val="FFFFFF"/>
                          </a:highlight>
                        </a:rPr>
                        <a:t>Jan </a:t>
                      </a:r>
                      <a:r>
                        <a:rPr lang="en-US" sz="1000">
                          <a:highlight>
                            <a:srgbClr val="FFFFFF"/>
                          </a:highlight>
                        </a:rPr>
                        <a:t>12</a:t>
                      </a:r>
                      <a:r>
                        <a:rPr lang="en-US" sz="1000" u="none" cap="none" strike="noStrike">
                          <a:highlight>
                            <a:srgbClr val="FFFFFF"/>
                          </a:highlight>
                        </a:rPr>
                        <a:t>, 202</a:t>
                      </a:r>
                      <a:r>
                        <a:rPr lang="en-US" sz="1000">
                          <a:highlight>
                            <a:srgbClr val="FFFFFF"/>
                          </a:highlight>
                        </a:rPr>
                        <a:t>3</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000">
                          <a:highlight>
                            <a:srgbClr val="FFFFFF"/>
                          </a:highlight>
                        </a:rPr>
                        <a:t>Launch 2 Learn Kit Reveal @ 4:00 pm CST (Zoom)</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000" u="none" cap="none" strike="noStrike">
                          <a:highlight>
                            <a:srgbClr val="FFFFFF"/>
                          </a:highlight>
                        </a:rPr>
                        <a:t>Jan 1</a:t>
                      </a:r>
                      <a:r>
                        <a:rPr lang="en-US" sz="1000">
                          <a:highlight>
                            <a:srgbClr val="FFFFFF"/>
                          </a:highlight>
                        </a:rPr>
                        <a:t>6</a:t>
                      </a:r>
                      <a:r>
                        <a:rPr lang="en-US" sz="1000" u="none" cap="none" strike="noStrike">
                          <a:highlight>
                            <a:srgbClr val="FFFFFF"/>
                          </a:highlight>
                        </a:rPr>
                        <a:t>, 202</a:t>
                      </a:r>
                      <a:r>
                        <a:rPr lang="en-US" sz="1000">
                          <a:highlight>
                            <a:srgbClr val="FFFFFF"/>
                          </a:highlight>
                        </a:rPr>
                        <a:t>3</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l">
                        <a:lnSpc>
                          <a:spcPct val="142857"/>
                        </a:lnSpc>
                        <a:spcBef>
                          <a:spcPts val="0"/>
                        </a:spcBef>
                        <a:spcAft>
                          <a:spcPts val="0"/>
                        </a:spcAft>
                        <a:buClr>
                          <a:srgbClr val="000000"/>
                        </a:buClr>
                        <a:buSzPts val="1000"/>
                        <a:buFont typeface="Arial"/>
                        <a:buNone/>
                      </a:pPr>
                      <a:r>
                        <a:rPr lang="en-US" sz="1000">
                          <a:solidFill>
                            <a:srgbClr val="000000"/>
                          </a:solidFill>
                          <a:highlight>
                            <a:srgbClr val="FFFFFF"/>
                          </a:highlight>
                        </a:rPr>
                        <a:t>Award Acceptance Material Due (Gateway)</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244475">
                <a:tc>
                  <a:txBody>
                    <a:bodyPr/>
                    <a:lstStyle/>
                    <a:p>
                      <a:pPr indent="0" lvl="0" marL="0" marR="0" rtl="0" algn="r">
                        <a:lnSpc>
                          <a:spcPct val="142857"/>
                        </a:lnSpc>
                        <a:spcBef>
                          <a:spcPts val="0"/>
                        </a:spcBef>
                        <a:spcAft>
                          <a:spcPts val="0"/>
                        </a:spcAft>
                        <a:buClr>
                          <a:srgbClr val="000000"/>
                        </a:buClr>
                        <a:buSzPts val="1000"/>
                        <a:buFont typeface="Arial"/>
                        <a:buNone/>
                      </a:pPr>
                      <a:r>
                        <a:rPr lang="en-US" sz="1000" u="none" cap="none" strike="noStrike">
                          <a:highlight>
                            <a:srgbClr val="FFFFFF"/>
                          </a:highlight>
                        </a:rPr>
                        <a:t>Jan 17, 202</a:t>
                      </a:r>
                      <a:r>
                        <a:rPr lang="en-US" sz="1000">
                          <a:highlight>
                            <a:srgbClr val="FFFFFF"/>
                          </a:highlight>
                        </a:rPr>
                        <a:t>3</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rtl="0" algn="l">
                        <a:lnSpc>
                          <a:spcPct val="142857"/>
                        </a:lnSpc>
                        <a:spcBef>
                          <a:spcPts val="0"/>
                        </a:spcBef>
                        <a:spcAft>
                          <a:spcPts val="0"/>
                        </a:spcAft>
                        <a:buClr>
                          <a:srgbClr val="000000"/>
                        </a:buClr>
                        <a:buSzPts val="1000"/>
                        <a:buFont typeface="Arial"/>
                        <a:buNone/>
                      </a:pPr>
                      <a:r>
                        <a:rPr lang="en-US" sz="1000">
                          <a:solidFill>
                            <a:srgbClr val="000000"/>
                          </a:solidFill>
                          <a:highlight>
                            <a:srgbClr val="FFFFFF"/>
                          </a:highlight>
                        </a:rPr>
                        <a:t>Avionics/Altimeters Webinar @ 4:00 pm CST (Zoom)</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000" u="none" cap="none" strike="noStrike">
                          <a:highlight>
                            <a:srgbClr val="FFFFFF"/>
                          </a:highlight>
                        </a:rPr>
                        <a:t>Jan </a:t>
                      </a:r>
                      <a:r>
                        <a:rPr lang="en-US" sz="1000">
                          <a:highlight>
                            <a:srgbClr val="FFFFFF"/>
                          </a:highlight>
                        </a:rPr>
                        <a:t>20-21</a:t>
                      </a:r>
                      <a:r>
                        <a:rPr lang="en-US" sz="1000" u="none" cap="none" strike="noStrike">
                          <a:highlight>
                            <a:srgbClr val="FFFFFF"/>
                          </a:highlight>
                        </a:rPr>
                        <a:t>, 202</a:t>
                      </a:r>
                      <a:r>
                        <a:rPr lang="en-US" sz="1000">
                          <a:highlight>
                            <a:srgbClr val="FFFFFF"/>
                          </a:highlight>
                        </a:rPr>
                        <a:t>3</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000">
                          <a:highlight>
                            <a:srgbClr val="FFFFFF"/>
                          </a:highlight>
                        </a:rPr>
                        <a:t>Launch 2 Learn Rocket Certification Virtual Workshop (Registration Required)</a:t>
                      </a:r>
                      <a:endParaRPr sz="10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graphicFrame>
        <p:nvGraphicFramePr>
          <p:cNvPr id="238" name="Google Shape;238;g178dbef592b_0_2"/>
          <p:cNvGraphicFramePr/>
          <p:nvPr/>
        </p:nvGraphicFramePr>
        <p:xfrm>
          <a:off x="0" y="1428237"/>
          <a:ext cx="3000000" cy="3000000"/>
        </p:xfrm>
        <a:graphic>
          <a:graphicData uri="http://schemas.openxmlformats.org/drawingml/2006/table">
            <a:tbl>
              <a:tblPr>
                <a:noFill/>
                <a:tableStyleId>{925E4123-5D27-47D2-8DD6-58A666D76B19}</a:tableStyleId>
              </a:tblPr>
              <a:tblGrid>
                <a:gridCol w="1447800"/>
                <a:gridCol w="7696200"/>
              </a:tblGrid>
              <a:tr h="853950">
                <a:tc>
                  <a:txBody>
                    <a:bodyPr/>
                    <a:lstStyle/>
                    <a:p>
                      <a:pPr indent="0" lvl="0" marL="0" marR="0" rtl="0" algn="r">
                        <a:lnSpc>
                          <a:spcPct val="142857"/>
                        </a:lnSpc>
                        <a:spcBef>
                          <a:spcPts val="0"/>
                        </a:spcBef>
                        <a:spcAft>
                          <a:spcPts val="0"/>
                        </a:spcAft>
                        <a:buClr>
                          <a:srgbClr val="000000"/>
                        </a:buClr>
                        <a:buSzPts val="1000"/>
                        <a:buFont typeface="Arial"/>
                        <a:buNone/>
                      </a:pPr>
                      <a:r>
                        <a:rPr lang="en-US" sz="1100" u="none" cap="none" strike="noStrike">
                          <a:highlight>
                            <a:srgbClr val="FFFFFF"/>
                          </a:highlight>
                        </a:rPr>
                        <a:t>Jan 2</a:t>
                      </a:r>
                      <a:r>
                        <a:rPr lang="en-US" sz="1100">
                          <a:highlight>
                            <a:srgbClr val="FFFFFF"/>
                          </a:highlight>
                        </a:rPr>
                        <a:t>3</a:t>
                      </a:r>
                      <a:r>
                        <a:rPr lang="en-US" sz="1100" u="none" cap="none" strike="noStrike">
                          <a:highlight>
                            <a:srgbClr val="FFFFFF"/>
                          </a:highlight>
                        </a:rPr>
                        <a:t>, 202</a:t>
                      </a:r>
                      <a:r>
                        <a:rPr lang="en-US" sz="1100">
                          <a:highlight>
                            <a:srgbClr val="FFFFFF"/>
                          </a:highlight>
                        </a:rPr>
                        <a:t>3</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100" u="none" cap="none" strike="noStrike">
                          <a:highlight>
                            <a:srgbClr val="FFFFFF"/>
                          </a:highlight>
                        </a:rPr>
                        <a:t>Preliminary Design Review (PDR) Report Due (Moon/Mars); Flysheet Due (Gateway/Moon/Mars); RockSim Due (Gateway/Moon/Mars)</a:t>
                      </a:r>
                      <a:endParaRPr sz="1100" u="none" cap="none" strike="noStrike">
                        <a:highlight>
                          <a:srgbClr val="FFFFFF"/>
                        </a:highlight>
                      </a:endParaRPr>
                    </a:p>
                    <a:p>
                      <a:pPr indent="0" lvl="0" marL="0" marR="0" rtl="0" algn="l">
                        <a:lnSpc>
                          <a:spcPct val="142857"/>
                        </a:lnSpc>
                        <a:spcBef>
                          <a:spcPts val="0"/>
                        </a:spcBef>
                        <a:spcAft>
                          <a:spcPts val="0"/>
                        </a:spcAft>
                        <a:buClr>
                          <a:srgbClr val="000000"/>
                        </a:buClr>
                        <a:buSzPts val="1000"/>
                        <a:buFont typeface="Arial"/>
                        <a:buNone/>
                      </a:pPr>
                      <a:r>
                        <a:rPr lang="en-US" sz="1100" u="none" cap="none" strike="noStrike">
                          <a:highlight>
                            <a:srgbClr val="FFFFFF"/>
                          </a:highlight>
                        </a:rPr>
                        <a:t>Flight Demo Due - Upload rocket demo flight video on Facebook and/or Twitter</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100" u="none" cap="none" strike="noStrike">
                          <a:highlight>
                            <a:srgbClr val="FFFFFF"/>
                          </a:highlight>
                        </a:rPr>
                        <a:t>Jan </a:t>
                      </a:r>
                      <a:r>
                        <a:rPr lang="en-US" sz="1100">
                          <a:highlight>
                            <a:srgbClr val="FFFFFF"/>
                          </a:highlight>
                        </a:rPr>
                        <a:t>24, 2023</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rtl="0" algn="l">
                        <a:lnSpc>
                          <a:spcPct val="142857"/>
                        </a:lnSpc>
                        <a:spcBef>
                          <a:spcPts val="0"/>
                        </a:spcBef>
                        <a:spcAft>
                          <a:spcPts val="0"/>
                        </a:spcAft>
                        <a:buClr>
                          <a:srgbClr val="000000"/>
                        </a:buClr>
                        <a:buSzPts val="1000"/>
                        <a:buFont typeface="Arial"/>
                        <a:buNone/>
                      </a:pPr>
                      <a:r>
                        <a:rPr lang="en-US" sz="1100">
                          <a:solidFill>
                            <a:srgbClr val="000000"/>
                          </a:solidFill>
                          <a:highlight>
                            <a:srgbClr val="FFFFFF"/>
                          </a:highlight>
                        </a:rPr>
                        <a:t>Recovery Webinar @ 4:00 pm CST (Zoom)</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100">
                          <a:highlight>
                            <a:srgbClr val="FFFFFF"/>
                          </a:highlight>
                        </a:rPr>
                        <a:t>Jan 30- </a:t>
                      </a:r>
                      <a:r>
                        <a:rPr lang="en-US" sz="1100" u="none" cap="none" strike="noStrike">
                          <a:highlight>
                            <a:srgbClr val="FFFFFF"/>
                          </a:highlight>
                        </a:rPr>
                        <a:t>Feb </a:t>
                      </a:r>
                      <a:r>
                        <a:rPr lang="en-US" sz="1100">
                          <a:highlight>
                            <a:srgbClr val="FFFFFF"/>
                          </a:highlight>
                        </a:rPr>
                        <a:t>2</a:t>
                      </a:r>
                      <a:r>
                        <a:rPr lang="en-US" sz="1100" u="none" cap="none" strike="noStrike">
                          <a:highlight>
                            <a:srgbClr val="FFFFFF"/>
                          </a:highlight>
                        </a:rPr>
                        <a:t>, 202</a:t>
                      </a:r>
                      <a:r>
                        <a:rPr lang="en-US" sz="1100">
                          <a:highlight>
                            <a:srgbClr val="FFFFFF"/>
                          </a:highlight>
                        </a:rPr>
                        <a:t>3</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100">
                          <a:solidFill>
                            <a:srgbClr val="000000"/>
                          </a:solidFill>
                          <a:highlight>
                            <a:srgbClr val="FFFFFF"/>
                          </a:highlight>
                        </a:rPr>
                        <a:t>PDR Virtual Presentations (Zoom) (Gateway/Moon/Mars) </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100" u="none" cap="none" strike="noStrike">
                          <a:highlight>
                            <a:srgbClr val="FFFFFF"/>
                          </a:highlight>
                        </a:rPr>
                        <a:t>Feb </a:t>
                      </a:r>
                      <a:r>
                        <a:rPr lang="en-US" sz="1100">
                          <a:highlight>
                            <a:srgbClr val="FFFFFF"/>
                          </a:highlight>
                        </a:rPr>
                        <a:t>6</a:t>
                      </a:r>
                      <a:r>
                        <a:rPr lang="en-US" sz="1100" u="none" cap="none" strike="noStrike">
                          <a:highlight>
                            <a:srgbClr val="FFFFFF"/>
                          </a:highlight>
                        </a:rPr>
                        <a:t>, 202</a:t>
                      </a:r>
                      <a:r>
                        <a:rPr lang="en-US" sz="1100">
                          <a:highlight>
                            <a:srgbClr val="FFFFFF"/>
                          </a:highlight>
                        </a:rPr>
                        <a:t>3</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100">
                          <a:highlight>
                            <a:srgbClr val="FFFFFF"/>
                          </a:highlight>
                        </a:rPr>
                        <a:t>Final Requests Due to Change to Different Competition Challenge</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100" u="none" cap="none" strike="noStrike">
                          <a:highlight>
                            <a:srgbClr val="FFFFFF"/>
                          </a:highlight>
                        </a:rPr>
                        <a:t>Feb 2</a:t>
                      </a:r>
                      <a:r>
                        <a:rPr lang="en-US" sz="1100">
                          <a:highlight>
                            <a:srgbClr val="FFFFFF"/>
                          </a:highlight>
                        </a:rPr>
                        <a:t>0</a:t>
                      </a:r>
                      <a:r>
                        <a:rPr lang="en-US" sz="1100" u="none" cap="none" strike="noStrike">
                          <a:highlight>
                            <a:srgbClr val="FFFFFF"/>
                          </a:highlight>
                        </a:rPr>
                        <a:t>, 202</a:t>
                      </a:r>
                      <a:r>
                        <a:rPr lang="en-US" sz="1100">
                          <a:highlight>
                            <a:srgbClr val="FFFFFF"/>
                          </a:highlight>
                        </a:rPr>
                        <a:t>3</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100" u="none" cap="none" strike="noStrike">
                          <a:highlight>
                            <a:srgbClr val="FFFFFF"/>
                          </a:highlight>
                        </a:rPr>
                        <a:t>Patch Design Due</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100" u="none" cap="none" strike="noStrike">
                          <a:highlight>
                            <a:srgbClr val="FFFFFF"/>
                          </a:highlight>
                        </a:rPr>
                        <a:t>Feb 2</a:t>
                      </a:r>
                      <a:r>
                        <a:rPr lang="en-US" sz="1100">
                          <a:highlight>
                            <a:srgbClr val="FFFFFF"/>
                          </a:highlight>
                        </a:rPr>
                        <a:t>1</a:t>
                      </a:r>
                      <a:r>
                        <a:rPr lang="en-US" sz="1100" u="none" cap="none" strike="noStrike">
                          <a:highlight>
                            <a:srgbClr val="FFFFFF"/>
                          </a:highlight>
                        </a:rPr>
                        <a:t>, 202</a:t>
                      </a:r>
                      <a:r>
                        <a:rPr lang="en-US" sz="1100">
                          <a:highlight>
                            <a:srgbClr val="FFFFFF"/>
                          </a:highlight>
                        </a:rPr>
                        <a:t>3</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100" u="none" cap="none" strike="noStrike">
                          <a:highlight>
                            <a:srgbClr val="FFFFFF"/>
                          </a:highlight>
                        </a:rPr>
                        <a:t>Advisor/Mentor Meeting @ 4:00 pm CST (Zoom)</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100" u="none" cap="none" strike="noStrike">
                          <a:highlight>
                            <a:srgbClr val="FFFFFF"/>
                          </a:highlight>
                        </a:rPr>
                        <a:t>Feb 2</a:t>
                      </a:r>
                      <a:r>
                        <a:rPr lang="en-US" sz="1100">
                          <a:highlight>
                            <a:srgbClr val="FFFFFF"/>
                          </a:highlight>
                        </a:rPr>
                        <a:t>7</a:t>
                      </a:r>
                      <a:r>
                        <a:rPr lang="en-US" sz="1100" u="none" cap="none" strike="noStrike">
                          <a:highlight>
                            <a:srgbClr val="FFFFFF"/>
                          </a:highlight>
                        </a:rPr>
                        <a:t>, 202</a:t>
                      </a:r>
                      <a:r>
                        <a:rPr lang="en-US" sz="1100">
                          <a:highlight>
                            <a:srgbClr val="FFFFFF"/>
                          </a:highlight>
                        </a:rPr>
                        <a:t>3</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100" u="none" cap="none" strike="noStrike">
                          <a:highlight>
                            <a:srgbClr val="FFFFFF"/>
                          </a:highlight>
                        </a:rPr>
                        <a:t>Critical Design Review (CDR) Report Due (Moon/Mars); Flysheet Due (Gateway/Moon/Mars); RockSim Due* (Gateway/Moon/Mars)</a:t>
                      </a:r>
                      <a:endParaRPr sz="1100" u="none" cap="none" strike="noStrike">
                        <a:highlight>
                          <a:srgbClr val="FFFFFF"/>
                        </a:highlight>
                      </a:endParaRPr>
                    </a:p>
                    <a:p>
                      <a:pPr indent="0" lvl="0" marL="0" marR="0" rtl="0" algn="l">
                        <a:lnSpc>
                          <a:spcPct val="142857"/>
                        </a:lnSpc>
                        <a:spcBef>
                          <a:spcPts val="0"/>
                        </a:spcBef>
                        <a:spcAft>
                          <a:spcPts val="0"/>
                        </a:spcAft>
                        <a:buClr>
                          <a:srgbClr val="000000"/>
                        </a:buClr>
                        <a:buSzPts val="1000"/>
                        <a:buFont typeface="Arial"/>
                        <a:buNone/>
                      </a:pPr>
                      <a:r>
                        <a:rPr lang="en-US" sz="1100" u="none" cap="none" strike="noStrike">
                          <a:highlight>
                            <a:srgbClr val="FFFFFF"/>
                          </a:highlight>
                        </a:rPr>
                        <a:t>Final Motor Selection Due (Gateway/Moon/Mars)</a:t>
                      </a:r>
                      <a:endParaRPr sz="1100" u="none" cap="none" strike="noStrike">
                        <a:highlight>
                          <a:srgbClr val="FFFFFF"/>
                        </a:highlight>
                      </a:endParaRPr>
                    </a:p>
                    <a:p>
                      <a:pPr indent="0" lvl="0" marL="0" marR="0" rtl="0" algn="l">
                        <a:lnSpc>
                          <a:spcPct val="142857"/>
                        </a:lnSpc>
                        <a:spcBef>
                          <a:spcPts val="0"/>
                        </a:spcBef>
                        <a:spcAft>
                          <a:spcPts val="0"/>
                        </a:spcAft>
                        <a:buClr>
                          <a:srgbClr val="000000"/>
                        </a:buClr>
                        <a:buSzPts val="1000"/>
                        <a:buFont typeface="Arial"/>
                        <a:buNone/>
                      </a:pPr>
                      <a:r>
                        <a:rPr lang="en-US" sz="1100" u="none" cap="none" strike="noStrike">
                          <a:highlight>
                            <a:srgbClr val="FFFFFF"/>
                          </a:highlight>
                        </a:rPr>
                        <a:t>Official Team Roster &amp; Lodging List Due (Gateway/Moon/Mars)</a:t>
                      </a:r>
                      <a:endParaRPr sz="1100" u="none" cap="none" strike="noStrike">
                        <a:highlight>
                          <a:srgbClr val="FFFFFF"/>
                        </a:highlight>
                      </a:endParaRPr>
                    </a:p>
                    <a:p>
                      <a:pPr indent="0" lvl="0" marL="0" marR="0" rtl="0" algn="l">
                        <a:lnSpc>
                          <a:spcPct val="142857"/>
                        </a:lnSpc>
                        <a:spcBef>
                          <a:spcPts val="0"/>
                        </a:spcBef>
                        <a:spcAft>
                          <a:spcPts val="0"/>
                        </a:spcAft>
                        <a:buClr>
                          <a:srgbClr val="000000"/>
                        </a:buClr>
                        <a:buSzPts val="1000"/>
                        <a:buFont typeface="Arial"/>
                        <a:buNone/>
                      </a:pPr>
                      <a:r>
                        <a:rPr lang="en-US" sz="1100" u="none" cap="none" strike="noStrike">
                          <a:highlight>
                            <a:srgbClr val="FFFFFF"/>
                          </a:highlight>
                        </a:rPr>
                        <a:t>Team Bio Due (Gateway/Moon/Mars)</a:t>
                      </a:r>
                      <a:endParaRPr sz="1100" u="none" cap="none" strike="noStrike">
                        <a:highlight>
                          <a:srgbClr val="FFFFFF"/>
                        </a:highlight>
                      </a:endParaRPr>
                    </a:p>
                    <a:p>
                      <a:pPr indent="0" lvl="0" marL="0" marR="0" rtl="0" algn="l">
                        <a:lnSpc>
                          <a:spcPct val="142857"/>
                        </a:lnSpc>
                        <a:spcBef>
                          <a:spcPts val="0"/>
                        </a:spcBef>
                        <a:spcAft>
                          <a:spcPts val="0"/>
                        </a:spcAft>
                        <a:buClr>
                          <a:srgbClr val="000000"/>
                        </a:buClr>
                        <a:buSzPts val="1000"/>
                        <a:buFont typeface="Arial"/>
                        <a:buNone/>
                      </a:pPr>
                      <a:r>
                        <a:rPr lang="en-US" sz="1100" u="none" cap="none" strike="noStrike">
                          <a:highlight>
                            <a:srgbClr val="FFFFFF"/>
                          </a:highlight>
                        </a:rPr>
                        <a:t>Team Photo Due (Gateway/Moon/Mars)</a:t>
                      </a:r>
                      <a:endParaRPr sz="1100" u="none" cap="none" strike="noStrike">
                        <a:highlight>
                          <a:srgbClr val="FFFFFF"/>
                        </a:highlight>
                      </a:endParaRPr>
                    </a:p>
                    <a:p>
                      <a:pPr indent="0" lvl="0" marL="0" marR="0" rtl="0" algn="l">
                        <a:lnSpc>
                          <a:spcPct val="142857"/>
                        </a:lnSpc>
                        <a:spcBef>
                          <a:spcPts val="0"/>
                        </a:spcBef>
                        <a:spcAft>
                          <a:spcPts val="0"/>
                        </a:spcAft>
                        <a:buClr>
                          <a:srgbClr val="000000"/>
                        </a:buClr>
                        <a:buSzPts val="1000"/>
                        <a:buFont typeface="Arial"/>
                        <a:buNone/>
                      </a:pPr>
                      <a:r>
                        <a:rPr lang="en-US" sz="1100" u="none" cap="none" strike="noStrike">
                          <a:highlight>
                            <a:srgbClr val="FFFFFF"/>
                          </a:highlight>
                        </a:rPr>
                        <a:t>All Team Member Registration on WSGC Website &amp; FNL Application Due (Gateway/Moon/Mars)</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100" u="none" cap="none" strike="noStrike">
                          <a:highlight>
                            <a:srgbClr val="FFFFFF"/>
                          </a:highlight>
                        </a:rPr>
                        <a:t>Mar </a:t>
                      </a:r>
                      <a:r>
                        <a:rPr lang="en-US" sz="1100">
                          <a:highlight>
                            <a:srgbClr val="FFFFFF"/>
                          </a:highlight>
                        </a:rPr>
                        <a:t>6</a:t>
                      </a:r>
                      <a:r>
                        <a:rPr lang="en-US" sz="1100" u="none" cap="none" strike="noStrike">
                          <a:highlight>
                            <a:srgbClr val="FFFFFF"/>
                          </a:highlight>
                        </a:rPr>
                        <a:t>, 202</a:t>
                      </a:r>
                      <a:r>
                        <a:rPr lang="en-US" sz="1100">
                          <a:highlight>
                            <a:srgbClr val="FFFFFF"/>
                          </a:highlight>
                        </a:rPr>
                        <a:t>3</a:t>
                      </a:r>
                      <a:r>
                        <a:rPr lang="en-US" sz="1100" u="none" cap="none" strike="noStrike">
                          <a:highlight>
                            <a:srgbClr val="FFFFFF"/>
                          </a:highlight>
                        </a:rPr>
                        <a:t> </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100" u="none" cap="none" strike="noStrike">
                          <a:highlight>
                            <a:srgbClr val="FFFFFF"/>
                          </a:highlight>
                        </a:rPr>
                        <a:t>Reimbursements Due (First payout) (Gateway/Moon/Mars)</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100" u="none" cap="none" strike="noStrike">
                          <a:highlight>
                            <a:srgbClr val="FFFFFF"/>
                          </a:highlight>
                        </a:rPr>
                        <a:t>Mar </a:t>
                      </a:r>
                      <a:r>
                        <a:rPr lang="en-US" sz="1100">
                          <a:highlight>
                            <a:srgbClr val="FFFFFF"/>
                          </a:highlight>
                        </a:rPr>
                        <a:t>6-9</a:t>
                      </a:r>
                      <a:r>
                        <a:rPr lang="en-US" sz="1100" u="none" cap="none" strike="noStrike">
                          <a:highlight>
                            <a:srgbClr val="FFFFFF"/>
                          </a:highlight>
                        </a:rPr>
                        <a:t>, 202</a:t>
                      </a:r>
                      <a:r>
                        <a:rPr lang="en-US" sz="1100">
                          <a:highlight>
                            <a:srgbClr val="FFFFFF"/>
                          </a:highlight>
                        </a:rPr>
                        <a:t>3</a:t>
                      </a:r>
                      <a:r>
                        <a:rPr lang="en-US" sz="1100" u="none" cap="none" strike="noStrike">
                          <a:highlight>
                            <a:srgbClr val="FFFFFF"/>
                          </a:highlight>
                        </a:rPr>
                        <a:t> </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100" u="none" cap="none" strike="noStrike">
                          <a:highlight>
                            <a:srgbClr val="FFFFFF"/>
                          </a:highlight>
                        </a:rPr>
                        <a:t>CDR Virtual Presentations/Initial Virtual Safety Inspection with WSGC (Zoom) (Gateway/Moon/Mars)</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r h="246050">
                <a:tc>
                  <a:txBody>
                    <a:bodyPr/>
                    <a:lstStyle/>
                    <a:p>
                      <a:pPr indent="0" lvl="0" marL="0" marR="0" rtl="0" algn="r">
                        <a:lnSpc>
                          <a:spcPct val="142857"/>
                        </a:lnSpc>
                        <a:spcBef>
                          <a:spcPts val="0"/>
                        </a:spcBef>
                        <a:spcAft>
                          <a:spcPts val="0"/>
                        </a:spcAft>
                        <a:buClr>
                          <a:srgbClr val="000000"/>
                        </a:buClr>
                        <a:buSzPts val="1000"/>
                        <a:buFont typeface="Arial"/>
                        <a:buNone/>
                      </a:pPr>
                      <a:r>
                        <a:rPr lang="en-US" sz="1100" u="none" cap="none" strike="noStrike">
                          <a:highlight>
                            <a:srgbClr val="FFFFFF"/>
                          </a:highlight>
                        </a:rPr>
                        <a:t> Mar 2</a:t>
                      </a:r>
                      <a:r>
                        <a:rPr lang="en-US" sz="1100">
                          <a:highlight>
                            <a:srgbClr val="FFFFFF"/>
                          </a:highlight>
                        </a:rPr>
                        <a:t>8</a:t>
                      </a:r>
                      <a:r>
                        <a:rPr lang="en-US" sz="1100" u="none" cap="none" strike="noStrike">
                          <a:highlight>
                            <a:srgbClr val="FFFFFF"/>
                          </a:highlight>
                        </a:rPr>
                        <a:t>, 202</a:t>
                      </a:r>
                      <a:r>
                        <a:rPr lang="en-US" sz="1100">
                          <a:highlight>
                            <a:srgbClr val="FFFFFF"/>
                          </a:highlight>
                        </a:rPr>
                        <a:t>3</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100" u="none" cap="none" strike="noStrike">
                          <a:highlight>
                            <a:srgbClr val="FFFFFF"/>
                          </a:highlight>
                        </a:rPr>
                        <a:t>Launch Operations Webinar @ 4:00 pm CDT (Zoom)</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tcPr>
                </a:tc>
              </a:tr>
              <a:tr h="251575">
                <a:tc>
                  <a:txBody>
                    <a:bodyPr/>
                    <a:lstStyle/>
                    <a:p>
                      <a:pPr indent="0" lvl="0" marL="0" marR="0" rtl="0" algn="r">
                        <a:lnSpc>
                          <a:spcPct val="142857"/>
                        </a:lnSpc>
                        <a:spcBef>
                          <a:spcPts val="0"/>
                        </a:spcBef>
                        <a:spcAft>
                          <a:spcPts val="0"/>
                        </a:spcAft>
                        <a:buClr>
                          <a:srgbClr val="000000"/>
                        </a:buClr>
                        <a:buSzPts val="1000"/>
                        <a:buFont typeface="Arial"/>
                        <a:buNone/>
                      </a:pPr>
                      <a:r>
                        <a:rPr lang="en-US" sz="1100">
                          <a:highlight>
                            <a:srgbClr val="FFFFFF"/>
                          </a:highlight>
                        </a:rPr>
                        <a:t>Apr TBD,</a:t>
                      </a:r>
                      <a:r>
                        <a:rPr lang="en-US" sz="1100" u="none" cap="none" strike="noStrike">
                          <a:highlight>
                            <a:srgbClr val="FFFFFF"/>
                          </a:highlight>
                        </a:rPr>
                        <a:t> 202</a:t>
                      </a:r>
                      <a:r>
                        <a:rPr lang="en-US" sz="1100">
                          <a:highlight>
                            <a:srgbClr val="FFFFFF"/>
                          </a:highlight>
                        </a:rPr>
                        <a:t>3</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c>
                  <a:txBody>
                    <a:bodyPr/>
                    <a:lstStyle/>
                    <a:p>
                      <a:pPr indent="0" lvl="0" marL="0" marR="0" rtl="0" algn="l">
                        <a:lnSpc>
                          <a:spcPct val="142857"/>
                        </a:lnSpc>
                        <a:spcBef>
                          <a:spcPts val="0"/>
                        </a:spcBef>
                        <a:spcAft>
                          <a:spcPts val="0"/>
                        </a:spcAft>
                        <a:buClr>
                          <a:srgbClr val="000000"/>
                        </a:buClr>
                        <a:buSzPts val="1000"/>
                        <a:buFont typeface="Arial"/>
                        <a:buNone/>
                      </a:pPr>
                      <a:r>
                        <a:rPr lang="en-US" sz="1100">
                          <a:highlight>
                            <a:srgbClr val="FFFFFF"/>
                          </a:highlight>
                        </a:rPr>
                        <a:t>Student Launch Initiative (Next Step Award 2023)</a:t>
                      </a:r>
                      <a:endParaRPr sz="1100" u="none" cap="none" strike="noStrike">
                        <a:highlight>
                          <a:srgbClr val="FFFFFF"/>
                        </a:highlight>
                      </a:endParaRPr>
                    </a:p>
                  </a:txBody>
                  <a:tcPr marT="47625" marB="47625" marR="47625" marL="47625">
                    <a:lnL cap="flat" cmpd="sng" w="9525">
                      <a:solidFill>
                        <a:srgbClr val="DDDDDD"/>
                      </a:solidFill>
                      <a:prstDash val="solid"/>
                      <a:round/>
                      <a:headEnd len="sm" w="sm" type="none"/>
                      <a:tailEnd len="sm" w="sm" type="none"/>
                    </a:lnL>
                    <a:lnR cap="flat" cmpd="sng" w="9525">
                      <a:solidFill>
                        <a:srgbClr val="DDDDDD"/>
                      </a:solidFill>
                      <a:prstDash val="solid"/>
                      <a:round/>
                      <a:headEnd len="sm" w="sm" type="none"/>
                      <a:tailEnd len="sm" w="sm" type="none"/>
                    </a:lnR>
                    <a:lnT cap="flat" cmpd="sng" w="9525">
                      <a:solidFill>
                        <a:srgbClr val="DDDDDD"/>
                      </a:solidFill>
                      <a:prstDash val="solid"/>
                      <a:round/>
                      <a:headEnd len="sm" w="sm" type="none"/>
                      <a:tailEnd len="sm" w="sm" type="none"/>
                    </a:lnT>
                    <a:lnB cap="flat" cmpd="sng" w="9525">
                      <a:solidFill>
                        <a:srgbClr val="DDDDDD"/>
                      </a:solidFill>
                      <a:prstDash val="solid"/>
                      <a:round/>
                      <a:headEnd len="sm" w="sm" type="none"/>
                      <a:tailEnd len="sm" w="sm" type="none"/>
                    </a:lnB>
                    <a:solidFill>
                      <a:srgbClr val="F9F9F9"/>
                    </a:solidFill>
                  </a:tcPr>
                </a:tc>
              </a:tr>
            </a:tbl>
          </a:graphicData>
        </a:graphic>
      </p:graphicFrame>
      <p:sp>
        <p:nvSpPr>
          <p:cNvPr id="239" name="Google Shape;239;g178dbef592b_0_2"/>
          <p:cNvSpPr txBox="1"/>
          <p:nvPr/>
        </p:nvSpPr>
        <p:spPr>
          <a:xfrm>
            <a:off x="381000" y="0"/>
            <a:ext cx="8763000" cy="831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800"/>
              <a:buFont typeface="Avenir"/>
              <a:buNone/>
            </a:pPr>
            <a:r>
              <a:rPr b="0" i="0" lang="en-US" sz="4800" u="none" cap="none" strike="noStrike">
                <a:solidFill>
                  <a:srgbClr val="FFFFFF"/>
                </a:solidFill>
                <a:latin typeface="Avenir"/>
                <a:ea typeface="Avenir"/>
                <a:cs typeface="Avenir"/>
                <a:sym typeface="Avenir"/>
              </a:rPr>
              <a:t>Timetable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245" name="Shape 245"/>
        <p:cNvGrpSpPr/>
        <p:nvPr/>
      </p:nvGrpSpPr>
      <p:grpSpPr>
        <a:xfrm>
          <a:off x="0" y="0"/>
          <a:ext cx="0" cy="0"/>
          <a:chOff x="0" y="0"/>
          <a:chExt cx="0" cy="0"/>
        </a:xfrm>
      </p:grpSpPr>
      <p:sp>
        <p:nvSpPr>
          <p:cNvPr id="246" name="Google Shape;246;p11"/>
          <p:cNvSpPr txBox="1"/>
          <p:nvPr/>
        </p:nvSpPr>
        <p:spPr>
          <a:xfrm>
            <a:off x="457200" y="474662"/>
            <a:ext cx="8637587" cy="762000"/>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rgbClr val="323232"/>
              </a:buClr>
              <a:buSzPts val="4400"/>
              <a:buFont typeface="Avenir"/>
              <a:buNone/>
            </a:pPr>
            <a:r>
              <a:rPr b="1" i="0" lang="en-US" sz="4400" u="none" cap="none" strike="noStrike">
                <a:solidFill>
                  <a:srgbClr val="323232"/>
                </a:solidFill>
                <a:latin typeface="Avenir"/>
                <a:ea typeface="Avenir"/>
                <a:cs typeface="Avenir"/>
                <a:sym typeface="Avenir"/>
              </a:rPr>
              <a:t>Key Changes for 202</a:t>
            </a:r>
            <a:r>
              <a:rPr b="1" lang="en-US" sz="4400">
                <a:solidFill>
                  <a:srgbClr val="323232"/>
                </a:solidFill>
                <a:latin typeface="Avenir"/>
                <a:ea typeface="Avenir"/>
                <a:cs typeface="Avenir"/>
                <a:sym typeface="Avenir"/>
              </a:rPr>
              <a:t>3</a:t>
            </a:r>
            <a:endParaRPr b="0" i="0" sz="1400" u="none" cap="none" strike="noStrike">
              <a:solidFill>
                <a:srgbClr val="000000"/>
              </a:solidFill>
              <a:latin typeface="Arial"/>
              <a:ea typeface="Arial"/>
              <a:cs typeface="Arial"/>
              <a:sym typeface="Arial"/>
            </a:endParaRPr>
          </a:p>
        </p:txBody>
      </p:sp>
      <p:sp>
        <p:nvSpPr>
          <p:cNvPr id="247" name="Google Shape;247;p11"/>
          <p:cNvSpPr txBox="1"/>
          <p:nvPr/>
        </p:nvSpPr>
        <p:spPr>
          <a:xfrm>
            <a:off x="531812" y="1752600"/>
            <a:ext cx="8208962" cy="4114800"/>
          </a:xfrm>
          <a:prstGeom prst="rect">
            <a:avLst/>
          </a:prstGeom>
          <a:noFill/>
          <a:ln>
            <a:noFill/>
          </a:ln>
        </p:spPr>
        <p:txBody>
          <a:bodyPr anchorCtr="0" anchor="t" bIns="45700" lIns="91425" spcFirstLastPara="1" rIns="91425" wrap="square" tIns="45700">
            <a:noAutofit/>
          </a:bodyPr>
          <a:lstStyle/>
          <a:p>
            <a:pPr indent="-332422" lvl="0" marL="341312" marR="0" rtl="0" algn="l">
              <a:lnSpc>
                <a:spcPct val="100000"/>
              </a:lnSpc>
              <a:spcBef>
                <a:spcPts val="0"/>
              </a:spcBef>
              <a:spcAft>
                <a:spcPts val="0"/>
              </a:spcAft>
              <a:buClr>
                <a:srgbClr val="547E1B"/>
              </a:buClr>
              <a:buSzPts val="1400"/>
              <a:buFont typeface="Noto Sans"/>
              <a:buChar char="■"/>
            </a:pPr>
            <a:r>
              <a:rPr lang="en-US" sz="2000">
                <a:latin typeface="Avenir"/>
                <a:ea typeface="Avenir"/>
                <a:cs typeface="Avenir"/>
                <a:sym typeface="Avenir"/>
              </a:rPr>
              <a:t>The Gateway Challenge</a:t>
            </a:r>
            <a:endParaRPr sz="2000">
              <a:latin typeface="Avenir"/>
              <a:ea typeface="Avenir"/>
              <a:cs typeface="Avenir"/>
              <a:sym typeface="Avenir"/>
            </a:endParaRPr>
          </a:p>
          <a:p>
            <a:pPr indent="-332422" lvl="0" marL="341312" marR="0" rtl="0" algn="l">
              <a:lnSpc>
                <a:spcPct val="100000"/>
              </a:lnSpc>
              <a:spcBef>
                <a:spcPts val="0"/>
              </a:spcBef>
              <a:spcAft>
                <a:spcPts val="0"/>
              </a:spcAft>
              <a:buClr>
                <a:srgbClr val="547E1B"/>
              </a:buClr>
              <a:buSzPts val="1400"/>
              <a:buFont typeface="Noto Sans"/>
              <a:buChar char="■"/>
            </a:pPr>
            <a:r>
              <a:rPr b="0" i="0" lang="en-US" sz="2000" u="none" cap="none" strike="noStrike">
                <a:solidFill>
                  <a:srgbClr val="000000"/>
                </a:solidFill>
                <a:latin typeface="Avenir"/>
                <a:ea typeface="Avenir"/>
                <a:cs typeface="Avenir"/>
                <a:sym typeface="Avenir"/>
              </a:rPr>
              <a:t>Webinars</a:t>
            </a:r>
            <a:endParaRPr b="0" i="0" sz="1200" u="none" cap="none" strike="noStrike">
              <a:solidFill>
                <a:srgbClr val="000000"/>
              </a:solidFill>
              <a:latin typeface="Arial"/>
              <a:ea typeface="Arial"/>
              <a:cs typeface="Arial"/>
              <a:sym typeface="Arial"/>
            </a:endParaRPr>
          </a:p>
          <a:p>
            <a:pPr indent="-227012" lvl="1" marL="741362" marR="0" rtl="0" algn="l">
              <a:lnSpc>
                <a:spcPct val="100000"/>
              </a:lnSpc>
              <a:spcBef>
                <a:spcPts val="400"/>
              </a:spcBef>
              <a:spcAft>
                <a:spcPts val="0"/>
              </a:spcAft>
              <a:buClr>
                <a:srgbClr val="6B9F25"/>
              </a:buClr>
              <a:buSzPts val="270"/>
              <a:buFont typeface="Noto Sans"/>
              <a:buChar char="■"/>
            </a:pPr>
            <a:r>
              <a:rPr b="0" i="1" lang="en-US" sz="1600" u="none" cap="none" strike="noStrike">
                <a:solidFill>
                  <a:srgbClr val="000000"/>
                </a:solidFill>
                <a:latin typeface="Avenir"/>
                <a:ea typeface="Avenir"/>
                <a:cs typeface="Avenir"/>
                <a:sym typeface="Avenir"/>
              </a:rPr>
              <a:t>Mentor, RockSim, Design Reports, Project Management, Grant Management, Structures, Challenge Design, Avionics, Recovery, Launch Ops, Data Analysi</a:t>
            </a:r>
            <a:r>
              <a:rPr i="1" lang="en-US" sz="1600">
                <a:latin typeface="Avenir"/>
                <a:ea typeface="Avenir"/>
                <a:cs typeface="Avenir"/>
                <a:sym typeface="Avenir"/>
              </a:rPr>
              <a:t>s</a:t>
            </a:r>
            <a:endParaRPr i="1" sz="1600">
              <a:latin typeface="Avenir"/>
              <a:ea typeface="Avenir"/>
              <a:cs typeface="Avenir"/>
              <a:sym typeface="Avenir"/>
            </a:endParaRPr>
          </a:p>
          <a:p>
            <a:pPr indent="-332422" lvl="0" marL="341312" marR="0" rtl="0" algn="l">
              <a:lnSpc>
                <a:spcPct val="100000"/>
              </a:lnSpc>
              <a:spcBef>
                <a:spcPts val="500"/>
              </a:spcBef>
              <a:spcAft>
                <a:spcPts val="0"/>
              </a:spcAft>
              <a:buClr>
                <a:srgbClr val="547E1B"/>
              </a:buClr>
              <a:buSzPts val="1400"/>
              <a:buFont typeface="Noto Sans"/>
              <a:buChar char="■"/>
            </a:pPr>
            <a:r>
              <a:rPr lang="en-US" sz="2000">
                <a:latin typeface="Avenir"/>
                <a:ea typeface="Avenir"/>
                <a:cs typeface="Avenir"/>
                <a:sym typeface="Avenir"/>
              </a:rPr>
              <a:t>Additional funding for certain time zones </a:t>
            </a:r>
            <a:endParaRPr b="0" i="0" sz="1200" u="none" cap="none" strike="noStrike">
              <a:solidFill>
                <a:srgbClr val="000000"/>
              </a:solidFill>
              <a:latin typeface="Arial"/>
              <a:ea typeface="Arial"/>
              <a:cs typeface="Arial"/>
              <a:sym typeface="Arial"/>
            </a:endParaRPr>
          </a:p>
          <a:p>
            <a:pPr indent="-332422" lvl="0" marL="341312" marR="0" rtl="0" algn="l">
              <a:lnSpc>
                <a:spcPct val="100000"/>
              </a:lnSpc>
              <a:spcBef>
                <a:spcPts val="500"/>
              </a:spcBef>
              <a:spcAft>
                <a:spcPts val="0"/>
              </a:spcAft>
              <a:buClr>
                <a:srgbClr val="547E1B"/>
              </a:buClr>
              <a:buSzPts val="1400"/>
              <a:buFont typeface="Noto Sans"/>
              <a:buChar char="■"/>
            </a:pPr>
            <a:r>
              <a:rPr b="0" i="0" lang="en-US" sz="2000" u="none" cap="none" strike="noStrike">
                <a:solidFill>
                  <a:srgbClr val="000000"/>
                </a:solidFill>
                <a:latin typeface="Avenir"/>
                <a:ea typeface="Avenir"/>
                <a:cs typeface="Avenir"/>
                <a:sym typeface="Avenir"/>
              </a:rPr>
              <a:t>New Handbook Appendices providing more support and guidance</a:t>
            </a:r>
            <a:endParaRPr b="0" i="0" sz="1200" u="none" cap="none" strike="noStrike">
              <a:solidFill>
                <a:srgbClr val="000000"/>
              </a:solidFill>
              <a:latin typeface="Arial"/>
              <a:ea typeface="Arial"/>
              <a:cs typeface="Arial"/>
              <a:sym typeface="Arial"/>
            </a:endParaRPr>
          </a:p>
          <a:p>
            <a:pPr indent="-332422" lvl="0" marL="341312" marR="0" rtl="0" algn="l">
              <a:lnSpc>
                <a:spcPct val="100000"/>
              </a:lnSpc>
              <a:spcBef>
                <a:spcPts val="500"/>
              </a:spcBef>
              <a:spcAft>
                <a:spcPts val="0"/>
              </a:spcAft>
              <a:buClr>
                <a:srgbClr val="547E1B"/>
              </a:buClr>
              <a:buSzPts val="1400"/>
              <a:buFont typeface="Noto Sans"/>
              <a:buChar char="■"/>
            </a:pPr>
            <a:r>
              <a:rPr b="0" i="0" lang="en-US" sz="2000" u="none" cap="none" strike="noStrike">
                <a:solidFill>
                  <a:srgbClr val="000000"/>
                </a:solidFill>
                <a:latin typeface="Avenir"/>
                <a:ea typeface="Avenir"/>
                <a:cs typeface="Avenir"/>
                <a:sym typeface="Avenir"/>
              </a:rPr>
              <a:t>TRA/NAR Mentor Requirement</a:t>
            </a:r>
            <a:endParaRPr b="0" i="0" sz="1200" u="none" cap="none" strike="noStrike">
              <a:solidFill>
                <a:srgbClr val="000000"/>
              </a:solidFill>
              <a:latin typeface="Arial"/>
              <a:ea typeface="Arial"/>
              <a:cs typeface="Arial"/>
              <a:sym typeface="Arial"/>
            </a:endParaRPr>
          </a:p>
          <a:p>
            <a:pPr indent="-332422" lvl="0" marL="341312" marR="0" rtl="0" algn="l">
              <a:lnSpc>
                <a:spcPct val="100000"/>
              </a:lnSpc>
              <a:spcBef>
                <a:spcPts val="500"/>
              </a:spcBef>
              <a:spcAft>
                <a:spcPts val="0"/>
              </a:spcAft>
              <a:buClr>
                <a:srgbClr val="547E1B"/>
              </a:buClr>
              <a:buSzPts val="1400"/>
              <a:buFont typeface="Noto Sans"/>
              <a:buChar char="■"/>
            </a:pPr>
            <a:r>
              <a:rPr b="0" i="0" lang="en-US" sz="2000" u="none" cap="none" strike="noStrike">
                <a:solidFill>
                  <a:srgbClr val="000000"/>
                </a:solidFill>
                <a:latin typeface="Avenir"/>
                <a:ea typeface="Avenir"/>
                <a:cs typeface="Avenir"/>
                <a:sym typeface="Avenir"/>
              </a:rPr>
              <a:t>RockSim submission required – all teams – each cycle</a:t>
            </a:r>
            <a:endParaRPr b="0" i="0" sz="1200" u="none" cap="none" strike="noStrike">
              <a:solidFill>
                <a:srgbClr val="000000"/>
              </a:solidFill>
              <a:latin typeface="Arial"/>
              <a:ea typeface="Arial"/>
              <a:cs typeface="Arial"/>
              <a:sym typeface="Arial"/>
            </a:endParaRPr>
          </a:p>
          <a:p>
            <a:pPr indent="-332422" lvl="0" marL="341312" marR="0" rtl="0" algn="l">
              <a:lnSpc>
                <a:spcPct val="100000"/>
              </a:lnSpc>
              <a:spcBef>
                <a:spcPts val="500"/>
              </a:spcBef>
              <a:spcAft>
                <a:spcPts val="0"/>
              </a:spcAft>
              <a:buClr>
                <a:srgbClr val="547E1B"/>
              </a:buClr>
              <a:buSzPts val="1400"/>
              <a:buFont typeface="Noto Sans"/>
              <a:buChar char="■"/>
            </a:pPr>
            <a:r>
              <a:rPr b="0" i="0" lang="en-US" sz="2000" u="none" cap="none" strike="noStrike">
                <a:solidFill>
                  <a:srgbClr val="000000"/>
                </a:solidFill>
                <a:latin typeface="Avenir"/>
                <a:ea typeface="Avenir"/>
                <a:cs typeface="Avenir"/>
                <a:sym typeface="Avenir"/>
              </a:rPr>
              <a:t>Reimbursement Process</a:t>
            </a:r>
            <a:endParaRPr b="0" i="0" sz="1200" u="none" cap="none" strike="noStrike">
              <a:solidFill>
                <a:srgbClr val="000000"/>
              </a:solidFill>
              <a:latin typeface="Arial"/>
              <a:ea typeface="Arial"/>
              <a:cs typeface="Arial"/>
              <a:sym typeface="Arial"/>
            </a:endParaRPr>
          </a:p>
          <a:p>
            <a:pPr indent="-332422" lvl="0" marL="341312" marR="0" rtl="0" algn="l">
              <a:lnSpc>
                <a:spcPct val="100000"/>
              </a:lnSpc>
              <a:spcBef>
                <a:spcPts val="500"/>
              </a:spcBef>
              <a:spcAft>
                <a:spcPts val="0"/>
              </a:spcAft>
              <a:buClr>
                <a:srgbClr val="547E1B"/>
              </a:buClr>
              <a:buSzPts val="1400"/>
              <a:buFont typeface="Noto Sans"/>
              <a:buChar char="■"/>
            </a:pPr>
            <a:r>
              <a:rPr b="0" i="0" lang="en-US" sz="2000" u="none" cap="none" strike="noStrike">
                <a:solidFill>
                  <a:srgbClr val="000000"/>
                </a:solidFill>
                <a:latin typeface="Avenir"/>
                <a:ea typeface="Avenir"/>
                <a:cs typeface="Avenir"/>
                <a:sym typeface="Avenir"/>
              </a:rPr>
              <a:t>Training Videos</a:t>
            </a:r>
            <a:endParaRPr b="0" i="0" sz="2000" u="none" cap="none" strike="noStrike">
              <a:solidFill>
                <a:srgbClr val="000000"/>
              </a:solidFill>
              <a:latin typeface="Avenir"/>
              <a:ea typeface="Avenir"/>
              <a:cs typeface="Avenir"/>
              <a:sym typeface="Avenir"/>
            </a:endParaRPr>
          </a:p>
          <a:p>
            <a:pPr indent="-332422" lvl="0" marL="341312" marR="0" rtl="0" algn="l">
              <a:lnSpc>
                <a:spcPct val="100000"/>
              </a:lnSpc>
              <a:spcBef>
                <a:spcPts val="500"/>
              </a:spcBef>
              <a:spcAft>
                <a:spcPts val="0"/>
              </a:spcAft>
              <a:buClr>
                <a:srgbClr val="547E1B"/>
              </a:buClr>
              <a:buSzPts val="1400"/>
              <a:buFont typeface="Avenir"/>
              <a:buChar char="■"/>
            </a:pPr>
            <a:r>
              <a:rPr lang="en-US" sz="2000">
                <a:latin typeface="Avenir"/>
                <a:ea typeface="Avenir"/>
                <a:cs typeface="Avenir"/>
                <a:sym typeface="Avenir"/>
              </a:rPr>
              <a:t>New Awards</a:t>
            </a:r>
            <a:endParaRPr sz="2000">
              <a:latin typeface="Avenir"/>
              <a:ea typeface="Avenir"/>
              <a:cs typeface="Avenir"/>
              <a:sym typeface="Avenir"/>
            </a:endParaRPr>
          </a:p>
          <a:p>
            <a:pPr indent="-311150" lvl="1" marL="914400" marR="0" rtl="0" algn="l">
              <a:lnSpc>
                <a:spcPct val="100000"/>
              </a:lnSpc>
              <a:spcBef>
                <a:spcPts val="500"/>
              </a:spcBef>
              <a:spcAft>
                <a:spcPts val="0"/>
              </a:spcAft>
              <a:buSzPts val="1300"/>
              <a:buFont typeface="Avenir"/>
              <a:buChar char="■"/>
            </a:pPr>
            <a:r>
              <a:rPr lang="en-US" sz="2000">
                <a:latin typeface="Avenir"/>
                <a:ea typeface="Avenir"/>
                <a:cs typeface="Avenir"/>
                <a:sym typeface="Avenir"/>
              </a:rPr>
              <a:t>Top Advisor, Top Team Lead, Rookie Team</a:t>
            </a:r>
            <a:endParaRPr sz="2000">
              <a:latin typeface="Avenir"/>
              <a:ea typeface="Avenir"/>
              <a:cs typeface="Avenir"/>
              <a:sym typeface="Avenir"/>
            </a:endParaRPr>
          </a:p>
          <a:p>
            <a:pPr indent="0" lvl="0" marL="457200" marR="0" rtl="0" algn="l">
              <a:lnSpc>
                <a:spcPct val="100000"/>
              </a:lnSpc>
              <a:spcBef>
                <a:spcPts val="500"/>
              </a:spcBef>
              <a:spcAft>
                <a:spcPts val="0"/>
              </a:spcAft>
              <a:buNone/>
            </a:pPr>
            <a:r>
              <a:t/>
            </a:r>
            <a:endParaRPr sz="2200">
              <a:latin typeface="Avenir"/>
              <a:ea typeface="Avenir"/>
              <a:cs typeface="Avenir"/>
              <a:sym typeface="Avenir"/>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rgbClr val="000000"/>
              </a:solidFill>
              <a:latin typeface="Avenir"/>
              <a:ea typeface="Avenir"/>
              <a:cs typeface="Avenir"/>
              <a:sym typeface="Avenir"/>
            </a:endParaRPr>
          </a:p>
        </p:txBody>
      </p:sp>
      <p:sp>
        <p:nvSpPr>
          <p:cNvPr id="248" name="Google Shape;248;p11"/>
          <p:cNvSpPr txBox="1"/>
          <p:nvPr/>
        </p:nvSpPr>
        <p:spPr>
          <a:xfrm>
            <a:off x="6480925" y="5606287"/>
            <a:ext cx="1905000" cy="457200"/>
          </a:xfrm>
          <a:prstGeom prst="rect">
            <a:avLst/>
          </a:prstGeom>
          <a:noFill/>
          <a:ln>
            <a:noFill/>
          </a:ln>
        </p:spPr>
        <p:txBody>
          <a:bodyPr anchorCtr="0" anchor="b" bIns="46800" lIns="90000" spcFirstLastPara="1" rIns="90000" wrap="square" tIns="46800">
            <a:noAutofit/>
          </a:bodyPr>
          <a:lstStyle/>
          <a:p>
            <a:pPr indent="0" lvl="0" marL="0" rtl="0" algn="l">
              <a:spcBef>
                <a:spcPts val="0"/>
              </a:spcBef>
              <a:spcAft>
                <a:spcPts val="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254" name="Shape 254"/>
        <p:cNvGrpSpPr/>
        <p:nvPr/>
      </p:nvGrpSpPr>
      <p:grpSpPr>
        <a:xfrm>
          <a:off x="0" y="0"/>
          <a:ext cx="0" cy="0"/>
          <a:chOff x="0" y="0"/>
          <a:chExt cx="0" cy="0"/>
        </a:xfrm>
      </p:grpSpPr>
      <p:sp>
        <p:nvSpPr>
          <p:cNvPr id="255" name="Google Shape;255;p12"/>
          <p:cNvSpPr txBox="1"/>
          <p:nvPr/>
        </p:nvSpPr>
        <p:spPr>
          <a:xfrm>
            <a:off x="457200" y="471487"/>
            <a:ext cx="8637587" cy="76200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4400"/>
              <a:buFont typeface="Avenir"/>
              <a:buNone/>
            </a:pPr>
            <a:r>
              <a:rPr b="1" i="0" lang="en-US" sz="4400" u="none" cap="none" strike="noStrike">
                <a:solidFill>
                  <a:srgbClr val="323232"/>
                </a:solidFill>
                <a:latin typeface="Avenir"/>
                <a:ea typeface="Avenir"/>
                <a:cs typeface="Avenir"/>
                <a:sym typeface="Avenir"/>
              </a:rPr>
              <a:t>Team COVID-19 Safety Plan</a:t>
            </a:r>
            <a:endParaRPr b="0" i="0" sz="1400" u="none" cap="none" strike="noStrike">
              <a:solidFill>
                <a:srgbClr val="000000"/>
              </a:solidFill>
              <a:latin typeface="Arial"/>
              <a:ea typeface="Arial"/>
              <a:cs typeface="Arial"/>
              <a:sym typeface="Arial"/>
            </a:endParaRPr>
          </a:p>
        </p:txBody>
      </p:sp>
      <p:sp>
        <p:nvSpPr>
          <p:cNvPr id="256" name="Google Shape;256;p12"/>
          <p:cNvSpPr txBox="1"/>
          <p:nvPr/>
        </p:nvSpPr>
        <p:spPr>
          <a:xfrm>
            <a:off x="328612" y="1941512"/>
            <a:ext cx="8208962" cy="1944687"/>
          </a:xfrm>
          <a:prstGeom prst="rect">
            <a:avLst/>
          </a:prstGeom>
          <a:noFill/>
          <a:ln>
            <a:noFill/>
          </a:ln>
        </p:spPr>
        <p:txBody>
          <a:bodyPr anchorCtr="0" anchor="t" bIns="45700" lIns="91425" spcFirstLastPara="1" rIns="91425" wrap="square" tIns="45700">
            <a:noAutofit/>
          </a:bodyPr>
          <a:lstStyle/>
          <a:p>
            <a:pPr indent="-341312" lvl="0" marL="341312" marR="0" rtl="0" algn="l">
              <a:lnSpc>
                <a:spcPct val="100000"/>
              </a:lnSpc>
              <a:spcBef>
                <a:spcPts val="0"/>
              </a:spcBef>
              <a:spcAft>
                <a:spcPts val="0"/>
              </a:spcAft>
              <a:buClr>
                <a:srgbClr val="6B9F25"/>
              </a:buClr>
              <a:buSzPts val="2240"/>
              <a:buFont typeface="Noto Sans"/>
              <a:buChar char="■"/>
            </a:pPr>
            <a:r>
              <a:rPr b="0" i="0" lang="en-US" sz="3200" u="none" cap="none" strike="noStrike">
                <a:solidFill>
                  <a:srgbClr val="000000"/>
                </a:solidFill>
                <a:latin typeface="Avenir"/>
                <a:ea typeface="Avenir"/>
                <a:cs typeface="Avenir"/>
                <a:sym typeface="Avenir"/>
              </a:rPr>
              <a:t>Local Launch Site</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800"/>
              </a:spcBef>
              <a:spcAft>
                <a:spcPts val="0"/>
              </a:spcAft>
              <a:buClr>
                <a:srgbClr val="6B9F25"/>
              </a:buClr>
              <a:buSzPts val="2240"/>
              <a:buFont typeface="Noto Sans"/>
              <a:buChar char="■"/>
            </a:pPr>
            <a:r>
              <a:rPr b="0" i="0" lang="en-US" sz="3200" u="none" cap="none" strike="noStrike">
                <a:solidFill>
                  <a:srgbClr val="000000"/>
                </a:solidFill>
                <a:latin typeface="Avenir"/>
                <a:ea typeface="Avenir"/>
                <a:cs typeface="Avenir"/>
                <a:sym typeface="Avenir"/>
              </a:rPr>
              <a:t>Local Mentor</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800"/>
              </a:spcBef>
              <a:spcAft>
                <a:spcPts val="0"/>
              </a:spcAft>
              <a:buClr>
                <a:srgbClr val="6B9F25"/>
              </a:buClr>
              <a:buSzPts val="2240"/>
              <a:buFont typeface="Noto Sans"/>
              <a:buChar char="■"/>
            </a:pPr>
            <a:r>
              <a:rPr b="0" i="0" lang="en-US" sz="3200" u="none" cap="none" strike="noStrike">
                <a:solidFill>
                  <a:srgbClr val="000000"/>
                </a:solidFill>
                <a:latin typeface="Avenir"/>
                <a:ea typeface="Avenir"/>
                <a:cs typeface="Avenir"/>
                <a:sym typeface="Avenir"/>
              </a:rPr>
              <a:t>Local TRA/NAR Prefecture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Avenir"/>
              <a:ea typeface="Avenir"/>
              <a:cs typeface="Avenir"/>
              <a:sym typeface="Avenir"/>
            </a:endParaRPr>
          </a:p>
        </p:txBody>
      </p:sp>
      <p:sp>
        <p:nvSpPr>
          <p:cNvPr id="257" name="Google Shape;257;p12"/>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venir"/>
              <a:buNone/>
            </a:pPr>
            <a:fld id="{00000000-1234-1234-1234-123412341234}" type="slidenum">
              <a:rPr b="0" i="0" lang="en-US" sz="2400" u="none" cap="none" strike="noStrike">
                <a:solidFill>
                  <a:srgbClr val="000000"/>
                </a:solidFill>
                <a:latin typeface="Avenir"/>
                <a:ea typeface="Avenir"/>
                <a:cs typeface="Avenir"/>
                <a:sym typeface="Avenir"/>
              </a:rPr>
              <a:t>‹#›</a:t>
            </a:fld>
            <a:endParaRPr b="0" i="0" sz="1400" u="none" cap="none" strike="noStrike">
              <a:solidFill>
                <a:srgbClr val="000000"/>
              </a:solidFill>
              <a:latin typeface="Arial"/>
              <a:ea typeface="Arial"/>
              <a:cs typeface="Arial"/>
              <a:sym typeface="Arial"/>
            </a:endParaRPr>
          </a:p>
        </p:txBody>
      </p:sp>
      <p:sp>
        <p:nvSpPr>
          <p:cNvPr id="258" name="Google Shape;258;p12"/>
          <p:cNvSpPr txBox="1"/>
          <p:nvPr/>
        </p:nvSpPr>
        <p:spPr>
          <a:xfrm>
            <a:off x="457200" y="4191000"/>
            <a:ext cx="8324850" cy="2228850"/>
          </a:xfrm>
          <a:prstGeom prst="rect">
            <a:avLst/>
          </a:prstGeom>
          <a:noFill/>
          <a:ln>
            <a:noFill/>
          </a:ln>
        </p:spPr>
        <p:txBody>
          <a:bodyPr anchorCtr="0" anchor="t" bIns="46800" lIns="90000" spcFirstLastPara="1" rIns="90000" wrap="square" tIns="46800">
            <a:spAutoFit/>
          </a:bodyPr>
          <a:lstStyle/>
          <a:p>
            <a:pPr indent="0" lvl="0" marL="0" marR="0" rtl="0" algn="l">
              <a:lnSpc>
                <a:spcPct val="100000"/>
              </a:lnSpc>
              <a:spcBef>
                <a:spcPts val="0"/>
              </a:spcBef>
              <a:spcAft>
                <a:spcPts val="0"/>
              </a:spcAft>
              <a:buClr>
                <a:srgbClr val="333333"/>
              </a:buClr>
              <a:buSzPts val="2000"/>
              <a:buFont typeface="Avenir"/>
              <a:buNone/>
            </a:pPr>
            <a:r>
              <a:rPr b="0" i="1" lang="en-US" sz="2000" u="none" cap="none" strike="noStrike">
                <a:solidFill>
                  <a:srgbClr val="333333"/>
                </a:solidFill>
                <a:latin typeface="Avenir"/>
                <a:ea typeface="Avenir"/>
                <a:cs typeface="Avenir"/>
                <a:sym typeface="Avenir"/>
              </a:rPr>
              <a:t>Note: As the coronavirus (COVID-19) situation continues to evolve, FNL will closely monitor and follow guidelines from federal, state and community officials regarding on-site competitions. Protecting the health and safety of team members, staff and judges is our primary priority. Challenge managers will be in contact with participants on specifics and changes to the challenges, if any.</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264" name="Shape 264"/>
        <p:cNvGrpSpPr/>
        <p:nvPr/>
      </p:nvGrpSpPr>
      <p:grpSpPr>
        <a:xfrm>
          <a:off x="0" y="0"/>
          <a:ext cx="0" cy="0"/>
          <a:chOff x="0" y="0"/>
          <a:chExt cx="0" cy="0"/>
        </a:xfrm>
      </p:grpSpPr>
      <p:sp>
        <p:nvSpPr>
          <p:cNvPr id="265" name="Google Shape;265;p13"/>
          <p:cNvSpPr txBox="1"/>
          <p:nvPr/>
        </p:nvSpPr>
        <p:spPr>
          <a:xfrm>
            <a:off x="457200" y="457200"/>
            <a:ext cx="8637587" cy="76200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4400"/>
              <a:buFont typeface="Avenir"/>
              <a:buNone/>
            </a:pPr>
            <a:r>
              <a:rPr b="1" i="0" lang="en-US" sz="4400" u="none" cap="none" strike="noStrike">
                <a:solidFill>
                  <a:srgbClr val="323232"/>
                </a:solidFill>
                <a:latin typeface="Avenir"/>
                <a:ea typeface="Avenir"/>
                <a:cs typeface="Avenir"/>
                <a:sym typeface="Avenir"/>
              </a:rPr>
              <a:t>FNL COVID-19 Safety Plan</a:t>
            </a:r>
            <a:endParaRPr b="0" i="0" sz="1400" u="none" cap="none" strike="noStrike">
              <a:solidFill>
                <a:srgbClr val="000000"/>
              </a:solidFill>
              <a:latin typeface="Arial"/>
              <a:ea typeface="Arial"/>
              <a:cs typeface="Arial"/>
              <a:sym typeface="Arial"/>
            </a:endParaRPr>
          </a:p>
        </p:txBody>
      </p:sp>
      <p:sp>
        <p:nvSpPr>
          <p:cNvPr id="266" name="Google Shape;266;p13"/>
          <p:cNvSpPr txBox="1"/>
          <p:nvPr/>
        </p:nvSpPr>
        <p:spPr>
          <a:xfrm>
            <a:off x="328612" y="1941512"/>
            <a:ext cx="8208962" cy="1944687"/>
          </a:xfrm>
          <a:prstGeom prst="rect">
            <a:avLst/>
          </a:prstGeom>
          <a:noFill/>
          <a:ln>
            <a:noFill/>
          </a:ln>
        </p:spPr>
        <p:txBody>
          <a:bodyPr anchorCtr="0" anchor="t" bIns="45700" lIns="91425" spcFirstLastPara="1" rIns="91425" wrap="square" tIns="45700">
            <a:noAutofit/>
          </a:bodyPr>
          <a:lstStyle/>
          <a:p>
            <a:pPr indent="-341312" lvl="0" marL="341312" marR="0" rtl="0" algn="l">
              <a:lnSpc>
                <a:spcPct val="100000"/>
              </a:lnSpc>
              <a:spcBef>
                <a:spcPts val="0"/>
              </a:spcBef>
              <a:spcAft>
                <a:spcPts val="0"/>
              </a:spcAft>
              <a:buClr>
                <a:srgbClr val="6B9F25"/>
              </a:buClr>
              <a:buSzPts val="2240"/>
              <a:buFont typeface="Noto Sans"/>
              <a:buChar char="■"/>
            </a:pPr>
            <a:r>
              <a:rPr b="0" i="0" lang="en-US" sz="3200" u="none" cap="none" strike="noStrike">
                <a:solidFill>
                  <a:srgbClr val="000000"/>
                </a:solidFill>
                <a:latin typeface="Avenir"/>
                <a:ea typeface="Avenir"/>
                <a:cs typeface="Avenir"/>
                <a:sym typeface="Avenir"/>
              </a:rPr>
              <a:t>Launch Site Protocol</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800"/>
              </a:spcBef>
              <a:spcAft>
                <a:spcPts val="0"/>
              </a:spcAft>
              <a:buClr>
                <a:srgbClr val="6B9F25"/>
              </a:buClr>
              <a:buSzPts val="2240"/>
              <a:buFont typeface="Noto Sans"/>
              <a:buChar char="■"/>
            </a:pPr>
            <a:r>
              <a:rPr b="0" i="0" lang="en-US" sz="3200" u="none" cap="none" strike="noStrike">
                <a:solidFill>
                  <a:srgbClr val="000000"/>
                </a:solidFill>
                <a:latin typeface="Avenir"/>
                <a:ea typeface="Avenir"/>
                <a:cs typeface="Avenir"/>
                <a:sym typeface="Avenir"/>
              </a:rPr>
              <a:t>Carthage College Protocol</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800"/>
              </a:spcBef>
              <a:spcAft>
                <a:spcPts val="0"/>
              </a:spcAft>
              <a:buClr>
                <a:srgbClr val="6B9F25"/>
              </a:buClr>
              <a:buSzPts val="2240"/>
              <a:buFont typeface="Noto Sans"/>
              <a:buChar char="■"/>
            </a:pPr>
            <a:r>
              <a:rPr b="0" i="0" lang="en-US" sz="3200" u="none" cap="none" strike="noStrike">
                <a:solidFill>
                  <a:srgbClr val="000000"/>
                </a:solidFill>
                <a:latin typeface="Avenir"/>
                <a:ea typeface="Avenir"/>
                <a:cs typeface="Avenir"/>
                <a:sym typeface="Avenir"/>
              </a:rPr>
              <a:t>Virtual, Hybrid, and In-Person Planning</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Avenir"/>
              <a:ea typeface="Avenir"/>
              <a:cs typeface="Avenir"/>
              <a:sym typeface="Avenir"/>
            </a:endParaRPr>
          </a:p>
        </p:txBody>
      </p:sp>
      <p:sp>
        <p:nvSpPr>
          <p:cNvPr id="267" name="Google Shape;267;p13"/>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venir"/>
              <a:buNone/>
            </a:pPr>
            <a:fld id="{00000000-1234-1234-1234-123412341234}" type="slidenum">
              <a:rPr b="0" i="0" lang="en-US" sz="2400" u="none" cap="none" strike="noStrike">
                <a:solidFill>
                  <a:srgbClr val="000000"/>
                </a:solidFill>
                <a:latin typeface="Avenir"/>
                <a:ea typeface="Avenir"/>
                <a:cs typeface="Avenir"/>
                <a:sym typeface="Avenir"/>
              </a:rPr>
              <a:t>‹#›</a:t>
            </a:fld>
            <a:endParaRPr b="0" i="0" sz="1400" u="none" cap="none" strike="noStrike">
              <a:solidFill>
                <a:srgbClr val="000000"/>
              </a:solidFill>
              <a:latin typeface="Arial"/>
              <a:ea typeface="Arial"/>
              <a:cs typeface="Arial"/>
              <a:sym typeface="Arial"/>
            </a:endParaRPr>
          </a:p>
        </p:txBody>
      </p:sp>
      <p:sp>
        <p:nvSpPr>
          <p:cNvPr id="268" name="Google Shape;268;p13"/>
          <p:cNvSpPr txBox="1"/>
          <p:nvPr/>
        </p:nvSpPr>
        <p:spPr>
          <a:xfrm>
            <a:off x="457200" y="4191000"/>
            <a:ext cx="8324850" cy="2228850"/>
          </a:xfrm>
          <a:prstGeom prst="rect">
            <a:avLst/>
          </a:prstGeom>
          <a:noFill/>
          <a:ln>
            <a:noFill/>
          </a:ln>
        </p:spPr>
        <p:txBody>
          <a:bodyPr anchorCtr="0" anchor="t" bIns="46800" lIns="90000" spcFirstLastPara="1" rIns="90000" wrap="square" tIns="46800">
            <a:spAutoFit/>
          </a:bodyPr>
          <a:lstStyle/>
          <a:p>
            <a:pPr indent="0" lvl="0" marL="0" marR="0" rtl="0" algn="l">
              <a:lnSpc>
                <a:spcPct val="100000"/>
              </a:lnSpc>
              <a:spcBef>
                <a:spcPts val="0"/>
              </a:spcBef>
              <a:spcAft>
                <a:spcPts val="0"/>
              </a:spcAft>
              <a:buClr>
                <a:srgbClr val="333333"/>
              </a:buClr>
              <a:buSzPts val="2000"/>
              <a:buFont typeface="Avenir"/>
              <a:buNone/>
            </a:pPr>
            <a:r>
              <a:rPr b="0" i="1" lang="en-US" sz="2000" u="none" cap="none" strike="noStrike">
                <a:solidFill>
                  <a:srgbClr val="333333"/>
                </a:solidFill>
                <a:latin typeface="Avenir"/>
                <a:ea typeface="Avenir"/>
                <a:cs typeface="Avenir"/>
                <a:sym typeface="Avenir"/>
              </a:rPr>
              <a:t>Note: As the coronavirus (COVID-19) situation continues to evolve, FNL will closely monitor and follow guidelines from federal, state and community officials regarding on-site competitions. Protecting the health and safety of team members, staff and judges is our primary priority. Challenge managers will be in contact with participants on specifics and changes to the challenges, if any.</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274" name="Shape 274"/>
        <p:cNvGrpSpPr/>
        <p:nvPr/>
      </p:nvGrpSpPr>
      <p:grpSpPr>
        <a:xfrm>
          <a:off x="0" y="0"/>
          <a:ext cx="0" cy="0"/>
          <a:chOff x="0" y="0"/>
          <a:chExt cx="0" cy="0"/>
        </a:xfrm>
      </p:grpSpPr>
      <p:sp>
        <p:nvSpPr>
          <p:cNvPr id="275" name="Google Shape;275;p14"/>
          <p:cNvSpPr txBox="1"/>
          <p:nvPr/>
        </p:nvSpPr>
        <p:spPr>
          <a:xfrm>
            <a:off x="457200" y="457200"/>
            <a:ext cx="8637587" cy="76200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4400"/>
              <a:buFont typeface="Avenir"/>
              <a:buNone/>
            </a:pPr>
            <a:r>
              <a:rPr b="1" i="0" lang="en-US" sz="4400" u="none" cap="none" strike="noStrike">
                <a:solidFill>
                  <a:srgbClr val="323232"/>
                </a:solidFill>
                <a:latin typeface="Avenir"/>
                <a:ea typeface="Avenir"/>
                <a:cs typeface="Avenir"/>
                <a:sym typeface="Avenir"/>
              </a:rPr>
              <a:t>FNL COVID-19 Safety Plan</a:t>
            </a:r>
            <a:endParaRPr b="0" i="0" sz="1400" u="none" cap="none" strike="noStrike">
              <a:solidFill>
                <a:srgbClr val="000000"/>
              </a:solidFill>
              <a:latin typeface="Arial"/>
              <a:ea typeface="Arial"/>
              <a:cs typeface="Arial"/>
              <a:sym typeface="Arial"/>
            </a:endParaRPr>
          </a:p>
        </p:txBody>
      </p:sp>
      <p:sp>
        <p:nvSpPr>
          <p:cNvPr id="276" name="Google Shape;276;p14"/>
          <p:cNvSpPr txBox="1"/>
          <p:nvPr/>
        </p:nvSpPr>
        <p:spPr>
          <a:xfrm>
            <a:off x="328612" y="1941512"/>
            <a:ext cx="8208962" cy="3240087"/>
          </a:xfrm>
          <a:prstGeom prst="rect">
            <a:avLst/>
          </a:prstGeom>
          <a:noFill/>
          <a:ln>
            <a:noFill/>
          </a:ln>
        </p:spPr>
        <p:txBody>
          <a:bodyPr anchorCtr="0" anchor="t" bIns="45700" lIns="91425" spcFirstLastPara="1" rIns="91425" wrap="square" tIns="45700">
            <a:noAutofit/>
          </a:bodyPr>
          <a:lstStyle/>
          <a:p>
            <a:pPr indent="-341312" lvl="0" marL="341312" marR="0" rtl="0" algn="l">
              <a:lnSpc>
                <a:spcPct val="100000"/>
              </a:lnSpc>
              <a:spcBef>
                <a:spcPts val="0"/>
              </a:spcBef>
              <a:spcAft>
                <a:spcPts val="0"/>
              </a:spcAft>
              <a:buClr>
                <a:srgbClr val="6B9F25"/>
              </a:buClr>
              <a:buSzPts val="2240"/>
              <a:buFont typeface="Noto Sans"/>
              <a:buChar char="■"/>
            </a:pPr>
            <a:r>
              <a:rPr b="0" i="0" lang="en-US" sz="3200" u="none" cap="none" strike="noStrike">
                <a:solidFill>
                  <a:srgbClr val="000000"/>
                </a:solidFill>
                <a:latin typeface="Avenir"/>
                <a:ea typeface="Avenir"/>
                <a:cs typeface="Avenir"/>
                <a:sym typeface="Avenir"/>
              </a:rPr>
              <a:t>Utilize Team Structure for Assignments</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800"/>
              </a:spcBef>
              <a:spcAft>
                <a:spcPts val="0"/>
              </a:spcAft>
              <a:buClr>
                <a:srgbClr val="6B9F25"/>
              </a:buClr>
              <a:buSzPts val="2240"/>
              <a:buFont typeface="Noto Sans"/>
              <a:buChar char="■"/>
            </a:pPr>
            <a:r>
              <a:rPr b="0" i="0" lang="en-US" sz="3200" u="none" cap="none" strike="noStrike">
                <a:solidFill>
                  <a:srgbClr val="000000"/>
                </a:solidFill>
                <a:latin typeface="Avenir"/>
                <a:ea typeface="Avenir"/>
                <a:cs typeface="Avenir"/>
                <a:sym typeface="Avenir"/>
              </a:rPr>
              <a:t>Weekly Virtual Meetings</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800"/>
              </a:spcBef>
              <a:spcAft>
                <a:spcPts val="0"/>
              </a:spcAft>
              <a:buClr>
                <a:srgbClr val="6B9F25"/>
              </a:buClr>
              <a:buSzPts val="2240"/>
              <a:buFont typeface="Noto Sans"/>
              <a:buChar char="■"/>
            </a:pPr>
            <a:r>
              <a:rPr b="0" i="0" lang="en-US" sz="3200" u="none" cap="none" strike="noStrike">
                <a:solidFill>
                  <a:srgbClr val="000000"/>
                </a:solidFill>
                <a:latin typeface="Avenir"/>
                <a:ea typeface="Avenir"/>
                <a:cs typeface="Avenir"/>
                <a:sym typeface="Avenir"/>
              </a:rPr>
              <a:t>Online Lab/Log Book</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800"/>
              </a:spcBef>
              <a:spcAft>
                <a:spcPts val="0"/>
              </a:spcAft>
              <a:buClr>
                <a:srgbClr val="6B9F25"/>
              </a:buClr>
              <a:buSzPts val="2240"/>
              <a:buFont typeface="Noto Sans"/>
              <a:buChar char="■"/>
            </a:pPr>
            <a:r>
              <a:rPr b="0" i="0" lang="en-US" sz="3200" u="none" cap="none" strike="noStrike">
                <a:solidFill>
                  <a:srgbClr val="000000"/>
                </a:solidFill>
                <a:latin typeface="Avenir"/>
                <a:ea typeface="Avenir"/>
                <a:cs typeface="Avenir"/>
                <a:sym typeface="Avenir"/>
              </a:rPr>
              <a:t>Limited Lab Access</a:t>
            </a:r>
            <a:endParaRPr b="0" i="0" sz="1400" u="none" cap="none" strike="noStrike">
              <a:solidFill>
                <a:srgbClr val="000000"/>
              </a:solidFill>
              <a:latin typeface="Arial"/>
              <a:ea typeface="Arial"/>
              <a:cs typeface="Arial"/>
              <a:sym typeface="Arial"/>
            </a:endParaRPr>
          </a:p>
          <a:p>
            <a:pPr indent="0" lvl="0" marL="457200" marR="0" rtl="0" algn="l">
              <a:lnSpc>
                <a:spcPct val="100000"/>
              </a:lnSpc>
              <a:spcBef>
                <a:spcPts val="800"/>
              </a:spcBef>
              <a:spcAft>
                <a:spcPts val="0"/>
              </a:spcAft>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Avenir"/>
              <a:ea typeface="Avenir"/>
              <a:cs typeface="Avenir"/>
              <a:sym typeface="Avenir"/>
            </a:endParaRPr>
          </a:p>
        </p:txBody>
      </p:sp>
      <p:sp>
        <p:nvSpPr>
          <p:cNvPr id="277" name="Google Shape;277;p14"/>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venir"/>
              <a:buNone/>
            </a:pPr>
            <a:fld id="{00000000-1234-1234-1234-123412341234}" type="slidenum">
              <a:rPr b="0" i="0" lang="en-US" sz="2400" u="none" cap="none" strike="noStrike">
                <a:solidFill>
                  <a:srgbClr val="000000"/>
                </a:solidFill>
                <a:latin typeface="Avenir"/>
                <a:ea typeface="Avenir"/>
                <a:cs typeface="Avenir"/>
                <a:sym typeface="Avenir"/>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F3EA"/>
        </a:solidFill>
      </p:bgPr>
    </p:bg>
    <p:spTree>
      <p:nvGrpSpPr>
        <p:cNvPr id="282" name="Shape 282"/>
        <p:cNvGrpSpPr/>
        <p:nvPr/>
      </p:nvGrpSpPr>
      <p:grpSpPr>
        <a:xfrm>
          <a:off x="0" y="0"/>
          <a:ext cx="0" cy="0"/>
          <a:chOff x="0" y="0"/>
          <a:chExt cx="0" cy="0"/>
        </a:xfrm>
      </p:grpSpPr>
      <p:sp>
        <p:nvSpPr>
          <p:cNvPr id="283" name="Google Shape;283;p16"/>
          <p:cNvSpPr txBox="1"/>
          <p:nvPr/>
        </p:nvSpPr>
        <p:spPr>
          <a:xfrm>
            <a:off x="317500" y="500050"/>
            <a:ext cx="7378800" cy="76200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4000"/>
              <a:buFont typeface="Arial"/>
              <a:buNone/>
            </a:pPr>
            <a:r>
              <a:rPr b="1" i="0" lang="en-US" sz="4000" u="none" cap="none" strike="noStrike">
                <a:solidFill>
                  <a:srgbClr val="323232"/>
                </a:solidFill>
                <a:latin typeface="Avenir"/>
                <a:ea typeface="Avenir"/>
                <a:cs typeface="Avenir"/>
                <a:sym typeface="Avenir"/>
              </a:rPr>
              <a:t>Gateway Design Objective   </a:t>
            </a:r>
            <a:endParaRPr i="0" sz="1400" u="none" cap="none" strike="noStrike">
              <a:solidFill>
                <a:srgbClr val="000000"/>
              </a:solidFill>
              <a:latin typeface="Avenir"/>
              <a:ea typeface="Avenir"/>
              <a:cs typeface="Avenir"/>
              <a:sym typeface="Avenir"/>
            </a:endParaRPr>
          </a:p>
        </p:txBody>
      </p:sp>
      <p:sp>
        <p:nvSpPr>
          <p:cNvPr id="284" name="Google Shape;284;p16"/>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285" name="Google Shape;285;p16"/>
          <p:cNvSpPr txBox="1"/>
          <p:nvPr/>
        </p:nvSpPr>
        <p:spPr>
          <a:xfrm>
            <a:off x="-1019175" y="1787525"/>
            <a:ext cx="7191300" cy="4963500"/>
          </a:xfrm>
          <a:prstGeom prst="rect">
            <a:avLst/>
          </a:prstGeom>
          <a:noFill/>
          <a:ln>
            <a:noFill/>
          </a:ln>
        </p:spPr>
        <p:txBody>
          <a:bodyPr anchorCtr="0" anchor="t" bIns="45700" lIns="91425" spcFirstLastPara="1" rIns="91425" wrap="square" tIns="45700">
            <a:spAutoFit/>
          </a:bodyPr>
          <a:lstStyle/>
          <a:p>
            <a:pPr indent="-342900" lvl="1" marL="1828800" rtl="0" algn="l">
              <a:lnSpc>
                <a:spcPct val="115000"/>
              </a:lnSpc>
              <a:spcBef>
                <a:spcPts val="0"/>
              </a:spcBef>
              <a:spcAft>
                <a:spcPts val="0"/>
              </a:spcAft>
              <a:buClr>
                <a:srgbClr val="547E1B"/>
              </a:buClr>
              <a:buSzPts val="1800"/>
              <a:buFont typeface="Avenir"/>
              <a:buChar char="•"/>
            </a:pPr>
            <a:r>
              <a:rPr lang="en-US" sz="1800">
                <a:latin typeface="Avenir"/>
                <a:ea typeface="Avenir"/>
                <a:cs typeface="Avenir"/>
                <a:sym typeface="Avenir"/>
              </a:rPr>
              <a:t>Teams are required to design and construct a dual deploy high-power rocket from the following list: </a:t>
            </a:r>
            <a:endParaRPr sz="1800">
              <a:latin typeface="Avenir"/>
              <a:ea typeface="Avenir"/>
              <a:cs typeface="Avenir"/>
              <a:sym typeface="Avenir"/>
            </a:endParaRPr>
          </a:p>
          <a:p>
            <a:pPr indent="-342900" lvl="1" marL="1828800" rtl="0" algn="l">
              <a:lnSpc>
                <a:spcPct val="115000"/>
              </a:lnSpc>
              <a:spcBef>
                <a:spcPts val="0"/>
              </a:spcBef>
              <a:spcAft>
                <a:spcPts val="0"/>
              </a:spcAft>
              <a:buClr>
                <a:srgbClr val="547E1B"/>
              </a:buClr>
              <a:buSzPts val="1800"/>
              <a:buFont typeface="Avenir"/>
              <a:buChar char="•"/>
            </a:pPr>
            <a:r>
              <a:rPr lang="en-US" sz="1800">
                <a:latin typeface="Avenir"/>
                <a:ea typeface="Avenir"/>
                <a:cs typeface="Avenir"/>
                <a:sym typeface="Avenir"/>
              </a:rPr>
              <a:t>Mad Cow 4” Diameter Super DX-3 kit </a:t>
            </a:r>
            <a:endParaRPr sz="1800">
              <a:latin typeface="Avenir"/>
              <a:ea typeface="Avenir"/>
              <a:cs typeface="Avenir"/>
              <a:sym typeface="Avenir"/>
            </a:endParaRPr>
          </a:p>
          <a:p>
            <a:pPr indent="-342900" lvl="1" marL="1828800" rtl="0" algn="l">
              <a:lnSpc>
                <a:spcPct val="115000"/>
              </a:lnSpc>
              <a:spcBef>
                <a:spcPts val="0"/>
              </a:spcBef>
              <a:spcAft>
                <a:spcPts val="0"/>
              </a:spcAft>
              <a:buClr>
                <a:srgbClr val="547E1B"/>
              </a:buClr>
              <a:buSzPts val="1800"/>
              <a:buFont typeface="Avenir"/>
              <a:buChar char="•"/>
            </a:pPr>
            <a:r>
              <a:rPr lang="en-US" sz="1800">
                <a:latin typeface="Avenir"/>
                <a:ea typeface="Avenir"/>
                <a:cs typeface="Avenir"/>
                <a:sym typeface="Avenir"/>
              </a:rPr>
              <a:t>Mad Cow 4” Diameter Fiberglass Super DX-3 kit </a:t>
            </a:r>
            <a:endParaRPr sz="1800">
              <a:latin typeface="Avenir"/>
              <a:ea typeface="Avenir"/>
              <a:cs typeface="Avenir"/>
              <a:sym typeface="Avenir"/>
            </a:endParaRPr>
          </a:p>
          <a:p>
            <a:pPr indent="-342900" lvl="1" marL="1828800" rtl="0" algn="l">
              <a:lnSpc>
                <a:spcPct val="115000"/>
              </a:lnSpc>
              <a:spcBef>
                <a:spcPts val="0"/>
              </a:spcBef>
              <a:spcAft>
                <a:spcPts val="0"/>
              </a:spcAft>
              <a:buClr>
                <a:srgbClr val="547E1B"/>
              </a:buClr>
              <a:buSzPts val="1800"/>
              <a:buFont typeface="Avenir"/>
              <a:buChar char="•"/>
            </a:pPr>
            <a:r>
              <a:rPr lang="en-US" sz="1800">
                <a:solidFill>
                  <a:schemeClr val="dk1"/>
                </a:solidFill>
                <a:latin typeface="Avenir"/>
                <a:ea typeface="Avenir"/>
                <a:cs typeface="Avenir"/>
                <a:sym typeface="Avenir"/>
              </a:rPr>
              <a:t>The team shall select one of the rockets listed in handbook.</a:t>
            </a:r>
            <a:endParaRPr sz="1800">
              <a:solidFill>
                <a:schemeClr val="dk1"/>
              </a:solidFill>
              <a:latin typeface="Avenir"/>
              <a:ea typeface="Avenir"/>
              <a:cs typeface="Avenir"/>
              <a:sym typeface="Avenir"/>
            </a:endParaRPr>
          </a:p>
          <a:p>
            <a:pPr indent="-342900" lvl="1" marL="1828800" rtl="0" algn="l">
              <a:lnSpc>
                <a:spcPct val="115000"/>
              </a:lnSpc>
              <a:spcBef>
                <a:spcPts val="0"/>
              </a:spcBef>
              <a:spcAft>
                <a:spcPts val="0"/>
              </a:spcAft>
              <a:buClr>
                <a:srgbClr val="547E1B"/>
              </a:buClr>
              <a:buSzPts val="1800"/>
              <a:buFont typeface="Avenir"/>
              <a:buChar char="•"/>
            </a:pPr>
            <a:r>
              <a:rPr lang="en-US" sz="1800">
                <a:solidFill>
                  <a:schemeClr val="dk1"/>
                </a:solidFill>
                <a:latin typeface="Avenir"/>
                <a:ea typeface="Avenir"/>
                <a:cs typeface="Avenir"/>
                <a:sym typeface="Avenir"/>
              </a:rPr>
              <a:t>The team shall select one of the motors listed in handbook.</a:t>
            </a:r>
            <a:endParaRPr sz="1800">
              <a:solidFill>
                <a:schemeClr val="dk1"/>
              </a:solidFill>
              <a:latin typeface="Avenir"/>
              <a:ea typeface="Avenir"/>
              <a:cs typeface="Avenir"/>
              <a:sym typeface="Avenir"/>
            </a:endParaRPr>
          </a:p>
          <a:p>
            <a:pPr indent="-342900" lvl="1" marL="1828800" rtl="0" algn="l">
              <a:lnSpc>
                <a:spcPct val="115000"/>
              </a:lnSpc>
              <a:spcBef>
                <a:spcPts val="0"/>
              </a:spcBef>
              <a:spcAft>
                <a:spcPts val="0"/>
              </a:spcAft>
              <a:buClr>
                <a:srgbClr val="547E1B"/>
              </a:buClr>
              <a:buSzPts val="1800"/>
              <a:buFont typeface="Avenir"/>
              <a:buChar char="•"/>
            </a:pPr>
            <a:r>
              <a:rPr lang="en-US" sz="1800">
                <a:solidFill>
                  <a:schemeClr val="dk1"/>
                </a:solidFill>
                <a:latin typeface="Avenir"/>
                <a:ea typeface="Avenir"/>
                <a:cs typeface="Avenir"/>
                <a:sym typeface="Avenir"/>
              </a:rPr>
              <a:t>The rocket shall reach an altitude of 2500’ AGL.</a:t>
            </a:r>
            <a:endParaRPr sz="1800">
              <a:solidFill>
                <a:schemeClr val="dk1"/>
              </a:solidFill>
              <a:latin typeface="Avenir"/>
              <a:ea typeface="Avenir"/>
              <a:cs typeface="Avenir"/>
              <a:sym typeface="Avenir"/>
            </a:endParaRPr>
          </a:p>
          <a:p>
            <a:pPr indent="-342900" lvl="1" marL="1828800" rtl="0" algn="l">
              <a:lnSpc>
                <a:spcPct val="115000"/>
              </a:lnSpc>
              <a:spcBef>
                <a:spcPts val="0"/>
              </a:spcBef>
              <a:spcAft>
                <a:spcPts val="0"/>
              </a:spcAft>
              <a:buClr>
                <a:srgbClr val="547E1B"/>
              </a:buClr>
              <a:buSzPts val="1800"/>
              <a:buFont typeface="Avenir"/>
              <a:buChar char="•"/>
            </a:pPr>
            <a:r>
              <a:rPr lang="en-US" sz="1800">
                <a:solidFill>
                  <a:schemeClr val="dk1"/>
                </a:solidFill>
                <a:latin typeface="Avenir"/>
                <a:ea typeface="Avenir"/>
                <a:cs typeface="Avenir"/>
                <a:sym typeface="Avenir"/>
              </a:rPr>
              <a:t>The team / rocket should satisfy all other requirements as outlined in this Handbook.</a:t>
            </a:r>
            <a:endParaRPr sz="1800">
              <a:solidFill>
                <a:schemeClr val="dk1"/>
              </a:solidFill>
              <a:latin typeface="Avenir"/>
              <a:ea typeface="Avenir"/>
              <a:cs typeface="Avenir"/>
              <a:sym typeface="Avenir"/>
            </a:endParaRPr>
          </a:p>
          <a:p>
            <a:pPr indent="-342900" lvl="1" marL="1828800" rtl="0" algn="l">
              <a:lnSpc>
                <a:spcPct val="115000"/>
              </a:lnSpc>
              <a:spcBef>
                <a:spcPts val="0"/>
              </a:spcBef>
              <a:spcAft>
                <a:spcPts val="0"/>
              </a:spcAft>
              <a:buClr>
                <a:srgbClr val="547E1B"/>
              </a:buClr>
              <a:buSzPts val="1800"/>
              <a:buFont typeface="Avenir"/>
              <a:buChar char="•"/>
            </a:pPr>
            <a:r>
              <a:rPr lang="en-US" sz="1800">
                <a:solidFill>
                  <a:schemeClr val="dk1"/>
                </a:solidFill>
                <a:latin typeface="Avenir"/>
                <a:ea typeface="Avenir"/>
                <a:cs typeface="Avenir"/>
                <a:sym typeface="Avenir"/>
              </a:rPr>
              <a:t>The team does not need to write reports but are required to submit a Flysheet at PDR, CDR and FRR.</a:t>
            </a:r>
            <a:endParaRPr sz="1800">
              <a:latin typeface="Avenir"/>
              <a:ea typeface="Avenir"/>
              <a:cs typeface="Avenir"/>
              <a:sym typeface="Avenir"/>
            </a:endParaRPr>
          </a:p>
          <a:p>
            <a:pPr indent="0" lvl="0" marL="1828800" marR="0" rtl="0" algn="l">
              <a:lnSpc>
                <a:spcPct val="100000"/>
              </a:lnSpc>
              <a:spcBef>
                <a:spcPts val="800"/>
              </a:spcBef>
              <a:spcAft>
                <a:spcPts val="0"/>
              </a:spcAft>
              <a:buNone/>
            </a:pPr>
            <a:r>
              <a:t/>
            </a:r>
            <a:endParaRPr sz="2000">
              <a:latin typeface="Avenir"/>
              <a:ea typeface="Avenir"/>
              <a:cs typeface="Avenir"/>
              <a:sym typeface="Avenir"/>
            </a:endParaRPr>
          </a:p>
        </p:txBody>
      </p:sp>
      <p:pic>
        <p:nvPicPr>
          <p:cNvPr id="286" name="Google Shape;286;p16"/>
          <p:cNvPicPr preferRelativeResize="0"/>
          <p:nvPr/>
        </p:nvPicPr>
        <p:blipFill rotWithShape="1">
          <a:blip r:embed="rId3">
            <a:alphaModFix/>
          </a:blip>
          <a:srcRect b="0" l="0" r="0" t="0"/>
          <a:stretch/>
        </p:blipFill>
        <p:spPr>
          <a:xfrm>
            <a:off x="7696200" y="157150"/>
            <a:ext cx="1447799" cy="1447799"/>
          </a:xfrm>
          <a:prstGeom prst="rect">
            <a:avLst/>
          </a:prstGeom>
          <a:noFill/>
          <a:ln>
            <a:noFill/>
          </a:ln>
        </p:spPr>
      </p:pic>
      <p:pic>
        <p:nvPicPr>
          <p:cNvPr descr="https://lh3.googleusercontent.com/1GlpqR4Euz6JrdUUpfwRT3L3jGW1qhRBFzoQLHOS_rL8hNxWqnGq3iNMEAa_HP3n4Mv2_uZM9j4JgBrO5ePkdm0MTwLha2yVcXhdhQX7oiSUgbvriInb1IURn9oEKiXgSHdKE84" id="287" name="Google Shape;287;p16"/>
          <p:cNvPicPr preferRelativeResize="0"/>
          <p:nvPr/>
        </p:nvPicPr>
        <p:blipFill rotWithShape="1">
          <a:blip r:embed="rId4">
            <a:alphaModFix/>
          </a:blip>
          <a:srcRect b="0" l="0" r="0" t="0"/>
          <a:stretch/>
        </p:blipFill>
        <p:spPr>
          <a:xfrm>
            <a:off x="6700825" y="4333875"/>
            <a:ext cx="1905000" cy="1685925"/>
          </a:xfrm>
          <a:prstGeom prst="rect">
            <a:avLst/>
          </a:prstGeom>
          <a:noFill/>
          <a:ln>
            <a:noFill/>
          </a:ln>
        </p:spPr>
      </p:pic>
      <p:sp>
        <p:nvSpPr>
          <p:cNvPr id="288" name="Google Shape;288;p16"/>
          <p:cNvSpPr txBox="1"/>
          <p:nvPr/>
        </p:nvSpPr>
        <p:spPr>
          <a:xfrm>
            <a:off x="6081700" y="6384725"/>
            <a:ext cx="2890800" cy="230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lang="en-US" sz="900"/>
              <a:t>Photos courtesy of </a:t>
            </a:r>
            <a:r>
              <a:rPr b="0" i="0" lang="en-US" sz="900" u="none" cap="none" strike="noStrike">
                <a:solidFill>
                  <a:srgbClr val="000000"/>
                </a:solidFill>
                <a:latin typeface="Arial"/>
                <a:ea typeface="Arial"/>
                <a:cs typeface="Arial"/>
                <a:sym typeface="Arial"/>
              </a:rPr>
              <a:t> Apogee Rockets</a:t>
            </a:r>
            <a:endParaRPr b="0" i="0" sz="1400" u="none" cap="none" strike="noStrike">
              <a:solidFill>
                <a:srgbClr val="000000"/>
              </a:solidFill>
              <a:latin typeface="Arial"/>
              <a:ea typeface="Arial"/>
              <a:cs typeface="Arial"/>
              <a:sym typeface="Arial"/>
            </a:endParaRPr>
          </a:p>
        </p:txBody>
      </p:sp>
      <p:pic>
        <p:nvPicPr>
          <p:cNvPr id="289" name="Google Shape;289;p16"/>
          <p:cNvPicPr preferRelativeResize="0"/>
          <p:nvPr/>
        </p:nvPicPr>
        <p:blipFill>
          <a:blip r:embed="rId5">
            <a:alphaModFix/>
          </a:blip>
          <a:stretch>
            <a:fillRect/>
          </a:stretch>
        </p:blipFill>
        <p:spPr>
          <a:xfrm>
            <a:off x="6674225" y="2408550"/>
            <a:ext cx="1931600" cy="16859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F3EA"/>
        </a:solidFill>
      </p:bgPr>
    </p:bg>
    <p:spTree>
      <p:nvGrpSpPr>
        <p:cNvPr id="294" name="Shape 294"/>
        <p:cNvGrpSpPr/>
        <p:nvPr/>
      </p:nvGrpSpPr>
      <p:grpSpPr>
        <a:xfrm>
          <a:off x="0" y="0"/>
          <a:ext cx="0" cy="0"/>
          <a:chOff x="0" y="0"/>
          <a:chExt cx="0" cy="0"/>
        </a:xfrm>
      </p:grpSpPr>
      <p:sp>
        <p:nvSpPr>
          <p:cNvPr id="295" name="Google Shape;295;p17"/>
          <p:cNvSpPr txBox="1"/>
          <p:nvPr/>
        </p:nvSpPr>
        <p:spPr>
          <a:xfrm>
            <a:off x="381000" y="381000"/>
            <a:ext cx="8637587" cy="76200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4400"/>
              <a:buFont typeface="Arial"/>
              <a:buNone/>
            </a:pPr>
            <a:r>
              <a:rPr i="0" lang="en-US" sz="4400" u="none" cap="none" strike="noStrike">
                <a:solidFill>
                  <a:srgbClr val="323232"/>
                </a:solidFill>
                <a:latin typeface="Avenir"/>
                <a:ea typeface="Avenir"/>
                <a:cs typeface="Avenir"/>
                <a:sym typeface="Avenir"/>
              </a:rPr>
              <a:t>Gateway Flight Profile</a:t>
            </a:r>
            <a:endParaRPr i="0" sz="1400" u="none" cap="none" strike="noStrike">
              <a:solidFill>
                <a:srgbClr val="000000"/>
              </a:solidFill>
              <a:latin typeface="Avenir"/>
              <a:ea typeface="Avenir"/>
              <a:cs typeface="Avenir"/>
              <a:sym typeface="Avenir"/>
            </a:endParaRPr>
          </a:p>
        </p:txBody>
      </p:sp>
      <p:sp>
        <p:nvSpPr>
          <p:cNvPr id="296" name="Google Shape;296;p17"/>
          <p:cNvSpPr txBox="1"/>
          <p:nvPr/>
        </p:nvSpPr>
        <p:spPr>
          <a:xfrm>
            <a:off x="328612" y="1941512"/>
            <a:ext cx="8208962" cy="41148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297" name="Google Shape;297;p17"/>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pic>
        <p:nvPicPr>
          <p:cNvPr id="298" name="Google Shape;298;p17"/>
          <p:cNvPicPr preferRelativeResize="0"/>
          <p:nvPr/>
        </p:nvPicPr>
        <p:blipFill rotWithShape="1">
          <a:blip r:embed="rId3">
            <a:alphaModFix/>
          </a:blip>
          <a:srcRect b="0" l="4128" r="4119" t="0"/>
          <a:stretch/>
        </p:blipFill>
        <p:spPr>
          <a:xfrm>
            <a:off x="1371600" y="1752600"/>
            <a:ext cx="5762624" cy="4419601"/>
          </a:xfrm>
          <a:prstGeom prst="rect">
            <a:avLst/>
          </a:prstGeom>
          <a:noFill/>
          <a:ln>
            <a:noFill/>
          </a:ln>
        </p:spPr>
      </p:pic>
      <p:pic>
        <p:nvPicPr>
          <p:cNvPr id="299" name="Google Shape;299;p17"/>
          <p:cNvPicPr preferRelativeResize="0"/>
          <p:nvPr/>
        </p:nvPicPr>
        <p:blipFill rotWithShape="1">
          <a:blip r:embed="rId4">
            <a:alphaModFix/>
          </a:blip>
          <a:srcRect b="0" l="0" r="0" t="0"/>
          <a:stretch/>
        </p:blipFill>
        <p:spPr>
          <a:xfrm>
            <a:off x="7570775" y="189750"/>
            <a:ext cx="1447799" cy="1447799"/>
          </a:xfrm>
          <a:prstGeom prst="rect">
            <a:avLst/>
          </a:prstGeom>
          <a:noFill/>
          <a:ln>
            <a:noFill/>
          </a:ln>
        </p:spPr>
      </p:pic>
      <p:sp>
        <p:nvSpPr>
          <p:cNvPr id="300" name="Google Shape;300;p17"/>
          <p:cNvSpPr txBox="1"/>
          <p:nvPr/>
        </p:nvSpPr>
        <p:spPr>
          <a:xfrm>
            <a:off x="6480675" y="6329725"/>
            <a:ext cx="1726200" cy="338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000"/>
              <a:t>R</a:t>
            </a:r>
            <a:r>
              <a:rPr lang="en-US" sz="1000"/>
              <a:t>evised 10.29.22</a:t>
            </a:r>
            <a:endParaRPr sz="10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F3EA"/>
        </a:solidFill>
      </p:bgPr>
    </p:bg>
    <p:spTree>
      <p:nvGrpSpPr>
        <p:cNvPr id="306" name="Shape 306"/>
        <p:cNvGrpSpPr/>
        <p:nvPr/>
      </p:nvGrpSpPr>
      <p:grpSpPr>
        <a:xfrm>
          <a:off x="0" y="0"/>
          <a:ext cx="0" cy="0"/>
          <a:chOff x="0" y="0"/>
          <a:chExt cx="0" cy="0"/>
        </a:xfrm>
      </p:grpSpPr>
      <p:sp>
        <p:nvSpPr>
          <p:cNvPr id="307" name="Google Shape;307;p18"/>
          <p:cNvSpPr txBox="1"/>
          <p:nvPr/>
        </p:nvSpPr>
        <p:spPr>
          <a:xfrm>
            <a:off x="-114300" y="570600"/>
            <a:ext cx="7951800" cy="710100"/>
          </a:xfrm>
          <a:prstGeom prst="rect">
            <a:avLst/>
          </a:prstGeom>
          <a:noFill/>
          <a:ln>
            <a:noFill/>
          </a:ln>
        </p:spPr>
        <p:txBody>
          <a:bodyPr anchorCtr="0" anchor="b" bIns="46800" lIns="90000" spcFirstLastPara="1" rIns="90000" wrap="square" tIns="46800">
            <a:spAutoFit/>
          </a:bodyPr>
          <a:lstStyle/>
          <a:p>
            <a:pPr indent="0" lvl="0" marL="0" marR="0" rtl="0" algn="ctr">
              <a:lnSpc>
                <a:spcPct val="100000"/>
              </a:lnSpc>
              <a:spcBef>
                <a:spcPts val="0"/>
              </a:spcBef>
              <a:spcAft>
                <a:spcPts val="0"/>
              </a:spcAft>
              <a:buClr>
                <a:srgbClr val="323232"/>
              </a:buClr>
              <a:buSzPts val="4000"/>
              <a:buFont typeface="Avenir"/>
              <a:buNone/>
            </a:pPr>
            <a:r>
              <a:rPr b="1" i="0" lang="en-US" sz="4000" u="none" cap="none" strike="noStrike">
                <a:solidFill>
                  <a:srgbClr val="323232"/>
                </a:solidFill>
                <a:latin typeface="Avenir"/>
                <a:ea typeface="Avenir"/>
                <a:cs typeface="Avenir"/>
                <a:sym typeface="Avenir"/>
              </a:rPr>
              <a:t>Moon Design Objective</a:t>
            </a:r>
            <a:endParaRPr i="0" sz="1400" u="none" cap="none" strike="noStrike">
              <a:solidFill>
                <a:srgbClr val="000000"/>
              </a:solidFill>
              <a:latin typeface="Avenir"/>
              <a:ea typeface="Avenir"/>
              <a:cs typeface="Avenir"/>
              <a:sym typeface="Avenir"/>
            </a:endParaRPr>
          </a:p>
        </p:txBody>
      </p:sp>
      <p:sp>
        <p:nvSpPr>
          <p:cNvPr id="308" name="Google Shape;308;p18"/>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309" name="Google Shape;309;p18"/>
          <p:cNvSpPr txBox="1"/>
          <p:nvPr/>
        </p:nvSpPr>
        <p:spPr>
          <a:xfrm>
            <a:off x="-114300" y="1903400"/>
            <a:ext cx="7420800" cy="4325100"/>
          </a:xfrm>
          <a:prstGeom prst="rect">
            <a:avLst/>
          </a:prstGeom>
          <a:noFill/>
          <a:ln>
            <a:noFill/>
          </a:ln>
        </p:spPr>
        <p:txBody>
          <a:bodyPr anchorCtr="0" anchor="t" bIns="45700" lIns="91425" spcFirstLastPara="1" rIns="91425" wrap="square" tIns="45700">
            <a:spAutoFit/>
          </a:bodyPr>
          <a:lstStyle/>
          <a:p>
            <a:pPr indent="-387350" lvl="0" marL="457200" marR="0" rtl="0" algn="l">
              <a:lnSpc>
                <a:spcPct val="100000"/>
              </a:lnSpc>
              <a:spcBef>
                <a:spcPts val="800"/>
              </a:spcBef>
              <a:spcAft>
                <a:spcPts val="0"/>
              </a:spcAft>
              <a:buSzPts val="2500"/>
              <a:buFont typeface="Avenir"/>
              <a:buChar char="●"/>
            </a:pPr>
            <a:r>
              <a:rPr lang="en-US" sz="2500">
                <a:latin typeface="Avenir"/>
                <a:ea typeface="Avenir"/>
                <a:cs typeface="Avenir"/>
                <a:sym typeface="Avenir"/>
              </a:rPr>
              <a:t>Design, test and fabricate specific structural design components: </a:t>
            </a:r>
            <a:endParaRPr sz="2500">
              <a:latin typeface="Avenir"/>
              <a:ea typeface="Avenir"/>
              <a:cs typeface="Avenir"/>
              <a:sym typeface="Avenir"/>
            </a:endParaRPr>
          </a:p>
          <a:p>
            <a:pPr indent="-387350" lvl="1" marL="914400" marR="0" rtl="0" algn="l">
              <a:lnSpc>
                <a:spcPct val="100000"/>
              </a:lnSpc>
              <a:spcBef>
                <a:spcPts val="0"/>
              </a:spcBef>
              <a:spcAft>
                <a:spcPts val="0"/>
              </a:spcAft>
              <a:buSzPts val="2500"/>
              <a:buFont typeface="Avenir"/>
              <a:buChar char="○"/>
            </a:pPr>
            <a:r>
              <a:rPr lang="en-US" sz="2500">
                <a:latin typeface="Avenir"/>
                <a:ea typeface="Avenir"/>
                <a:cs typeface="Avenir"/>
                <a:sym typeface="Avenir"/>
              </a:rPr>
              <a:t>Nose Cone/Shoulders </a:t>
            </a:r>
            <a:endParaRPr sz="2500">
              <a:latin typeface="Avenir"/>
              <a:ea typeface="Avenir"/>
              <a:cs typeface="Avenir"/>
              <a:sym typeface="Avenir"/>
            </a:endParaRPr>
          </a:p>
          <a:p>
            <a:pPr indent="-387350" lvl="1" marL="914400" marR="0" rtl="0" algn="l">
              <a:lnSpc>
                <a:spcPct val="100000"/>
              </a:lnSpc>
              <a:spcBef>
                <a:spcPts val="0"/>
              </a:spcBef>
              <a:spcAft>
                <a:spcPts val="0"/>
              </a:spcAft>
              <a:buSzPts val="2500"/>
              <a:buFont typeface="Avenir"/>
              <a:buChar char="○"/>
            </a:pPr>
            <a:r>
              <a:rPr lang="en-US" sz="2500">
                <a:latin typeface="Avenir"/>
                <a:ea typeface="Avenir"/>
                <a:cs typeface="Avenir"/>
                <a:sym typeface="Avenir"/>
              </a:rPr>
              <a:t>Bulkheads/Centering rings </a:t>
            </a:r>
            <a:endParaRPr sz="2500">
              <a:latin typeface="Avenir"/>
              <a:ea typeface="Avenir"/>
              <a:cs typeface="Avenir"/>
              <a:sym typeface="Avenir"/>
            </a:endParaRPr>
          </a:p>
          <a:p>
            <a:pPr indent="-387350" lvl="1" marL="914400" marR="0" rtl="0" algn="l">
              <a:lnSpc>
                <a:spcPct val="100000"/>
              </a:lnSpc>
              <a:spcBef>
                <a:spcPts val="0"/>
              </a:spcBef>
              <a:spcAft>
                <a:spcPts val="0"/>
              </a:spcAft>
              <a:buSzPts val="2500"/>
              <a:buFont typeface="Avenir"/>
              <a:buChar char="○"/>
            </a:pPr>
            <a:r>
              <a:rPr lang="en-US" sz="2500">
                <a:latin typeface="Avenir"/>
                <a:ea typeface="Avenir"/>
                <a:cs typeface="Avenir"/>
                <a:sym typeface="Avenir"/>
              </a:rPr>
              <a:t>Fins </a:t>
            </a:r>
            <a:endParaRPr sz="2500">
              <a:latin typeface="Avenir"/>
              <a:ea typeface="Avenir"/>
              <a:cs typeface="Avenir"/>
              <a:sym typeface="Avenir"/>
            </a:endParaRPr>
          </a:p>
          <a:p>
            <a:pPr indent="-387350" lvl="1" marL="914400" marR="0" rtl="0" algn="l">
              <a:lnSpc>
                <a:spcPct val="100000"/>
              </a:lnSpc>
              <a:spcBef>
                <a:spcPts val="0"/>
              </a:spcBef>
              <a:spcAft>
                <a:spcPts val="0"/>
              </a:spcAft>
              <a:buSzPts val="2500"/>
              <a:buFont typeface="Avenir"/>
              <a:buChar char="○"/>
            </a:pPr>
            <a:r>
              <a:rPr lang="en-US" sz="2500">
                <a:latin typeface="Avenir"/>
                <a:ea typeface="Avenir"/>
                <a:cs typeface="Avenir"/>
                <a:sym typeface="Avenir"/>
              </a:rPr>
              <a:t>Avionics Sled </a:t>
            </a:r>
            <a:endParaRPr sz="2500">
              <a:latin typeface="Avenir"/>
              <a:ea typeface="Avenir"/>
              <a:cs typeface="Avenir"/>
              <a:sym typeface="Avenir"/>
            </a:endParaRPr>
          </a:p>
          <a:p>
            <a:pPr indent="-387350" lvl="0" marL="457200" marR="0" rtl="0" algn="l">
              <a:lnSpc>
                <a:spcPct val="100000"/>
              </a:lnSpc>
              <a:spcBef>
                <a:spcPts val="0"/>
              </a:spcBef>
              <a:spcAft>
                <a:spcPts val="0"/>
              </a:spcAft>
              <a:buSzPts val="2500"/>
              <a:buFont typeface="Avenir"/>
              <a:buChar char="●"/>
            </a:pPr>
            <a:r>
              <a:rPr lang="en-US" sz="2500">
                <a:latin typeface="Avenir"/>
                <a:ea typeface="Avenir"/>
                <a:cs typeface="Avenir"/>
                <a:sym typeface="Avenir"/>
              </a:rPr>
              <a:t>The focus is on material science, fabrications, and understanding material properties and strengths. </a:t>
            </a:r>
            <a:endParaRPr sz="2500">
              <a:latin typeface="Avenir"/>
              <a:ea typeface="Avenir"/>
              <a:cs typeface="Avenir"/>
              <a:sym typeface="Avenir"/>
            </a:endParaRPr>
          </a:p>
          <a:p>
            <a:pPr indent="-387350" lvl="0" marL="457200" marR="0" rtl="0" algn="l">
              <a:lnSpc>
                <a:spcPct val="100000"/>
              </a:lnSpc>
              <a:spcBef>
                <a:spcPts val="0"/>
              </a:spcBef>
              <a:spcAft>
                <a:spcPts val="0"/>
              </a:spcAft>
              <a:buSzPts val="2500"/>
              <a:buFont typeface="Avenir"/>
              <a:buChar char="●"/>
            </a:pPr>
            <a:r>
              <a:rPr lang="en-US" sz="2500">
                <a:latin typeface="Avenir"/>
                <a:ea typeface="Avenir"/>
                <a:cs typeface="Avenir"/>
                <a:sym typeface="Avenir"/>
              </a:rPr>
              <a:t>Teams shall design their rockets for an expected apogee of 3000' - 4000' AGL.</a:t>
            </a:r>
            <a:endParaRPr i="0" sz="1600" u="none" cap="none" strike="noStrike">
              <a:solidFill>
                <a:srgbClr val="000000"/>
              </a:solidFill>
              <a:latin typeface="Avenir"/>
              <a:ea typeface="Avenir"/>
              <a:cs typeface="Avenir"/>
              <a:sym typeface="Avenir"/>
            </a:endParaRPr>
          </a:p>
        </p:txBody>
      </p:sp>
      <p:pic>
        <p:nvPicPr>
          <p:cNvPr id="310" name="Google Shape;310;p18"/>
          <p:cNvPicPr preferRelativeResize="0"/>
          <p:nvPr/>
        </p:nvPicPr>
        <p:blipFill rotWithShape="1">
          <a:blip r:embed="rId3">
            <a:alphaModFix/>
          </a:blip>
          <a:srcRect b="0" l="0" r="0" t="0"/>
          <a:stretch/>
        </p:blipFill>
        <p:spPr>
          <a:xfrm>
            <a:off x="7086600" y="381000"/>
            <a:ext cx="1401762" cy="1401762"/>
          </a:xfrm>
          <a:prstGeom prst="rect">
            <a:avLst/>
          </a:prstGeom>
          <a:noFill/>
          <a:ln>
            <a:noFill/>
          </a:ln>
        </p:spPr>
      </p:pic>
      <p:pic>
        <p:nvPicPr>
          <p:cNvPr descr="https://lh5.googleusercontent.com/hguCbeT9N0yZvb4v3r_lkzxAumGN9IALUaDTPfSQ01ajjStJSirh3jov4QskTDbYlFiDWfzFMRWeERgFw5IkwkeyX7FwJkuE137DL8STiqmE9uxhJ_98VOgkR3CVT0rj-n6rSu0" id="311" name="Google Shape;311;p18"/>
          <p:cNvPicPr preferRelativeResize="0"/>
          <p:nvPr/>
        </p:nvPicPr>
        <p:blipFill rotWithShape="1">
          <a:blip r:embed="rId4">
            <a:alphaModFix/>
          </a:blip>
          <a:srcRect b="0" l="0" r="0" t="0"/>
          <a:stretch/>
        </p:blipFill>
        <p:spPr>
          <a:xfrm>
            <a:off x="7306478" y="2091525"/>
            <a:ext cx="1573225" cy="1743075"/>
          </a:xfrm>
          <a:prstGeom prst="rect">
            <a:avLst/>
          </a:prstGeom>
          <a:noFill/>
          <a:ln>
            <a:noFill/>
          </a:ln>
        </p:spPr>
      </p:pic>
      <p:pic>
        <p:nvPicPr>
          <p:cNvPr descr="https://lh3.googleusercontent.com/eHEPzStw8_qdpUhIsG7chSIJrn_Z5VtKDNT2DXHPeAC6JBZptdl1YUJW1pPYDC2ivf0QIv9dA8kDPuEOzqexUWO-YJprXSnGe2ulsSvAQdzRXiIKKBW3OKHF5NIgy4pLbiDsrz4" id="312" name="Google Shape;312;p18"/>
          <p:cNvPicPr preferRelativeResize="0"/>
          <p:nvPr/>
        </p:nvPicPr>
        <p:blipFill rotWithShape="1">
          <a:blip r:embed="rId5">
            <a:alphaModFix/>
          </a:blip>
          <a:srcRect b="0" l="0" r="0" t="0"/>
          <a:stretch/>
        </p:blipFill>
        <p:spPr>
          <a:xfrm>
            <a:off x="7306475" y="4143375"/>
            <a:ext cx="1494625" cy="1695450"/>
          </a:xfrm>
          <a:prstGeom prst="rect">
            <a:avLst/>
          </a:prstGeom>
          <a:noFill/>
          <a:ln>
            <a:noFill/>
          </a:ln>
        </p:spPr>
      </p:pic>
      <p:sp>
        <p:nvSpPr>
          <p:cNvPr id="313" name="Google Shape;313;p18"/>
          <p:cNvSpPr txBox="1"/>
          <p:nvPr/>
        </p:nvSpPr>
        <p:spPr>
          <a:xfrm>
            <a:off x="6716712" y="6324600"/>
            <a:ext cx="1947862" cy="230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en-US" sz="900" u="none" cap="none" strike="noStrike">
                <a:solidFill>
                  <a:srgbClr val="000000"/>
                </a:solidFill>
                <a:latin typeface="Arial"/>
                <a:ea typeface="Arial"/>
                <a:cs typeface="Arial"/>
                <a:sym typeface="Arial"/>
              </a:rPr>
              <a:t>Photos courtesy Art of Technology</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solidFill>
          <a:srgbClr val="DDF3EA"/>
        </a:solidFill>
      </p:bgPr>
    </p:bg>
    <p:spTree>
      <p:nvGrpSpPr>
        <p:cNvPr id="319" name="Shape 319"/>
        <p:cNvGrpSpPr/>
        <p:nvPr/>
      </p:nvGrpSpPr>
      <p:grpSpPr>
        <a:xfrm>
          <a:off x="0" y="0"/>
          <a:ext cx="0" cy="0"/>
          <a:chOff x="0" y="0"/>
          <a:chExt cx="0" cy="0"/>
        </a:xfrm>
      </p:grpSpPr>
      <p:sp>
        <p:nvSpPr>
          <p:cNvPr id="320" name="Google Shape;320;p19"/>
          <p:cNvSpPr txBox="1"/>
          <p:nvPr/>
        </p:nvSpPr>
        <p:spPr>
          <a:xfrm>
            <a:off x="457200" y="385762"/>
            <a:ext cx="7951787" cy="825500"/>
          </a:xfrm>
          <a:prstGeom prst="rect">
            <a:avLst/>
          </a:prstGeom>
          <a:noFill/>
          <a:ln>
            <a:noFill/>
          </a:ln>
        </p:spPr>
        <p:txBody>
          <a:bodyPr anchorCtr="0" anchor="b" bIns="46800" lIns="90000" spcFirstLastPara="1" rIns="90000" wrap="square" tIns="46800">
            <a:spAutoFit/>
          </a:bodyPr>
          <a:lstStyle/>
          <a:p>
            <a:pPr indent="0" lvl="0" marL="0" marR="0" rtl="0" algn="ctr">
              <a:lnSpc>
                <a:spcPct val="100000"/>
              </a:lnSpc>
              <a:spcBef>
                <a:spcPts val="0"/>
              </a:spcBef>
              <a:spcAft>
                <a:spcPts val="0"/>
              </a:spcAft>
              <a:buClr>
                <a:srgbClr val="323232"/>
              </a:buClr>
              <a:buSzPts val="4800"/>
              <a:buFont typeface="Avenir"/>
              <a:buNone/>
            </a:pPr>
            <a:r>
              <a:rPr b="1" i="0" lang="en-US" sz="4800" u="none" cap="none" strike="noStrike">
                <a:solidFill>
                  <a:srgbClr val="323232"/>
                </a:solidFill>
                <a:latin typeface="Avenir"/>
                <a:ea typeface="Avenir"/>
                <a:cs typeface="Avenir"/>
                <a:sym typeface="Avenir"/>
              </a:rPr>
              <a:t>Moon Flight Profile</a:t>
            </a:r>
            <a:endParaRPr b="0" i="0" sz="1400" u="none" cap="none" strike="noStrike">
              <a:solidFill>
                <a:srgbClr val="000000"/>
              </a:solidFill>
              <a:latin typeface="Arial"/>
              <a:ea typeface="Arial"/>
              <a:cs typeface="Arial"/>
              <a:sym typeface="Arial"/>
            </a:endParaRPr>
          </a:p>
        </p:txBody>
      </p:sp>
      <p:pic>
        <p:nvPicPr>
          <p:cNvPr id="321" name="Google Shape;321;p19"/>
          <p:cNvPicPr preferRelativeResize="0"/>
          <p:nvPr/>
        </p:nvPicPr>
        <p:blipFill rotWithShape="1">
          <a:blip r:embed="rId3">
            <a:alphaModFix/>
          </a:blip>
          <a:srcRect b="10634" l="0" r="0" t="5098"/>
          <a:stretch/>
        </p:blipFill>
        <p:spPr>
          <a:xfrm>
            <a:off x="1885950" y="1745650"/>
            <a:ext cx="5314949" cy="3968350"/>
          </a:xfrm>
          <a:prstGeom prst="rect">
            <a:avLst/>
          </a:prstGeom>
          <a:noFill/>
          <a:ln>
            <a:noFill/>
          </a:ln>
        </p:spPr>
      </p:pic>
      <p:sp>
        <p:nvSpPr>
          <p:cNvPr id="322" name="Google Shape;322;p19"/>
          <p:cNvSpPr txBox="1"/>
          <p:nvPr/>
        </p:nvSpPr>
        <p:spPr>
          <a:xfrm flipH="1">
            <a:off x="5978675" y="6248400"/>
            <a:ext cx="2724000" cy="248400"/>
          </a:xfrm>
          <a:prstGeom prst="rect">
            <a:avLst/>
          </a:prstGeom>
          <a:noFill/>
          <a:ln>
            <a:noFill/>
          </a:ln>
        </p:spPr>
        <p:txBody>
          <a:bodyPr anchorCtr="0" anchor="t" bIns="46800" lIns="90000" spcFirstLastPara="1" rIns="90000" wrap="square" tIns="46800">
            <a:spAutoFit/>
          </a:bodyPr>
          <a:lstStyle/>
          <a:p>
            <a:pPr indent="0" lvl="0" marL="0" marR="0" rtl="0" algn="l">
              <a:lnSpc>
                <a:spcPct val="100000"/>
              </a:lnSpc>
              <a:spcBef>
                <a:spcPts val="0"/>
              </a:spcBef>
              <a:spcAft>
                <a:spcPts val="0"/>
              </a:spcAft>
              <a:buClr>
                <a:srgbClr val="000000"/>
              </a:buClr>
              <a:buSzPts val="1000"/>
              <a:buFont typeface="Times New Roman"/>
              <a:buNone/>
            </a:pPr>
            <a:r>
              <a:rPr lang="en-US" sz="1000">
                <a:latin typeface="Times New Roman"/>
                <a:ea typeface="Times New Roman"/>
                <a:cs typeface="Times New Roman"/>
                <a:sym typeface="Times New Roman"/>
              </a:rPr>
              <a:t>Revised </a:t>
            </a:r>
            <a:r>
              <a:rPr b="0" i="0" lang="en-US" sz="1000" u="none" cap="none" strike="noStrike">
                <a:solidFill>
                  <a:srgbClr val="000000"/>
                </a:solidFill>
                <a:latin typeface="Times New Roman"/>
                <a:ea typeface="Times New Roman"/>
                <a:cs typeface="Times New Roman"/>
                <a:sym typeface="Times New Roman"/>
              </a:rPr>
              <a:t>1</a:t>
            </a:r>
            <a:r>
              <a:rPr lang="en-US" sz="1000">
                <a:latin typeface="Times New Roman"/>
                <a:ea typeface="Times New Roman"/>
                <a:cs typeface="Times New Roman"/>
                <a:sym typeface="Times New Roman"/>
              </a:rPr>
              <a:t>0.29.22</a:t>
            </a:r>
            <a:endParaRPr b="0" i="0" sz="1400" u="none" cap="none" strike="noStrike">
              <a:solidFill>
                <a:srgbClr val="000000"/>
              </a:solidFill>
              <a:latin typeface="Arial"/>
              <a:ea typeface="Arial"/>
              <a:cs typeface="Arial"/>
              <a:sym typeface="Arial"/>
            </a:endParaRPr>
          </a:p>
        </p:txBody>
      </p:sp>
      <p:sp>
        <p:nvSpPr>
          <p:cNvPr id="323" name="Google Shape;323;p19"/>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pic>
        <p:nvPicPr>
          <p:cNvPr id="324" name="Google Shape;324;p19"/>
          <p:cNvPicPr preferRelativeResize="0"/>
          <p:nvPr/>
        </p:nvPicPr>
        <p:blipFill rotWithShape="1">
          <a:blip r:embed="rId4">
            <a:alphaModFix/>
          </a:blip>
          <a:srcRect b="0" l="0" r="0" t="0"/>
          <a:stretch/>
        </p:blipFill>
        <p:spPr>
          <a:xfrm>
            <a:off x="7391400" y="509587"/>
            <a:ext cx="1401762" cy="14033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F3EA"/>
        </a:solidFill>
      </p:bgPr>
    </p:bg>
    <p:spTree>
      <p:nvGrpSpPr>
        <p:cNvPr id="329" name="Shape 329"/>
        <p:cNvGrpSpPr/>
        <p:nvPr/>
      </p:nvGrpSpPr>
      <p:grpSpPr>
        <a:xfrm>
          <a:off x="0" y="0"/>
          <a:ext cx="0" cy="0"/>
          <a:chOff x="0" y="0"/>
          <a:chExt cx="0" cy="0"/>
        </a:xfrm>
      </p:grpSpPr>
      <p:sp>
        <p:nvSpPr>
          <p:cNvPr id="330" name="Google Shape;330;p20"/>
          <p:cNvSpPr txBox="1"/>
          <p:nvPr/>
        </p:nvSpPr>
        <p:spPr>
          <a:xfrm>
            <a:off x="328603" y="461950"/>
            <a:ext cx="6529500" cy="76200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3200"/>
              <a:buFont typeface="Arial"/>
              <a:buNone/>
            </a:pPr>
            <a:r>
              <a:rPr b="1" i="0" lang="en-US" sz="3200" u="none" cap="none" strike="noStrike">
                <a:solidFill>
                  <a:srgbClr val="323232"/>
                </a:solidFill>
                <a:latin typeface="Avenir"/>
                <a:ea typeface="Avenir"/>
                <a:cs typeface="Avenir"/>
                <a:sym typeface="Avenir"/>
              </a:rPr>
              <a:t>Mars Design Objective</a:t>
            </a:r>
            <a:endParaRPr i="0" sz="1400" u="none" cap="none" strike="noStrike">
              <a:solidFill>
                <a:srgbClr val="000000"/>
              </a:solidFill>
              <a:latin typeface="Avenir"/>
              <a:ea typeface="Avenir"/>
              <a:cs typeface="Avenir"/>
              <a:sym typeface="Avenir"/>
            </a:endParaRPr>
          </a:p>
        </p:txBody>
      </p:sp>
      <p:sp>
        <p:nvSpPr>
          <p:cNvPr id="331" name="Google Shape;331;p20"/>
          <p:cNvSpPr txBox="1"/>
          <p:nvPr/>
        </p:nvSpPr>
        <p:spPr>
          <a:xfrm>
            <a:off x="328612" y="1941512"/>
            <a:ext cx="6605587" cy="41148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332" name="Google Shape;332;p20"/>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333" name="Google Shape;333;p20"/>
          <p:cNvSpPr txBox="1"/>
          <p:nvPr/>
        </p:nvSpPr>
        <p:spPr>
          <a:xfrm>
            <a:off x="457200" y="1828800"/>
            <a:ext cx="5943600" cy="3755700"/>
          </a:xfrm>
          <a:prstGeom prst="rect">
            <a:avLst/>
          </a:prstGeom>
          <a:noFill/>
          <a:ln>
            <a:noFill/>
          </a:ln>
        </p:spPr>
        <p:txBody>
          <a:bodyPr anchorCtr="0" anchor="t" bIns="45700" lIns="91425" spcFirstLastPara="1" rIns="91425" wrap="square" tIns="45700">
            <a:spAutoFit/>
          </a:bodyPr>
          <a:lstStyle/>
          <a:p>
            <a:pPr indent="-336550" lvl="0" marL="457200" marR="0" rtl="0" algn="l">
              <a:lnSpc>
                <a:spcPct val="100000"/>
              </a:lnSpc>
              <a:spcBef>
                <a:spcPts val="800"/>
              </a:spcBef>
              <a:spcAft>
                <a:spcPts val="0"/>
              </a:spcAft>
              <a:buClr>
                <a:srgbClr val="547E1B"/>
              </a:buClr>
              <a:buSzPts val="1700"/>
              <a:buFont typeface="Avenir"/>
              <a:buChar char="●"/>
            </a:pPr>
            <a:r>
              <a:rPr lang="en-US" sz="1700">
                <a:latin typeface="Avenir"/>
                <a:ea typeface="Avenir"/>
                <a:cs typeface="Avenir"/>
                <a:sym typeface="Avenir"/>
              </a:rPr>
              <a:t>Select a 'base' dual deploy kit from our pre-selected list </a:t>
            </a:r>
            <a:endParaRPr sz="1700">
              <a:latin typeface="Avenir"/>
              <a:ea typeface="Avenir"/>
              <a:cs typeface="Avenir"/>
              <a:sym typeface="Avenir"/>
            </a:endParaRPr>
          </a:p>
          <a:p>
            <a:pPr indent="-336550" lvl="0" marL="457200" marR="0" rtl="0" algn="l">
              <a:lnSpc>
                <a:spcPct val="100000"/>
              </a:lnSpc>
              <a:spcBef>
                <a:spcPts val="0"/>
              </a:spcBef>
              <a:spcAft>
                <a:spcPts val="0"/>
              </a:spcAft>
              <a:buClr>
                <a:srgbClr val="547E1B"/>
              </a:buClr>
              <a:buSzPts val="1700"/>
              <a:buFont typeface="Avenir"/>
              <a:buChar char="●"/>
            </a:pPr>
            <a:r>
              <a:rPr lang="en-US" sz="1700">
                <a:latin typeface="Avenir"/>
                <a:ea typeface="Avenir"/>
                <a:cs typeface="Avenir"/>
                <a:sym typeface="Avenir"/>
              </a:rPr>
              <a:t>Design, test, and fabricate all structural dual deploy rocket components: </a:t>
            </a:r>
            <a:endParaRPr sz="1700">
              <a:latin typeface="Avenir"/>
              <a:ea typeface="Avenir"/>
              <a:cs typeface="Avenir"/>
              <a:sym typeface="Avenir"/>
            </a:endParaRPr>
          </a:p>
          <a:p>
            <a:pPr indent="-336550" lvl="1" marL="914400" marR="0" rtl="0" algn="l">
              <a:lnSpc>
                <a:spcPct val="100000"/>
              </a:lnSpc>
              <a:spcBef>
                <a:spcPts val="0"/>
              </a:spcBef>
              <a:spcAft>
                <a:spcPts val="0"/>
              </a:spcAft>
              <a:buSzPts val="1700"/>
              <a:buFont typeface="Avenir"/>
              <a:buChar char="○"/>
            </a:pPr>
            <a:r>
              <a:rPr lang="en-US" sz="1700">
                <a:latin typeface="Avenir"/>
                <a:ea typeface="Avenir"/>
                <a:cs typeface="Avenir"/>
                <a:sym typeface="Avenir"/>
              </a:rPr>
              <a:t>Airframes (body tubes) </a:t>
            </a:r>
            <a:endParaRPr sz="1700">
              <a:latin typeface="Avenir"/>
              <a:ea typeface="Avenir"/>
              <a:cs typeface="Avenir"/>
              <a:sym typeface="Avenir"/>
            </a:endParaRPr>
          </a:p>
          <a:p>
            <a:pPr indent="-336550" lvl="1" marL="914400" marR="0" rtl="0" algn="l">
              <a:lnSpc>
                <a:spcPct val="100000"/>
              </a:lnSpc>
              <a:spcBef>
                <a:spcPts val="0"/>
              </a:spcBef>
              <a:spcAft>
                <a:spcPts val="0"/>
              </a:spcAft>
              <a:buSzPts val="1700"/>
              <a:buFont typeface="Avenir"/>
              <a:buChar char="○"/>
            </a:pPr>
            <a:r>
              <a:rPr lang="en-US" sz="1700">
                <a:latin typeface="Avenir"/>
                <a:ea typeface="Avenir"/>
                <a:cs typeface="Avenir"/>
                <a:sym typeface="Avenir"/>
              </a:rPr>
              <a:t>Couplers (internal tubes) </a:t>
            </a:r>
            <a:endParaRPr sz="1700">
              <a:latin typeface="Avenir"/>
              <a:ea typeface="Avenir"/>
              <a:cs typeface="Avenir"/>
              <a:sym typeface="Avenir"/>
            </a:endParaRPr>
          </a:p>
          <a:p>
            <a:pPr indent="-336550" lvl="1" marL="914400" marR="0" rtl="0" algn="l">
              <a:lnSpc>
                <a:spcPct val="100000"/>
              </a:lnSpc>
              <a:spcBef>
                <a:spcPts val="0"/>
              </a:spcBef>
              <a:spcAft>
                <a:spcPts val="0"/>
              </a:spcAft>
              <a:buSzPts val="1700"/>
              <a:buFont typeface="Avenir"/>
              <a:buChar char="○"/>
            </a:pPr>
            <a:r>
              <a:rPr lang="en-US" sz="1700">
                <a:latin typeface="Avenir"/>
                <a:ea typeface="Avenir"/>
                <a:cs typeface="Avenir"/>
                <a:sym typeface="Avenir"/>
              </a:rPr>
              <a:t>Nosecones / shoulders </a:t>
            </a:r>
            <a:endParaRPr sz="1700">
              <a:latin typeface="Avenir"/>
              <a:ea typeface="Avenir"/>
              <a:cs typeface="Avenir"/>
              <a:sym typeface="Avenir"/>
            </a:endParaRPr>
          </a:p>
          <a:p>
            <a:pPr indent="-336550" lvl="1" marL="914400" marR="0" rtl="0" algn="l">
              <a:lnSpc>
                <a:spcPct val="100000"/>
              </a:lnSpc>
              <a:spcBef>
                <a:spcPts val="0"/>
              </a:spcBef>
              <a:spcAft>
                <a:spcPts val="0"/>
              </a:spcAft>
              <a:buSzPts val="1700"/>
              <a:buFont typeface="Avenir"/>
              <a:buChar char="○"/>
            </a:pPr>
            <a:r>
              <a:rPr lang="en-US" sz="1700">
                <a:latin typeface="Avenir"/>
                <a:ea typeface="Avenir"/>
                <a:cs typeface="Avenir"/>
                <a:sym typeface="Avenir"/>
              </a:rPr>
              <a:t>Bulkheads / Centering Rings </a:t>
            </a:r>
            <a:endParaRPr sz="1700">
              <a:latin typeface="Avenir"/>
              <a:ea typeface="Avenir"/>
              <a:cs typeface="Avenir"/>
              <a:sym typeface="Avenir"/>
            </a:endParaRPr>
          </a:p>
          <a:p>
            <a:pPr indent="-336550" lvl="1" marL="914400" marR="0" rtl="0" algn="l">
              <a:lnSpc>
                <a:spcPct val="100000"/>
              </a:lnSpc>
              <a:spcBef>
                <a:spcPts val="0"/>
              </a:spcBef>
              <a:spcAft>
                <a:spcPts val="0"/>
              </a:spcAft>
              <a:buSzPts val="1700"/>
              <a:buFont typeface="Avenir"/>
              <a:buChar char="○"/>
            </a:pPr>
            <a:r>
              <a:rPr lang="en-US" sz="1700">
                <a:latin typeface="Avenir"/>
                <a:ea typeface="Avenir"/>
                <a:cs typeface="Avenir"/>
                <a:sym typeface="Avenir"/>
              </a:rPr>
              <a:t>Fins </a:t>
            </a:r>
            <a:endParaRPr sz="1700">
              <a:latin typeface="Avenir"/>
              <a:ea typeface="Avenir"/>
              <a:cs typeface="Avenir"/>
              <a:sym typeface="Avenir"/>
            </a:endParaRPr>
          </a:p>
          <a:p>
            <a:pPr indent="-336550" lvl="1" marL="914400" marR="0" rtl="0" algn="l">
              <a:lnSpc>
                <a:spcPct val="100000"/>
              </a:lnSpc>
              <a:spcBef>
                <a:spcPts val="0"/>
              </a:spcBef>
              <a:spcAft>
                <a:spcPts val="0"/>
              </a:spcAft>
              <a:buSzPts val="1700"/>
              <a:buFont typeface="Avenir"/>
              <a:buChar char="○"/>
            </a:pPr>
            <a:r>
              <a:rPr lang="en-US" sz="1700">
                <a:latin typeface="Avenir"/>
                <a:ea typeface="Avenir"/>
                <a:cs typeface="Avenir"/>
                <a:sym typeface="Avenir"/>
              </a:rPr>
              <a:t>Avionics sled </a:t>
            </a:r>
            <a:endParaRPr sz="1700">
              <a:latin typeface="Avenir"/>
              <a:ea typeface="Avenir"/>
              <a:cs typeface="Avenir"/>
              <a:sym typeface="Avenir"/>
            </a:endParaRPr>
          </a:p>
          <a:p>
            <a:pPr indent="-336550" lvl="0" marL="457200" marR="0" rtl="0" algn="l">
              <a:lnSpc>
                <a:spcPct val="100000"/>
              </a:lnSpc>
              <a:spcBef>
                <a:spcPts val="0"/>
              </a:spcBef>
              <a:spcAft>
                <a:spcPts val="0"/>
              </a:spcAft>
              <a:buClr>
                <a:srgbClr val="547E1B"/>
              </a:buClr>
              <a:buSzPts val="1700"/>
              <a:buFont typeface="Avenir"/>
              <a:buChar char="●"/>
            </a:pPr>
            <a:r>
              <a:rPr lang="en-US" sz="1700">
                <a:latin typeface="Avenir"/>
                <a:ea typeface="Avenir"/>
                <a:cs typeface="Avenir"/>
                <a:sym typeface="Avenir"/>
              </a:rPr>
              <a:t>Utilize a COTS motor mount tube. </a:t>
            </a:r>
            <a:endParaRPr sz="1700">
              <a:latin typeface="Avenir"/>
              <a:ea typeface="Avenir"/>
              <a:cs typeface="Avenir"/>
              <a:sym typeface="Avenir"/>
            </a:endParaRPr>
          </a:p>
          <a:p>
            <a:pPr indent="-336550" lvl="0" marL="457200" marR="0" rtl="0" algn="l">
              <a:lnSpc>
                <a:spcPct val="100000"/>
              </a:lnSpc>
              <a:spcBef>
                <a:spcPts val="0"/>
              </a:spcBef>
              <a:spcAft>
                <a:spcPts val="0"/>
              </a:spcAft>
              <a:buClr>
                <a:srgbClr val="547E1B"/>
              </a:buClr>
              <a:buSzPts val="1700"/>
              <a:buFont typeface="Avenir"/>
              <a:buChar char="●"/>
            </a:pPr>
            <a:r>
              <a:rPr lang="en-US" sz="1700">
                <a:latin typeface="Avenir"/>
                <a:ea typeface="Avenir"/>
                <a:cs typeface="Avenir"/>
                <a:sym typeface="Avenir"/>
              </a:rPr>
              <a:t>Select a motor from those listed in our handbook </a:t>
            </a:r>
            <a:endParaRPr sz="1700">
              <a:latin typeface="Avenir"/>
              <a:ea typeface="Avenir"/>
              <a:cs typeface="Avenir"/>
              <a:sym typeface="Avenir"/>
            </a:endParaRPr>
          </a:p>
          <a:p>
            <a:pPr indent="-336550" lvl="0" marL="457200" marR="0" rtl="0" algn="l">
              <a:lnSpc>
                <a:spcPct val="100000"/>
              </a:lnSpc>
              <a:spcBef>
                <a:spcPts val="0"/>
              </a:spcBef>
              <a:spcAft>
                <a:spcPts val="0"/>
              </a:spcAft>
              <a:buClr>
                <a:srgbClr val="547E1B"/>
              </a:buClr>
              <a:buSzPts val="1700"/>
              <a:buFont typeface="Avenir"/>
              <a:buChar char="●"/>
            </a:pPr>
            <a:r>
              <a:rPr lang="en-US" sz="1700">
                <a:latin typeface="Avenir"/>
                <a:ea typeface="Avenir"/>
                <a:cs typeface="Avenir"/>
                <a:sym typeface="Avenir"/>
              </a:rPr>
              <a:t>Design their rockets for an expected apogee of 3500' - 4000' AGL</a:t>
            </a:r>
            <a:endParaRPr i="0" sz="1700" u="none" cap="none" strike="noStrike">
              <a:solidFill>
                <a:srgbClr val="000000"/>
              </a:solidFill>
              <a:latin typeface="Avenir"/>
              <a:ea typeface="Avenir"/>
              <a:cs typeface="Avenir"/>
              <a:sym typeface="Avenir"/>
            </a:endParaRPr>
          </a:p>
        </p:txBody>
      </p:sp>
      <p:pic>
        <p:nvPicPr>
          <p:cNvPr id="334" name="Google Shape;334;p20"/>
          <p:cNvPicPr preferRelativeResize="0"/>
          <p:nvPr/>
        </p:nvPicPr>
        <p:blipFill rotWithShape="1">
          <a:blip r:embed="rId3">
            <a:alphaModFix/>
          </a:blip>
          <a:srcRect b="0" l="0" r="0" t="0"/>
          <a:stretch/>
        </p:blipFill>
        <p:spPr>
          <a:xfrm>
            <a:off x="6858000" y="304800"/>
            <a:ext cx="1541462" cy="1417637"/>
          </a:xfrm>
          <a:prstGeom prst="rect">
            <a:avLst/>
          </a:prstGeom>
          <a:noFill/>
          <a:ln>
            <a:noFill/>
          </a:ln>
        </p:spPr>
      </p:pic>
      <p:pic>
        <p:nvPicPr>
          <p:cNvPr id="335" name="Google Shape;335;p20"/>
          <p:cNvPicPr preferRelativeResize="0"/>
          <p:nvPr/>
        </p:nvPicPr>
        <p:blipFill rotWithShape="1">
          <a:blip r:embed="rId4">
            <a:alphaModFix/>
          </a:blip>
          <a:srcRect b="0" l="8102" r="8110" t="0"/>
          <a:stretch/>
        </p:blipFill>
        <p:spPr>
          <a:xfrm>
            <a:off x="6324600" y="2133600"/>
            <a:ext cx="2405063" cy="1808162"/>
          </a:xfrm>
          <a:prstGeom prst="rect">
            <a:avLst/>
          </a:prstGeom>
          <a:noFill/>
          <a:ln>
            <a:noFill/>
          </a:ln>
        </p:spPr>
      </p:pic>
      <p:pic>
        <p:nvPicPr>
          <p:cNvPr id="336" name="Google Shape;336;p20"/>
          <p:cNvPicPr preferRelativeResize="0"/>
          <p:nvPr/>
        </p:nvPicPr>
        <p:blipFill rotWithShape="1">
          <a:blip r:embed="rId5">
            <a:alphaModFix/>
          </a:blip>
          <a:srcRect b="2208" l="0" r="0" t="2198"/>
          <a:stretch/>
        </p:blipFill>
        <p:spPr>
          <a:xfrm>
            <a:off x="6324600" y="4086225"/>
            <a:ext cx="2422524" cy="1781174"/>
          </a:xfrm>
          <a:prstGeom prst="rect">
            <a:avLst/>
          </a:prstGeom>
          <a:noFill/>
          <a:ln>
            <a:noFill/>
          </a:ln>
        </p:spPr>
      </p:pic>
      <p:sp>
        <p:nvSpPr>
          <p:cNvPr id="337" name="Google Shape;337;p20"/>
          <p:cNvSpPr txBox="1"/>
          <p:nvPr/>
        </p:nvSpPr>
        <p:spPr>
          <a:xfrm>
            <a:off x="6400800" y="6275387"/>
            <a:ext cx="2422500" cy="230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en-US" sz="800" u="none" cap="none" strike="noStrike">
                <a:solidFill>
                  <a:srgbClr val="000000"/>
                </a:solidFill>
                <a:latin typeface="Arial"/>
                <a:ea typeface="Arial"/>
                <a:cs typeface="Arial"/>
                <a:sym typeface="Arial"/>
              </a:rPr>
              <a:t>Photos courtesy NASA and </a:t>
            </a:r>
            <a:r>
              <a:rPr lang="en-US" sz="800"/>
              <a:t>Apogee Rockets</a:t>
            </a:r>
            <a:r>
              <a:rPr lang="en-US" sz="9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F3EA"/>
        </a:solidFill>
      </p:bgPr>
    </p:bg>
    <p:spTree>
      <p:nvGrpSpPr>
        <p:cNvPr id="342" name="Shape 342"/>
        <p:cNvGrpSpPr/>
        <p:nvPr/>
      </p:nvGrpSpPr>
      <p:grpSpPr>
        <a:xfrm>
          <a:off x="0" y="0"/>
          <a:ext cx="0" cy="0"/>
          <a:chOff x="0" y="0"/>
          <a:chExt cx="0" cy="0"/>
        </a:xfrm>
      </p:grpSpPr>
      <p:sp>
        <p:nvSpPr>
          <p:cNvPr id="343" name="Google Shape;343;p21"/>
          <p:cNvSpPr txBox="1"/>
          <p:nvPr/>
        </p:nvSpPr>
        <p:spPr>
          <a:xfrm>
            <a:off x="317500" y="722312"/>
            <a:ext cx="8637587" cy="76200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4400"/>
              <a:buFont typeface="Arial"/>
              <a:buNone/>
            </a:pPr>
            <a:r>
              <a:rPr i="0" lang="en-US" sz="4400" u="none" cap="none" strike="noStrike">
                <a:solidFill>
                  <a:srgbClr val="323232"/>
                </a:solidFill>
                <a:latin typeface="Avenir"/>
                <a:ea typeface="Avenir"/>
                <a:cs typeface="Avenir"/>
                <a:sym typeface="Avenir"/>
              </a:rPr>
              <a:t>Mars Flight Profile</a:t>
            </a:r>
            <a:endParaRPr i="0" sz="1400" u="none" cap="none" strike="noStrike">
              <a:solidFill>
                <a:srgbClr val="000000"/>
              </a:solidFill>
              <a:latin typeface="Avenir"/>
              <a:ea typeface="Avenir"/>
              <a:cs typeface="Avenir"/>
              <a:sym typeface="Avenir"/>
            </a:endParaRPr>
          </a:p>
        </p:txBody>
      </p:sp>
      <p:sp>
        <p:nvSpPr>
          <p:cNvPr id="344" name="Google Shape;344;p21"/>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pic>
        <p:nvPicPr>
          <p:cNvPr id="345" name="Google Shape;345;p21"/>
          <p:cNvPicPr preferRelativeResize="0"/>
          <p:nvPr/>
        </p:nvPicPr>
        <p:blipFill rotWithShape="1">
          <a:blip r:embed="rId3">
            <a:alphaModFix/>
          </a:blip>
          <a:srcRect b="0" l="8152" r="8144" t="0"/>
          <a:stretch/>
        </p:blipFill>
        <p:spPr>
          <a:xfrm>
            <a:off x="1198454" y="1908175"/>
            <a:ext cx="5792896" cy="4052650"/>
          </a:xfrm>
          <a:prstGeom prst="rect">
            <a:avLst/>
          </a:prstGeom>
          <a:noFill/>
          <a:ln>
            <a:noFill/>
          </a:ln>
        </p:spPr>
      </p:pic>
      <p:pic>
        <p:nvPicPr>
          <p:cNvPr id="346" name="Google Shape;346;p21"/>
          <p:cNvPicPr preferRelativeResize="0"/>
          <p:nvPr/>
        </p:nvPicPr>
        <p:blipFill rotWithShape="1">
          <a:blip r:embed="rId4">
            <a:alphaModFix/>
          </a:blip>
          <a:srcRect b="0" l="0" r="0" t="0"/>
          <a:stretch/>
        </p:blipFill>
        <p:spPr>
          <a:xfrm>
            <a:off x="7413625" y="211375"/>
            <a:ext cx="1541461" cy="1417637"/>
          </a:xfrm>
          <a:prstGeom prst="rect">
            <a:avLst/>
          </a:prstGeom>
          <a:noFill/>
          <a:ln>
            <a:noFill/>
          </a:ln>
        </p:spPr>
      </p:pic>
      <p:sp>
        <p:nvSpPr>
          <p:cNvPr id="347" name="Google Shape;347;p21"/>
          <p:cNvSpPr txBox="1"/>
          <p:nvPr/>
        </p:nvSpPr>
        <p:spPr>
          <a:xfrm>
            <a:off x="6084450" y="6244825"/>
            <a:ext cx="2330100" cy="323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900"/>
              <a:t>Slide updated</a:t>
            </a:r>
            <a:r>
              <a:rPr lang="en-US" sz="900"/>
              <a:t> 10.29.22</a:t>
            </a:r>
            <a:endParaRPr sz="9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F3EA"/>
        </a:solidFill>
      </p:bgPr>
    </p:bg>
    <p:spTree>
      <p:nvGrpSpPr>
        <p:cNvPr id="353" name="Shape 353"/>
        <p:cNvGrpSpPr/>
        <p:nvPr/>
      </p:nvGrpSpPr>
      <p:grpSpPr>
        <a:xfrm>
          <a:off x="0" y="0"/>
          <a:ext cx="0" cy="0"/>
          <a:chOff x="0" y="0"/>
          <a:chExt cx="0" cy="0"/>
        </a:xfrm>
      </p:grpSpPr>
      <p:sp>
        <p:nvSpPr>
          <p:cNvPr id="354" name="Google Shape;354;p22"/>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355" name="Google Shape;355;p22"/>
          <p:cNvSpPr txBox="1"/>
          <p:nvPr/>
        </p:nvSpPr>
        <p:spPr>
          <a:xfrm>
            <a:off x="457200" y="736600"/>
            <a:ext cx="8370900" cy="710100"/>
          </a:xfrm>
          <a:prstGeom prst="rect">
            <a:avLst/>
          </a:prstGeom>
          <a:noFill/>
          <a:ln>
            <a:noFill/>
          </a:ln>
        </p:spPr>
        <p:txBody>
          <a:bodyPr anchorCtr="0" anchor="b" bIns="46800" lIns="90000" spcFirstLastPara="1" rIns="90000" wrap="square" tIns="46800">
            <a:spAutoFit/>
          </a:bodyPr>
          <a:lstStyle/>
          <a:p>
            <a:pPr indent="0" lvl="0" marL="0" marR="0" rtl="0" algn="ctr">
              <a:lnSpc>
                <a:spcPct val="100000"/>
              </a:lnSpc>
              <a:spcBef>
                <a:spcPts val="0"/>
              </a:spcBef>
              <a:spcAft>
                <a:spcPts val="0"/>
              </a:spcAft>
              <a:buClr>
                <a:srgbClr val="323232"/>
              </a:buClr>
              <a:buSzPts val="4000"/>
              <a:buFont typeface="Avenir"/>
              <a:buNone/>
            </a:pPr>
            <a:r>
              <a:rPr b="1" i="0" lang="en-US" sz="4000" u="none" cap="none" strike="noStrike">
                <a:solidFill>
                  <a:srgbClr val="323232"/>
                </a:solidFill>
                <a:latin typeface="Avenir"/>
                <a:ea typeface="Avenir"/>
                <a:cs typeface="Avenir"/>
                <a:sym typeface="Avenir"/>
              </a:rPr>
              <a:t>Safe and Successful Flight</a:t>
            </a:r>
            <a:endParaRPr b="0" i="0" sz="1400" u="none" cap="none" strike="noStrike">
              <a:solidFill>
                <a:srgbClr val="000000"/>
              </a:solidFill>
              <a:latin typeface="Arial"/>
              <a:ea typeface="Arial"/>
              <a:cs typeface="Arial"/>
              <a:sym typeface="Arial"/>
            </a:endParaRPr>
          </a:p>
        </p:txBody>
      </p:sp>
      <p:sp>
        <p:nvSpPr>
          <p:cNvPr id="356" name="Google Shape;356;p22"/>
          <p:cNvSpPr txBox="1"/>
          <p:nvPr/>
        </p:nvSpPr>
        <p:spPr>
          <a:xfrm>
            <a:off x="990600" y="1828800"/>
            <a:ext cx="8001000" cy="3542400"/>
          </a:xfrm>
          <a:prstGeom prst="rect">
            <a:avLst/>
          </a:prstGeom>
          <a:noFill/>
          <a:ln>
            <a:noFill/>
          </a:ln>
        </p:spPr>
        <p:txBody>
          <a:bodyPr anchorCtr="0" anchor="t" bIns="46800" lIns="90000" spcFirstLastPara="1" rIns="90000" wrap="square" tIns="46800">
            <a:spAutoFit/>
          </a:bodyPr>
          <a:lstStyle/>
          <a:p>
            <a:pPr indent="-404812" lvl="0" marL="341312" marR="0" rtl="0" algn="l">
              <a:lnSpc>
                <a:spcPct val="100000"/>
              </a:lnSpc>
              <a:spcBef>
                <a:spcPts val="0"/>
              </a:spcBef>
              <a:spcAft>
                <a:spcPts val="0"/>
              </a:spcAft>
              <a:buClr>
                <a:srgbClr val="547E1B"/>
              </a:buClr>
              <a:buSzPts val="2800"/>
              <a:buFont typeface="Noto Sans"/>
              <a:buChar char="▪"/>
            </a:pPr>
            <a:r>
              <a:rPr i="0" lang="en-US" sz="2800" cap="none" strike="noStrike">
                <a:solidFill>
                  <a:srgbClr val="547E1B"/>
                </a:solidFill>
                <a:latin typeface="Avenir"/>
                <a:ea typeface="Avenir"/>
                <a:cs typeface="Avenir"/>
                <a:sym typeface="Avenir"/>
              </a:rPr>
              <a:t>Safe Flight</a:t>
            </a:r>
            <a:r>
              <a:rPr i="0" lang="en-US" sz="2800" u="none" cap="none" strike="noStrike">
                <a:solidFill>
                  <a:srgbClr val="547E1B"/>
                </a:solidFill>
                <a:latin typeface="Avenir"/>
                <a:ea typeface="Avenir"/>
                <a:cs typeface="Avenir"/>
                <a:sym typeface="Avenir"/>
              </a:rPr>
              <a:t> must achieve:</a:t>
            </a:r>
            <a:endParaRPr sz="2800">
              <a:solidFill>
                <a:srgbClr val="547E1B"/>
              </a:solidFill>
              <a:latin typeface="Avenir"/>
              <a:ea typeface="Avenir"/>
              <a:cs typeface="Avenir"/>
              <a:sym typeface="Avenir"/>
            </a:endParaRPr>
          </a:p>
          <a:p>
            <a:pPr indent="-341312" lvl="1" marL="741362" marR="0" rtl="0" algn="l">
              <a:lnSpc>
                <a:spcPct val="100000"/>
              </a:lnSpc>
              <a:spcBef>
                <a:spcPts val="0"/>
              </a:spcBef>
              <a:spcAft>
                <a:spcPts val="0"/>
              </a:spcAft>
              <a:buClr>
                <a:srgbClr val="6B9F25"/>
              </a:buClr>
              <a:buSzPts val="2700"/>
              <a:buFont typeface="Noto Sans"/>
              <a:buChar char="▪"/>
            </a:pPr>
            <a:r>
              <a:rPr b="0" i="0" lang="en-US" sz="2700" u="none" cap="none" strike="noStrike">
                <a:solidFill>
                  <a:srgbClr val="000000"/>
                </a:solidFill>
                <a:latin typeface="Avenir"/>
                <a:ea typeface="Avenir"/>
                <a:cs typeface="Avenir"/>
                <a:sym typeface="Avenir"/>
              </a:rPr>
              <a:t>Launch</a:t>
            </a:r>
            <a:endParaRPr b="0" i="0" sz="2300" u="none" cap="none" strike="noStrike">
              <a:solidFill>
                <a:srgbClr val="000000"/>
              </a:solidFill>
              <a:latin typeface="Arial"/>
              <a:ea typeface="Arial"/>
              <a:cs typeface="Arial"/>
              <a:sym typeface="Arial"/>
            </a:endParaRPr>
          </a:p>
          <a:p>
            <a:pPr indent="-341312" lvl="1" marL="741362" marR="0" rtl="0" algn="l">
              <a:lnSpc>
                <a:spcPct val="100000"/>
              </a:lnSpc>
              <a:spcBef>
                <a:spcPts val="0"/>
              </a:spcBef>
              <a:spcAft>
                <a:spcPts val="0"/>
              </a:spcAft>
              <a:buClr>
                <a:srgbClr val="6B9F25"/>
              </a:buClr>
              <a:buSzPts val="2700"/>
              <a:buFont typeface="Noto Sans"/>
              <a:buChar char="▪"/>
            </a:pPr>
            <a:r>
              <a:rPr b="0" i="0" lang="en-US" sz="2700" u="none" cap="none" strike="noStrike">
                <a:solidFill>
                  <a:srgbClr val="000000"/>
                </a:solidFill>
                <a:latin typeface="Avenir"/>
                <a:ea typeface="Avenir"/>
                <a:cs typeface="Avenir"/>
                <a:sym typeface="Avenir"/>
              </a:rPr>
              <a:t>Stable, vertical flight during ascent</a:t>
            </a:r>
            <a:endParaRPr b="0" i="0" sz="2300" u="none" cap="none" strike="noStrike">
              <a:solidFill>
                <a:srgbClr val="000000"/>
              </a:solidFill>
              <a:latin typeface="Arial"/>
              <a:ea typeface="Arial"/>
              <a:cs typeface="Arial"/>
              <a:sym typeface="Arial"/>
            </a:endParaRPr>
          </a:p>
          <a:p>
            <a:pPr indent="-341312" lvl="1" marL="741362" marR="0" rtl="0" algn="l">
              <a:lnSpc>
                <a:spcPct val="100000"/>
              </a:lnSpc>
              <a:spcBef>
                <a:spcPts val="0"/>
              </a:spcBef>
              <a:spcAft>
                <a:spcPts val="0"/>
              </a:spcAft>
              <a:buClr>
                <a:srgbClr val="6B9F25"/>
              </a:buClr>
              <a:buSzPts val="2700"/>
              <a:buFont typeface="Noto Sans"/>
              <a:buChar char="▪"/>
            </a:pPr>
            <a:r>
              <a:rPr b="0" i="0" lang="en-US" sz="2700" u="none" cap="none" strike="noStrike">
                <a:solidFill>
                  <a:srgbClr val="000000"/>
                </a:solidFill>
                <a:latin typeface="Avenir"/>
                <a:ea typeface="Avenir"/>
                <a:cs typeface="Avenir"/>
                <a:sym typeface="Avenir"/>
              </a:rPr>
              <a:t>Recovery system(s) must successfully deploy</a:t>
            </a:r>
            <a:endParaRPr b="0" i="0" sz="2300" u="none" cap="none" strike="noStrike">
              <a:solidFill>
                <a:srgbClr val="000000"/>
              </a:solidFill>
              <a:latin typeface="Arial"/>
              <a:ea typeface="Arial"/>
              <a:cs typeface="Arial"/>
              <a:sym typeface="Arial"/>
            </a:endParaRPr>
          </a:p>
          <a:p>
            <a:pPr indent="-341312" lvl="1" marL="741362" marR="0" rtl="0" algn="l">
              <a:lnSpc>
                <a:spcPct val="100000"/>
              </a:lnSpc>
              <a:spcBef>
                <a:spcPts val="0"/>
              </a:spcBef>
              <a:spcAft>
                <a:spcPts val="0"/>
              </a:spcAft>
              <a:buClr>
                <a:srgbClr val="6B9F25"/>
              </a:buClr>
              <a:buSzPts val="2700"/>
              <a:buFont typeface="Noto Sans"/>
              <a:buChar char="▪"/>
            </a:pPr>
            <a:r>
              <a:rPr b="0" i="0" lang="en-US" sz="2700" u="none" cap="none" strike="noStrike">
                <a:solidFill>
                  <a:srgbClr val="000000"/>
                </a:solidFill>
                <a:latin typeface="Avenir"/>
                <a:ea typeface="Avenir"/>
                <a:cs typeface="Avenir"/>
                <a:sym typeface="Avenir"/>
              </a:rPr>
              <a:t>Rocket must be recovered in flyable condition</a:t>
            </a:r>
            <a:endParaRPr b="0" i="0" sz="2300" u="none" cap="none" strike="noStrike">
              <a:solidFill>
                <a:srgbClr val="000000"/>
              </a:solidFill>
              <a:latin typeface="Arial"/>
              <a:ea typeface="Arial"/>
              <a:cs typeface="Arial"/>
              <a:sym typeface="Arial"/>
            </a:endParaRPr>
          </a:p>
          <a:p>
            <a:pPr indent="-284162" lvl="1" marL="741362" marR="0" rtl="0" algn="l">
              <a:lnSpc>
                <a:spcPct val="100000"/>
              </a:lnSpc>
              <a:spcBef>
                <a:spcPts val="0"/>
              </a:spcBef>
              <a:spcAft>
                <a:spcPts val="0"/>
              </a:spcAft>
              <a:buClr>
                <a:schemeClr val="lt1"/>
              </a:buClr>
              <a:buSzPts val="1800"/>
              <a:buFont typeface="Times New Roman"/>
              <a:buNone/>
            </a:pPr>
            <a:r>
              <a:t/>
            </a:r>
            <a:endParaRPr b="0" i="0" sz="1800" u="none" cap="none" strike="noStrike">
              <a:solidFill>
                <a:srgbClr val="000000"/>
              </a:solidFill>
              <a:latin typeface="Avenir"/>
              <a:ea typeface="Avenir"/>
              <a:cs typeface="Avenir"/>
              <a:sym typeface="Avenir"/>
            </a:endParaRPr>
          </a:p>
          <a:p>
            <a:pPr indent="-284162" lvl="1" marL="741362" marR="0" rtl="0" algn="l">
              <a:lnSpc>
                <a:spcPct val="100000"/>
              </a:lnSpc>
              <a:spcBef>
                <a:spcPts val="0"/>
              </a:spcBef>
              <a:spcAft>
                <a:spcPts val="0"/>
              </a:spcAft>
              <a:buClr>
                <a:schemeClr val="lt1"/>
              </a:buClr>
              <a:buSzPts val="1400"/>
              <a:buFont typeface="Times New Roman"/>
              <a:buNone/>
            </a:pPr>
            <a:r>
              <a:t/>
            </a:r>
            <a:endParaRPr b="0" i="0" sz="1400" u="none" cap="none" strike="noStrike">
              <a:solidFill>
                <a:srgbClr val="000000"/>
              </a:solidFill>
              <a:latin typeface="Avenir"/>
              <a:ea typeface="Avenir"/>
              <a:cs typeface="Avenir"/>
              <a:sym typeface="Avenir"/>
            </a:endParaRPr>
          </a:p>
          <a:p>
            <a:pPr indent="-341312" lvl="0" marL="341312" marR="0" rtl="0" algn="l">
              <a:lnSpc>
                <a:spcPct val="100000"/>
              </a:lnSpc>
              <a:spcBef>
                <a:spcPts val="0"/>
              </a:spcBef>
              <a:spcAft>
                <a:spcPts val="0"/>
              </a:spcAft>
              <a:buClr>
                <a:schemeClr val="lt1"/>
              </a:buClr>
              <a:buSzPts val="1400"/>
              <a:buFont typeface="Times New Roman"/>
              <a:buNone/>
            </a:pPr>
            <a:r>
              <a:t/>
            </a:r>
            <a:endParaRPr b="1" i="0" sz="1400" u="none" cap="none" strike="noStrike">
              <a:solidFill>
                <a:srgbClr val="000000"/>
              </a:solidFill>
              <a:latin typeface="Times New Roman"/>
              <a:ea typeface="Times New Roman"/>
              <a:cs typeface="Times New Roman"/>
              <a:sym typeface="Times New Roman"/>
            </a:endParaRPr>
          </a:p>
          <a:p>
            <a:pPr indent="-341312" lvl="0" marL="341312" marR="0" rtl="0" algn="l">
              <a:lnSpc>
                <a:spcPct val="100000"/>
              </a:lnSpc>
              <a:spcBef>
                <a:spcPts val="0"/>
              </a:spcBef>
              <a:spcAft>
                <a:spcPts val="0"/>
              </a:spcAft>
              <a:buClr>
                <a:schemeClr val="lt1"/>
              </a:buClr>
              <a:buSzPts val="1400"/>
              <a:buFont typeface="Times New Roman"/>
              <a:buNone/>
            </a:pPr>
            <a:r>
              <a:t/>
            </a:r>
            <a:endParaRPr b="1" i="0" sz="1400" u="none" cap="none" strike="noStrike">
              <a:solidFill>
                <a:srgbClr val="000000"/>
              </a:solidFill>
              <a:latin typeface="Times New Roman"/>
              <a:ea typeface="Times New Roman"/>
              <a:cs typeface="Times New Roman"/>
              <a:sym typeface="Times New Roman"/>
            </a:endParaRPr>
          </a:p>
          <a:p>
            <a:pPr indent="-341312" lvl="0" marL="341312" marR="0" rtl="0" algn="l">
              <a:lnSpc>
                <a:spcPct val="100000"/>
              </a:lnSpc>
              <a:spcBef>
                <a:spcPts val="0"/>
              </a:spcBef>
              <a:spcAft>
                <a:spcPts val="0"/>
              </a:spcAft>
              <a:buClr>
                <a:schemeClr val="lt1"/>
              </a:buClr>
              <a:buSzPts val="1400"/>
              <a:buFont typeface="Times New Roman"/>
              <a:buNone/>
            </a:pPr>
            <a:r>
              <a:t/>
            </a:r>
            <a:endParaRPr b="0" i="0" sz="14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Times New Roman"/>
              <a:ea typeface="Times New Roman"/>
              <a:cs typeface="Times New Roman"/>
              <a:sym typeface="Times New Roman"/>
            </a:endParaRPr>
          </a:p>
        </p:txBody>
      </p:sp>
      <p:pic>
        <p:nvPicPr>
          <p:cNvPr id="357" name="Google Shape;357;p22"/>
          <p:cNvPicPr preferRelativeResize="0"/>
          <p:nvPr/>
        </p:nvPicPr>
        <p:blipFill>
          <a:blip r:embed="rId3">
            <a:alphaModFix/>
          </a:blip>
          <a:stretch>
            <a:fillRect/>
          </a:stretch>
        </p:blipFill>
        <p:spPr>
          <a:xfrm>
            <a:off x="6972300" y="4019550"/>
            <a:ext cx="2019300" cy="21050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F3EA"/>
        </a:solidFill>
      </p:bgPr>
    </p:bg>
    <p:spTree>
      <p:nvGrpSpPr>
        <p:cNvPr id="363" name="Shape 363"/>
        <p:cNvGrpSpPr/>
        <p:nvPr/>
      </p:nvGrpSpPr>
      <p:grpSpPr>
        <a:xfrm>
          <a:off x="0" y="0"/>
          <a:ext cx="0" cy="0"/>
          <a:chOff x="0" y="0"/>
          <a:chExt cx="0" cy="0"/>
        </a:xfrm>
      </p:grpSpPr>
      <p:sp>
        <p:nvSpPr>
          <p:cNvPr id="364" name="Google Shape;364;p23"/>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365" name="Google Shape;365;p23"/>
          <p:cNvSpPr txBox="1"/>
          <p:nvPr/>
        </p:nvSpPr>
        <p:spPr>
          <a:xfrm>
            <a:off x="457200" y="736600"/>
            <a:ext cx="8370900" cy="710100"/>
          </a:xfrm>
          <a:prstGeom prst="rect">
            <a:avLst/>
          </a:prstGeom>
          <a:noFill/>
          <a:ln>
            <a:noFill/>
          </a:ln>
        </p:spPr>
        <p:txBody>
          <a:bodyPr anchorCtr="0" anchor="b" bIns="46800" lIns="90000" spcFirstLastPara="1" rIns="90000" wrap="square" tIns="46800">
            <a:spAutoFit/>
          </a:bodyPr>
          <a:lstStyle/>
          <a:p>
            <a:pPr indent="0" lvl="0" marL="0" marR="0" rtl="0" algn="ctr">
              <a:lnSpc>
                <a:spcPct val="100000"/>
              </a:lnSpc>
              <a:spcBef>
                <a:spcPts val="0"/>
              </a:spcBef>
              <a:spcAft>
                <a:spcPts val="0"/>
              </a:spcAft>
              <a:buClr>
                <a:srgbClr val="323232"/>
              </a:buClr>
              <a:buSzPts val="4000"/>
              <a:buFont typeface="Avenir"/>
              <a:buNone/>
            </a:pPr>
            <a:r>
              <a:rPr b="1" i="0" lang="en-US" sz="4000" u="none" cap="none" strike="noStrike">
                <a:solidFill>
                  <a:srgbClr val="323232"/>
                </a:solidFill>
                <a:latin typeface="Avenir"/>
                <a:ea typeface="Avenir"/>
                <a:cs typeface="Avenir"/>
                <a:sym typeface="Avenir"/>
              </a:rPr>
              <a:t>Competition Criteria (All Teams)</a:t>
            </a:r>
            <a:endParaRPr b="0" i="0" sz="1400" u="none" cap="none" strike="noStrike">
              <a:solidFill>
                <a:srgbClr val="000000"/>
              </a:solidFill>
              <a:latin typeface="Arial"/>
              <a:ea typeface="Arial"/>
              <a:cs typeface="Arial"/>
              <a:sym typeface="Arial"/>
            </a:endParaRPr>
          </a:p>
        </p:txBody>
      </p:sp>
      <p:sp>
        <p:nvSpPr>
          <p:cNvPr id="366" name="Google Shape;366;p23"/>
          <p:cNvSpPr txBox="1"/>
          <p:nvPr/>
        </p:nvSpPr>
        <p:spPr>
          <a:xfrm>
            <a:off x="304800" y="1752600"/>
            <a:ext cx="8523300" cy="5958900"/>
          </a:xfrm>
          <a:prstGeom prst="rect">
            <a:avLst/>
          </a:prstGeom>
          <a:noFill/>
          <a:ln>
            <a:noFill/>
          </a:ln>
        </p:spPr>
        <p:txBody>
          <a:bodyPr anchorCtr="0" anchor="t" bIns="46800" lIns="90000" spcFirstLastPara="1" rIns="90000" wrap="square" tIns="46800">
            <a:spAutoFit/>
          </a:bodyPr>
          <a:lstStyle/>
          <a:p>
            <a:pPr indent="-334962" lvl="0" marL="341312" marR="0" rtl="0" algn="l">
              <a:lnSpc>
                <a:spcPct val="100000"/>
              </a:lnSpc>
              <a:spcBef>
                <a:spcPts val="0"/>
              </a:spcBef>
              <a:spcAft>
                <a:spcPts val="0"/>
              </a:spcAft>
              <a:buClr>
                <a:srgbClr val="6B9F25"/>
              </a:buClr>
              <a:buSzPts val="1500"/>
              <a:buFont typeface="Noto Sans"/>
              <a:buChar char="▪"/>
            </a:pPr>
            <a:r>
              <a:rPr lang="en-US" sz="1500">
                <a:latin typeface="Avenir"/>
                <a:ea typeface="Avenir"/>
                <a:cs typeface="Avenir"/>
                <a:sym typeface="Avenir"/>
              </a:rPr>
              <a:t>All teams must follow all requirements of the Competition Handbook- the following is a subset of those requirements:</a:t>
            </a:r>
            <a:endParaRPr sz="1500">
              <a:latin typeface="Avenir"/>
              <a:ea typeface="Avenir"/>
              <a:cs typeface="Avenir"/>
              <a:sym typeface="Avenir"/>
            </a:endParaRPr>
          </a:p>
          <a:p>
            <a:pPr indent="-323850" lvl="1" marL="914400" marR="0" rtl="0" algn="l">
              <a:lnSpc>
                <a:spcPct val="100000"/>
              </a:lnSpc>
              <a:spcBef>
                <a:spcPts val="0"/>
              </a:spcBef>
              <a:spcAft>
                <a:spcPts val="0"/>
              </a:spcAft>
              <a:buClr>
                <a:srgbClr val="6B9F25"/>
              </a:buClr>
              <a:buSzPts val="1500"/>
              <a:buFont typeface="Noto Sans"/>
              <a:buChar char="▪"/>
            </a:pPr>
            <a:r>
              <a:rPr b="0" i="0" lang="en-US" sz="1500" u="none" cap="none" strike="noStrike">
                <a:solidFill>
                  <a:srgbClr val="000000"/>
                </a:solidFill>
                <a:latin typeface="Avenir"/>
                <a:ea typeface="Avenir"/>
                <a:cs typeface="Avenir"/>
                <a:sym typeface="Avenir"/>
              </a:rPr>
              <a:t>All projects during the construction process must have a minimum of one (1) scheduled virtual inspections with the designated safety officer (TBA)</a:t>
            </a:r>
            <a:endParaRPr b="0" i="0" sz="1300" u="none" cap="none" strike="noStrike">
              <a:solidFill>
                <a:srgbClr val="000000"/>
              </a:solidFill>
              <a:latin typeface="Arial"/>
              <a:ea typeface="Arial"/>
              <a:cs typeface="Arial"/>
              <a:sym typeface="Arial"/>
            </a:endParaRPr>
          </a:p>
          <a:p>
            <a:pPr indent="-341312" lvl="0" marL="341312" marR="0" rtl="0" algn="l">
              <a:lnSpc>
                <a:spcPct val="100000"/>
              </a:lnSpc>
              <a:spcBef>
                <a:spcPts val="0"/>
              </a:spcBef>
              <a:spcAft>
                <a:spcPts val="0"/>
              </a:spcAft>
              <a:buClr>
                <a:schemeClr val="lt1"/>
              </a:buClr>
              <a:buSzPts val="800"/>
              <a:buFont typeface="Times New Roman"/>
              <a:buNone/>
            </a:pPr>
            <a:r>
              <a:t/>
            </a:r>
            <a:endParaRPr b="0" i="0" sz="700" u="none" cap="none" strike="noStrike">
              <a:solidFill>
                <a:srgbClr val="000000"/>
              </a:solidFill>
              <a:latin typeface="Avenir"/>
              <a:ea typeface="Avenir"/>
              <a:cs typeface="Avenir"/>
              <a:sym typeface="Avenir"/>
            </a:endParaRPr>
          </a:p>
          <a:p>
            <a:pPr indent="-323850" lvl="1" marL="914400" marR="0" rtl="0" algn="l">
              <a:lnSpc>
                <a:spcPct val="100000"/>
              </a:lnSpc>
              <a:spcBef>
                <a:spcPts val="0"/>
              </a:spcBef>
              <a:spcAft>
                <a:spcPts val="0"/>
              </a:spcAft>
              <a:buClr>
                <a:srgbClr val="6B9F25"/>
              </a:buClr>
              <a:buSzPts val="1500"/>
              <a:buFont typeface="Noto Sans"/>
              <a:buChar char="▪"/>
            </a:pPr>
            <a:r>
              <a:rPr b="0" i="0" lang="en-US" sz="1500" u="none" cap="none" strike="noStrike">
                <a:solidFill>
                  <a:srgbClr val="000000"/>
                </a:solidFill>
                <a:latin typeface="Avenir"/>
                <a:ea typeface="Avenir"/>
                <a:cs typeface="Avenir"/>
                <a:sym typeface="Avenir"/>
              </a:rPr>
              <a:t>All projects must be 90% constructed and ready to fly two (2) weeks prior to launch day</a:t>
            </a:r>
            <a:endParaRPr b="0" i="0" sz="1300" u="none" cap="none" strike="noStrike">
              <a:solidFill>
                <a:srgbClr val="000000"/>
              </a:solidFill>
              <a:latin typeface="Arial"/>
              <a:ea typeface="Arial"/>
              <a:cs typeface="Arial"/>
              <a:sym typeface="Arial"/>
            </a:endParaRPr>
          </a:p>
          <a:p>
            <a:pPr indent="-285750" lvl="2" marL="1371600" marR="0" rtl="0" algn="l">
              <a:lnSpc>
                <a:spcPct val="100000"/>
              </a:lnSpc>
              <a:spcBef>
                <a:spcPts val="0"/>
              </a:spcBef>
              <a:spcAft>
                <a:spcPts val="0"/>
              </a:spcAft>
              <a:buClr>
                <a:srgbClr val="6B9F25"/>
              </a:buClr>
              <a:buSzPts val="900"/>
              <a:buFont typeface="Noto Sans"/>
              <a:buChar char="■"/>
            </a:pPr>
            <a:r>
              <a:rPr b="0" i="0" lang="en-US" sz="1300" u="none" cap="none" strike="noStrike">
                <a:solidFill>
                  <a:srgbClr val="000000"/>
                </a:solidFill>
                <a:latin typeface="Avenir"/>
                <a:ea typeface="Avenir"/>
                <a:cs typeface="Avenir"/>
                <a:sym typeface="Avenir"/>
              </a:rPr>
              <a:t>90% = Airframe, motor mount, fins, payload airframe, couplers, bulkheads, should be permanently attached.</a:t>
            </a:r>
            <a:endParaRPr b="0" i="0" sz="1500" u="none" cap="none" strike="noStrike">
              <a:solidFill>
                <a:srgbClr val="000000"/>
              </a:solidFill>
              <a:latin typeface="Arial"/>
              <a:ea typeface="Arial"/>
              <a:cs typeface="Arial"/>
              <a:sym typeface="Arial"/>
            </a:endParaRPr>
          </a:p>
          <a:p>
            <a:pPr indent="-341312" lvl="0" marL="341312" marR="0" rtl="0" algn="l">
              <a:lnSpc>
                <a:spcPct val="100000"/>
              </a:lnSpc>
              <a:spcBef>
                <a:spcPts val="0"/>
              </a:spcBef>
              <a:spcAft>
                <a:spcPts val="0"/>
              </a:spcAft>
              <a:buClr>
                <a:schemeClr val="lt1"/>
              </a:buClr>
              <a:buSzPts val="800"/>
              <a:buFont typeface="Times New Roman"/>
              <a:buNone/>
            </a:pPr>
            <a:r>
              <a:t/>
            </a:r>
            <a:endParaRPr b="0" i="0" sz="700" u="none" cap="none" strike="noStrike">
              <a:solidFill>
                <a:srgbClr val="000000"/>
              </a:solidFill>
              <a:latin typeface="Avenir"/>
              <a:ea typeface="Avenir"/>
              <a:cs typeface="Avenir"/>
              <a:sym typeface="Avenir"/>
            </a:endParaRPr>
          </a:p>
          <a:p>
            <a:pPr indent="-323850" lvl="1" marL="914400" marR="0" rtl="0" algn="l">
              <a:lnSpc>
                <a:spcPct val="100000"/>
              </a:lnSpc>
              <a:spcBef>
                <a:spcPts val="0"/>
              </a:spcBef>
              <a:spcAft>
                <a:spcPts val="0"/>
              </a:spcAft>
              <a:buClr>
                <a:srgbClr val="6B9F25"/>
              </a:buClr>
              <a:buSzPts val="1500"/>
              <a:buFont typeface="Noto Sans"/>
              <a:buChar char="▪"/>
            </a:pPr>
            <a:r>
              <a:rPr b="0" i="0" lang="en-US" sz="1500" u="none" cap="none" strike="noStrike">
                <a:solidFill>
                  <a:srgbClr val="000000"/>
                </a:solidFill>
                <a:latin typeface="Avenir"/>
                <a:ea typeface="Avenir"/>
                <a:cs typeface="Avenir"/>
                <a:sym typeface="Avenir"/>
              </a:rPr>
              <a:t>All projects must be designed to enable the motor deployment charge as a </a:t>
            </a:r>
            <a:r>
              <a:rPr lang="en-US" sz="1500">
                <a:latin typeface="Avenir"/>
                <a:ea typeface="Avenir"/>
                <a:cs typeface="Avenir"/>
                <a:sym typeface="Avenir"/>
              </a:rPr>
              <a:t>backup</a:t>
            </a:r>
            <a:r>
              <a:rPr b="0" i="0" lang="en-US" sz="1500" u="none" cap="none" strike="noStrike">
                <a:solidFill>
                  <a:srgbClr val="000000"/>
                </a:solidFill>
                <a:latin typeface="Avenir"/>
                <a:ea typeface="Avenir"/>
                <a:cs typeface="Avenir"/>
                <a:sym typeface="Avenir"/>
              </a:rPr>
              <a:t> recovery system at apogee.</a:t>
            </a:r>
            <a:endParaRPr b="0" i="0" sz="1300" u="none" cap="none" strike="noStrike">
              <a:solidFill>
                <a:srgbClr val="000000"/>
              </a:solidFill>
              <a:latin typeface="Arial"/>
              <a:ea typeface="Arial"/>
              <a:cs typeface="Arial"/>
              <a:sym typeface="Arial"/>
            </a:endParaRPr>
          </a:p>
          <a:p>
            <a:pPr indent="-341312" lvl="0" marL="341312" marR="0" rtl="0" algn="l">
              <a:lnSpc>
                <a:spcPct val="100000"/>
              </a:lnSpc>
              <a:spcBef>
                <a:spcPts val="0"/>
              </a:spcBef>
              <a:spcAft>
                <a:spcPts val="0"/>
              </a:spcAft>
              <a:buClr>
                <a:schemeClr val="lt1"/>
              </a:buClr>
              <a:buSzPts val="800"/>
              <a:buFont typeface="Times New Roman"/>
              <a:buNone/>
            </a:pPr>
            <a:r>
              <a:t/>
            </a:r>
            <a:endParaRPr b="0" i="0" sz="700" u="none" cap="none" strike="noStrike">
              <a:solidFill>
                <a:srgbClr val="000000"/>
              </a:solidFill>
              <a:latin typeface="Avenir"/>
              <a:ea typeface="Avenir"/>
              <a:cs typeface="Avenir"/>
              <a:sym typeface="Avenir"/>
            </a:endParaRPr>
          </a:p>
          <a:p>
            <a:pPr indent="-323850" lvl="1" marL="914400" marR="0" rtl="0" algn="l">
              <a:lnSpc>
                <a:spcPct val="100000"/>
              </a:lnSpc>
              <a:spcBef>
                <a:spcPts val="0"/>
              </a:spcBef>
              <a:spcAft>
                <a:spcPts val="0"/>
              </a:spcAft>
              <a:buClr>
                <a:srgbClr val="6B9F25"/>
              </a:buClr>
              <a:buSzPts val="1500"/>
              <a:buFont typeface="Noto Sans"/>
              <a:buChar char="▪"/>
            </a:pPr>
            <a:r>
              <a:rPr b="0" i="0" lang="en-US" sz="1500" u="none" cap="none" strike="noStrike">
                <a:solidFill>
                  <a:srgbClr val="000000"/>
                </a:solidFill>
                <a:latin typeface="Avenir"/>
                <a:ea typeface="Avenir"/>
                <a:cs typeface="Avenir"/>
                <a:sym typeface="Avenir"/>
              </a:rPr>
              <a:t>All final competition projects must have a documented flight/stable RockSim simulation profile.</a:t>
            </a:r>
            <a:endParaRPr b="0" i="0" sz="1300" u="none" cap="none" strike="noStrike">
              <a:solidFill>
                <a:srgbClr val="000000"/>
              </a:solidFill>
              <a:latin typeface="Arial"/>
              <a:ea typeface="Arial"/>
              <a:cs typeface="Arial"/>
              <a:sym typeface="Arial"/>
            </a:endParaRPr>
          </a:p>
          <a:p>
            <a:pPr indent="-341312" lvl="0" marL="341312" marR="0" rtl="0" algn="l">
              <a:lnSpc>
                <a:spcPct val="100000"/>
              </a:lnSpc>
              <a:spcBef>
                <a:spcPts val="0"/>
              </a:spcBef>
              <a:spcAft>
                <a:spcPts val="0"/>
              </a:spcAft>
              <a:buClr>
                <a:schemeClr val="lt1"/>
              </a:buClr>
              <a:buSzPts val="800"/>
              <a:buFont typeface="Times New Roman"/>
              <a:buNone/>
            </a:pPr>
            <a:r>
              <a:t/>
            </a:r>
            <a:endParaRPr b="0" i="0" sz="700" u="none" cap="none" strike="noStrike">
              <a:solidFill>
                <a:srgbClr val="000000"/>
              </a:solidFill>
              <a:latin typeface="Avenir"/>
              <a:ea typeface="Avenir"/>
              <a:cs typeface="Avenir"/>
              <a:sym typeface="Avenir"/>
            </a:endParaRPr>
          </a:p>
          <a:p>
            <a:pPr indent="-323850" lvl="1" marL="914400" marR="0" rtl="0" algn="l">
              <a:lnSpc>
                <a:spcPct val="100000"/>
              </a:lnSpc>
              <a:spcBef>
                <a:spcPts val="0"/>
              </a:spcBef>
              <a:spcAft>
                <a:spcPts val="0"/>
              </a:spcAft>
              <a:buClr>
                <a:srgbClr val="6B9F25"/>
              </a:buClr>
              <a:buSzPts val="1500"/>
              <a:buFont typeface="Noto Sans"/>
              <a:buChar char="▪"/>
            </a:pPr>
            <a:r>
              <a:rPr b="0" i="0" lang="en-US" sz="1500" u="none" cap="none" strike="noStrike">
                <a:solidFill>
                  <a:srgbClr val="000000"/>
                </a:solidFill>
                <a:latin typeface="Avenir"/>
                <a:ea typeface="Avenir"/>
                <a:cs typeface="Avenir"/>
                <a:sym typeface="Avenir"/>
              </a:rPr>
              <a:t>Photographs are required during the construction of the motor mount and fin fillet assembly process to ensure proper construction techniques has been adhered. </a:t>
            </a:r>
            <a:endParaRPr b="0" i="0" sz="1300" u="none" cap="none" strike="noStrike">
              <a:solidFill>
                <a:srgbClr val="000000"/>
              </a:solidFill>
              <a:latin typeface="Arial"/>
              <a:ea typeface="Arial"/>
              <a:cs typeface="Arial"/>
              <a:sym typeface="Arial"/>
            </a:endParaRPr>
          </a:p>
          <a:p>
            <a:pPr indent="-341312" lvl="0" marL="341312" marR="0" rtl="0" algn="l">
              <a:lnSpc>
                <a:spcPct val="100000"/>
              </a:lnSpc>
              <a:spcBef>
                <a:spcPts val="0"/>
              </a:spcBef>
              <a:spcAft>
                <a:spcPts val="0"/>
              </a:spcAft>
              <a:buClr>
                <a:schemeClr val="lt1"/>
              </a:buClr>
              <a:buSzPts val="800"/>
              <a:buFont typeface="Times New Roman"/>
              <a:buNone/>
            </a:pPr>
            <a:r>
              <a:t/>
            </a:r>
            <a:endParaRPr b="0" i="0" sz="700" u="none" cap="none" strike="noStrike">
              <a:solidFill>
                <a:srgbClr val="000000"/>
              </a:solidFill>
              <a:latin typeface="Avenir"/>
              <a:ea typeface="Avenir"/>
              <a:cs typeface="Avenir"/>
              <a:sym typeface="Avenir"/>
            </a:endParaRPr>
          </a:p>
          <a:p>
            <a:pPr indent="-323850" lvl="1" marL="914400" marR="0" rtl="0" algn="l">
              <a:lnSpc>
                <a:spcPct val="100000"/>
              </a:lnSpc>
              <a:spcBef>
                <a:spcPts val="0"/>
              </a:spcBef>
              <a:spcAft>
                <a:spcPts val="0"/>
              </a:spcAft>
              <a:buClr>
                <a:srgbClr val="6B9F25"/>
              </a:buClr>
              <a:buSzPts val="1500"/>
              <a:buFont typeface="Noto Sans"/>
              <a:buChar char="▪"/>
            </a:pPr>
            <a:r>
              <a:rPr b="0" i="0" lang="en-US" sz="1500" u="none" cap="none" strike="noStrike">
                <a:solidFill>
                  <a:srgbClr val="000000"/>
                </a:solidFill>
                <a:latin typeface="Avenir"/>
                <a:ea typeface="Avenir"/>
                <a:cs typeface="Avenir"/>
                <a:sym typeface="Avenir"/>
              </a:rPr>
              <a:t>All projects must have an aero-dynamic design. No odd rocs. Note: No flying pyramids, saucers or spools.</a:t>
            </a:r>
            <a:endParaRPr b="0" i="0" sz="1300" u="none" cap="none" strike="noStrike">
              <a:solidFill>
                <a:srgbClr val="000000"/>
              </a:solidFill>
              <a:latin typeface="Arial"/>
              <a:ea typeface="Arial"/>
              <a:cs typeface="Arial"/>
              <a:sym typeface="Arial"/>
            </a:endParaRPr>
          </a:p>
          <a:p>
            <a:pPr indent="-341312" lvl="0" marL="341312" marR="0" rtl="0" algn="l">
              <a:lnSpc>
                <a:spcPct val="100000"/>
              </a:lnSpc>
              <a:spcBef>
                <a:spcPts val="0"/>
              </a:spcBef>
              <a:spcAft>
                <a:spcPts val="0"/>
              </a:spcAft>
              <a:buClr>
                <a:schemeClr val="lt1"/>
              </a:buClr>
              <a:buSzPts val="800"/>
              <a:buFont typeface="Times New Roman"/>
              <a:buNone/>
            </a:pPr>
            <a:r>
              <a:t/>
            </a:r>
            <a:endParaRPr b="0" i="0" sz="700" u="none" cap="none" strike="noStrike">
              <a:solidFill>
                <a:srgbClr val="000000"/>
              </a:solidFill>
              <a:latin typeface="Avenir"/>
              <a:ea typeface="Avenir"/>
              <a:cs typeface="Avenir"/>
              <a:sym typeface="Avenir"/>
            </a:endParaRPr>
          </a:p>
          <a:p>
            <a:pPr indent="-330200" lvl="1" marL="914400" marR="0" rtl="0" algn="l">
              <a:lnSpc>
                <a:spcPct val="100000"/>
              </a:lnSpc>
              <a:spcBef>
                <a:spcPts val="0"/>
              </a:spcBef>
              <a:spcAft>
                <a:spcPts val="0"/>
              </a:spcAft>
              <a:buClr>
                <a:srgbClr val="6B9F25"/>
              </a:buClr>
              <a:buSzPts val="1600"/>
              <a:buFont typeface="Noto Sans"/>
              <a:buChar char="▪"/>
            </a:pPr>
            <a:r>
              <a:rPr b="0" i="0" lang="en-US" sz="1500" u="none" cap="none" strike="noStrike">
                <a:solidFill>
                  <a:srgbClr val="000000"/>
                </a:solidFill>
                <a:latin typeface="Avenir"/>
                <a:ea typeface="Avenir"/>
                <a:cs typeface="Avenir"/>
                <a:sym typeface="Avenir"/>
              </a:rPr>
              <a:t>The “Center of Pressure” (CP) and the “Center of Gravity” (CG) must be indicated on rocket.       </a:t>
            </a:r>
            <a:r>
              <a:rPr b="0" i="0" lang="en-US" sz="1600" u="none" cap="none" strike="noStrike">
                <a:solidFill>
                  <a:srgbClr val="000000"/>
                </a:solidFill>
                <a:latin typeface="Avenir"/>
                <a:ea typeface="Avenir"/>
                <a:cs typeface="Avenir"/>
                <a:sym typeface="Avenir"/>
              </a:rPr>
              <a:t>   </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0"/>
              </a:spcBef>
              <a:spcAft>
                <a:spcPts val="0"/>
              </a:spcAft>
              <a:buClr>
                <a:schemeClr val="lt1"/>
              </a:buClr>
              <a:buSzPts val="1600"/>
              <a:buFont typeface="Times New Roman"/>
              <a:buNone/>
            </a:pPr>
            <a:r>
              <a:t/>
            </a:r>
            <a:endParaRPr b="1" i="0" sz="1600" u="none" cap="none" strike="noStrike">
              <a:solidFill>
                <a:srgbClr val="000000"/>
              </a:solidFill>
              <a:latin typeface="Avenir"/>
              <a:ea typeface="Avenir"/>
              <a:cs typeface="Avenir"/>
              <a:sym typeface="Avenir"/>
            </a:endParaRPr>
          </a:p>
          <a:p>
            <a:pPr indent="-341312" lvl="0" marL="341312" marR="0" rtl="0" algn="l">
              <a:lnSpc>
                <a:spcPct val="100000"/>
              </a:lnSpc>
              <a:spcBef>
                <a:spcPts val="0"/>
              </a:spcBef>
              <a:spcAft>
                <a:spcPts val="0"/>
              </a:spcAft>
              <a:buClr>
                <a:schemeClr val="lt1"/>
              </a:buClr>
              <a:buSzPts val="1400"/>
              <a:buFont typeface="Times New Roman"/>
              <a:buNone/>
            </a:pPr>
            <a:r>
              <a:t/>
            </a:r>
            <a:endParaRPr b="1" i="0" sz="1400" u="none" cap="none" strike="noStrike">
              <a:solidFill>
                <a:srgbClr val="000000"/>
              </a:solidFill>
              <a:latin typeface="Times New Roman"/>
              <a:ea typeface="Times New Roman"/>
              <a:cs typeface="Times New Roman"/>
              <a:sym typeface="Times New Roman"/>
            </a:endParaRPr>
          </a:p>
          <a:p>
            <a:pPr indent="-341312" lvl="0" marL="341312" marR="0" rtl="0" algn="l">
              <a:lnSpc>
                <a:spcPct val="100000"/>
              </a:lnSpc>
              <a:spcBef>
                <a:spcPts val="0"/>
              </a:spcBef>
              <a:spcAft>
                <a:spcPts val="0"/>
              </a:spcAft>
              <a:buClr>
                <a:schemeClr val="lt1"/>
              </a:buClr>
              <a:buSzPts val="1400"/>
              <a:buFont typeface="Times New Roman"/>
              <a:buNone/>
            </a:pPr>
            <a:r>
              <a:t/>
            </a:r>
            <a:endParaRPr b="1" i="0" sz="1400" u="none" cap="none" strike="noStrike">
              <a:solidFill>
                <a:srgbClr val="000000"/>
              </a:solidFill>
              <a:latin typeface="Times New Roman"/>
              <a:ea typeface="Times New Roman"/>
              <a:cs typeface="Times New Roman"/>
              <a:sym typeface="Times New Roman"/>
            </a:endParaRPr>
          </a:p>
          <a:p>
            <a:pPr indent="-341312" lvl="0" marL="341312" marR="0" rtl="0" algn="l">
              <a:lnSpc>
                <a:spcPct val="100000"/>
              </a:lnSpc>
              <a:spcBef>
                <a:spcPts val="0"/>
              </a:spcBef>
              <a:spcAft>
                <a:spcPts val="0"/>
              </a:spcAft>
              <a:buClr>
                <a:schemeClr val="lt1"/>
              </a:buClr>
              <a:buSzPts val="1400"/>
              <a:buFont typeface="Times New Roman"/>
              <a:buNone/>
            </a:pPr>
            <a:r>
              <a:t/>
            </a:r>
            <a:endParaRPr b="1" i="0" sz="1400" u="none" cap="none" strike="noStrike">
              <a:solidFill>
                <a:srgbClr val="000000"/>
              </a:solidFill>
              <a:latin typeface="Times New Roman"/>
              <a:ea typeface="Times New Roman"/>
              <a:cs typeface="Times New Roman"/>
              <a:sym typeface="Times New Roman"/>
            </a:endParaRPr>
          </a:p>
          <a:p>
            <a:pPr indent="-341312" lvl="0" marL="341312" marR="0" rtl="0" algn="l">
              <a:lnSpc>
                <a:spcPct val="100000"/>
              </a:lnSpc>
              <a:spcBef>
                <a:spcPts val="0"/>
              </a:spcBef>
              <a:spcAft>
                <a:spcPts val="0"/>
              </a:spcAft>
              <a:buClr>
                <a:schemeClr val="lt1"/>
              </a:buClr>
              <a:buSzPts val="1400"/>
              <a:buFont typeface="Times New Roman"/>
              <a:buNone/>
            </a:pPr>
            <a:r>
              <a:t/>
            </a:r>
            <a:endParaRPr b="0" i="0" sz="14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F3EA"/>
        </a:solidFill>
      </p:bgPr>
    </p:bg>
    <p:spTree>
      <p:nvGrpSpPr>
        <p:cNvPr id="372" name="Shape 372"/>
        <p:cNvGrpSpPr/>
        <p:nvPr/>
      </p:nvGrpSpPr>
      <p:grpSpPr>
        <a:xfrm>
          <a:off x="0" y="0"/>
          <a:ext cx="0" cy="0"/>
          <a:chOff x="0" y="0"/>
          <a:chExt cx="0" cy="0"/>
        </a:xfrm>
      </p:grpSpPr>
      <p:sp>
        <p:nvSpPr>
          <p:cNvPr id="373" name="Google Shape;373;p24"/>
          <p:cNvSpPr txBox="1"/>
          <p:nvPr/>
        </p:nvSpPr>
        <p:spPr>
          <a:xfrm>
            <a:off x="457200" y="736600"/>
            <a:ext cx="8370900" cy="710100"/>
          </a:xfrm>
          <a:prstGeom prst="rect">
            <a:avLst/>
          </a:prstGeom>
          <a:noFill/>
          <a:ln>
            <a:noFill/>
          </a:ln>
        </p:spPr>
        <p:txBody>
          <a:bodyPr anchorCtr="0" anchor="b" bIns="46800" lIns="90000" spcFirstLastPara="1" rIns="90000" wrap="square" tIns="46800">
            <a:spAutoFit/>
          </a:bodyPr>
          <a:lstStyle/>
          <a:p>
            <a:pPr indent="0" lvl="0" marL="0" marR="0" rtl="0" algn="ctr">
              <a:lnSpc>
                <a:spcPct val="100000"/>
              </a:lnSpc>
              <a:spcBef>
                <a:spcPts val="0"/>
              </a:spcBef>
              <a:spcAft>
                <a:spcPts val="0"/>
              </a:spcAft>
              <a:buClr>
                <a:srgbClr val="323232"/>
              </a:buClr>
              <a:buSzPts val="4000"/>
              <a:buFont typeface="Avenir"/>
              <a:buNone/>
            </a:pPr>
            <a:r>
              <a:rPr i="0" lang="en-US" sz="4000" u="none" cap="none" strike="noStrike">
                <a:solidFill>
                  <a:srgbClr val="323232"/>
                </a:solidFill>
                <a:latin typeface="Avenir"/>
                <a:ea typeface="Avenir"/>
                <a:cs typeface="Avenir"/>
                <a:sym typeface="Avenir"/>
              </a:rPr>
              <a:t>Competition Criteria Summary</a:t>
            </a:r>
            <a:endParaRPr i="0" sz="1400" u="none" cap="none" strike="noStrike">
              <a:solidFill>
                <a:srgbClr val="000000"/>
              </a:solidFill>
            </a:endParaRPr>
          </a:p>
        </p:txBody>
      </p:sp>
      <p:sp>
        <p:nvSpPr>
          <p:cNvPr id="374" name="Google Shape;374;p24"/>
          <p:cNvSpPr txBox="1"/>
          <p:nvPr/>
        </p:nvSpPr>
        <p:spPr>
          <a:xfrm>
            <a:off x="463550" y="2057400"/>
            <a:ext cx="8229600" cy="4419600"/>
          </a:xfrm>
          <a:prstGeom prst="rect">
            <a:avLst/>
          </a:prstGeom>
          <a:noFill/>
          <a:ln>
            <a:noFill/>
          </a:ln>
        </p:spPr>
        <p:txBody>
          <a:bodyPr anchorCtr="0" anchor="t" bIns="46800" lIns="90000" spcFirstLastPara="1" rIns="90000" wrap="square" tIns="46800">
            <a:noAutofit/>
          </a:bodyPr>
          <a:lstStyle/>
          <a:p>
            <a:pPr indent="-330200" lvl="0" marL="457200" rtl="0" algn="l">
              <a:lnSpc>
                <a:spcPct val="115000"/>
              </a:lnSpc>
              <a:spcBef>
                <a:spcPts val="0"/>
              </a:spcBef>
              <a:spcAft>
                <a:spcPts val="0"/>
              </a:spcAft>
              <a:buClr>
                <a:srgbClr val="547E1B"/>
              </a:buClr>
              <a:buSzPts val="1600"/>
              <a:buFont typeface="Avenir"/>
              <a:buChar char="▪"/>
            </a:pPr>
            <a:r>
              <a:rPr lang="en-US" sz="1600">
                <a:solidFill>
                  <a:srgbClr val="547E1B"/>
                </a:solidFill>
                <a:latin typeface="Avenir"/>
                <a:ea typeface="Avenir"/>
                <a:cs typeface="Avenir"/>
                <a:sym typeface="Avenir"/>
              </a:rPr>
              <a:t>Quality and timely completion of program milestones </a:t>
            </a:r>
            <a:r>
              <a:rPr lang="en-US" sz="1600">
                <a:solidFill>
                  <a:schemeClr val="dk1"/>
                </a:solidFill>
                <a:latin typeface="Avenir"/>
                <a:ea typeface="Avenir"/>
                <a:cs typeface="Avenir"/>
                <a:sym typeface="Avenir"/>
              </a:rPr>
              <a:t>(see Program Milestones section in handbook)</a:t>
            </a:r>
            <a:endParaRPr sz="1600">
              <a:solidFill>
                <a:schemeClr val="dk1"/>
              </a:solidFill>
              <a:latin typeface="Avenir"/>
              <a:ea typeface="Avenir"/>
              <a:cs typeface="Avenir"/>
              <a:sym typeface="Avenir"/>
            </a:endParaRPr>
          </a:p>
          <a:p>
            <a:pPr indent="-330200" lvl="0" marL="457200" rtl="0" algn="l">
              <a:lnSpc>
                <a:spcPct val="115000"/>
              </a:lnSpc>
              <a:spcBef>
                <a:spcPts val="0"/>
              </a:spcBef>
              <a:spcAft>
                <a:spcPts val="0"/>
              </a:spcAft>
              <a:buClr>
                <a:srgbClr val="547E1B"/>
              </a:buClr>
              <a:buSzPts val="1600"/>
              <a:buFont typeface="Avenir"/>
              <a:buChar char="▪"/>
            </a:pPr>
            <a:r>
              <a:rPr lang="en-US" sz="1600">
                <a:solidFill>
                  <a:srgbClr val="547E1B"/>
                </a:solidFill>
                <a:latin typeface="Avenir"/>
                <a:ea typeface="Avenir"/>
                <a:cs typeface="Avenir"/>
                <a:sym typeface="Avenir"/>
              </a:rPr>
              <a:t>Success of competition flight</a:t>
            </a:r>
            <a:endParaRPr sz="1600">
              <a:solidFill>
                <a:srgbClr val="547E1B"/>
              </a:solidFill>
              <a:latin typeface="Avenir"/>
              <a:ea typeface="Avenir"/>
              <a:cs typeface="Avenir"/>
              <a:sym typeface="Avenir"/>
            </a:endParaRPr>
          </a:p>
          <a:p>
            <a:pPr indent="-330200" lvl="0" marL="457200" rtl="0" algn="l">
              <a:lnSpc>
                <a:spcPct val="115000"/>
              </a:lnSpc>
              <a:spcBef>
                <a:spcPts val="0"/>
              </a:spcBef>
              <a:spcAft>
                <a:spcPts val="0"/>
              </a:spcAft>
              <a:buClr>
                <a:srgbClr val="547E1B"/>
              </a:buClr>
              <a:buSzPts val="1600"/>
              <a:buFont typeface="Avenir"/>
              <a:buChar char="▪"/>
            </a:pPr>
            <a:r>
              <a:rPr lang="en-US" sz="1600">
                <a:solidFill>
                  <a:srgbClr val="547E1B"/>
                </a:solidFill>
                <a:latin typeface="Avenir"/>
                <a:ea typeface="Avenir"/>
                <a:cs typeface="Avenir"/>
                <a:sym typeface="Avenir"/>
              </a:rPr>
              <a:t>Recorded altitude of competition flight</a:t>
            </a:r>
            <a:endParaRPr sz="1600">
              <a:solidFill>
                <a:srgbClr val="547E1B"/>
              </a:solidFill>
              <a:latin typeface="Avenir"/>
              <a:ea typeface="Avenir"/>
              <a:cs typeface="Avenir"/>
              <a:sym typeface="Avenir"/>
            </a:endParaRPr>
          </a:p>
          <a:p>
            <a:pPr indent="-330200" lvl="0" marL="457200" rtl="0" algn="l">
              <a:lnSpc>
                <a:spcPct val="115000"/>
              </a:lnSpc>
              <a:spcBef>
                <a:spcPts val="0"/>
              </a:spcBef>
              <a:spcAft>
                <a:spcPts val="0"/>
              </a:spcAft>
              <a:buClr>
                <a:srgbClr val="547E1B"/>
              </a:buClr>
              <a:buSzPts val="1600"/>
              <a:buFont typeface="Avenir"/>
              <a:buChar char="▪"/>
            </a:pPr>
            <a:r>
              <a:rPr lang="en-US" sz="1600">
                <a:solidFill>
                  <a:srgbClr val="547E1B"/>
                </a:solidFill>
                <a:latin typeface="Avenir"/>
                <a:ea typeface="Avenir"/>
                <a:cs typeface="Avenir"/>
                <a:sym typeface="Avenir"/>
              </a:rPr>
              <a:t>Recorded pre-flight mass of the rocket airframe</a:t>
            </a:r>
            <a:r>
              <a:rPr lang="en-US" sz="1600">
                <a:solidFill>
                  <a:schemeClr val="dk1"/>
                </a:solidFill>
                <a:latin typeface="Avenir"/>
                <a:ea typeface="Avenir"/>
                <a:cs typeface="Avenir"/>
                <a:sym typeface="Avenir"/>
              </a:rPr>
              <a:t> (excluding electronics, parachute/recovery equipment, motors, and miscellaneous hardware components)</a:t>
            </a:r>
            <a:endParaRPr sz="1600">
              <a:solidFill>
                <a:schemeClr val="dk1"/>
              </a:solidFill>
              <a:latin typeface="Avenir"/>
              <a:ea typeface="Avenir"/>
              <a:cs typeface="Avenir"/>
              <a:sym typeface="Avenir"/>
            </a:endParaRPr>
          </a:p>
          <a:p>
            <a:pPr indent="-330200" lvl="1" marL="914400" rtl="0" algn="l">
              <a:lnSpc>
                <a:spcPct val="115000"/>
              </a:lnSpc>
              <a:spcBef>
                <a:spcPts val="0"/>
              </a:spcBef>
              <a:spcAft>
                <a:spcPts val="0"/>
              </a:spcAft>
              <a:buClr>
                <a:schemeClr val="dk1"/>
              </a:buClr>
              <a:buSzPts val="1600"/>
              <a:buFont typeface="Avenir"/>
              <a:buChar char="○"/>
            </a:pPr>
            <a:r>
              <a:rPr lang="en-US" sz="1600">
                <a:solidFill>
                  <a:schemeClr val="dk1"/>
                </a:solidFill>
                <a:latin typeface="Avenir"/>
                <a:ea typeface="Avenir"/>
                <a:cs typeface="Avenir"/>
                <a:sym typeface="Avenir"/>
              </a:rPr>
              <a:t>The team's rocket shall be compared against a reference kit built by Tripoli Rocketry to determine the percent (%) mass reduction achieved </a:t>
            </a:r>
            <a:endParaRPr sz="1600">
              <a:solidFill>
                <a:schemeClr val="dk1"/>
              </a:solidFill>
              <a:latin typeface="Avenir"/>
              <a:ea typeface="Avenir"/>
              <a:cs typeface="Avenir"/>
              <a:sym typeface="Avenir"/>
            </a:endParaRPr>
          </a:p>
          <a:p>
            <a:pPr indent="-330200" lvl="0" marL="457200" rtl="0" algn="l">
              <a:lnSpc>
                <a:spcPct val="115000"/>
              </a:lnSpc>
              <a:spcBef>
                <a:spcPts val="0"/>
              </a:spcBef>
              <a:spcAft>
                <a:spcPts val="0"/>
              </a:spcAft>
              <a:buClr>
                <a:srgbClr val="547E1B"/>
              </a:buClr>
              <a:buSzPts val="1600"/>
              <a:buFont typeface="Avenir"/>
              <a:buChar char="▪"/>
            </a:pPr>
            <a:r>
              <a:rPr lang="en-US" sz="1600">
                <a:solidFill>
                  <a:srgbClr val="547E1B"/>
                </a:solidFill>
                <a:latin typeface="Avenir"/>
                <a:ea typeface="Avenir"/>
                <a:cs typeface="Avenir"/>
                <a:sym typeface="Avenir"/>
              </a:rPr>
              <a:t>Dimensions of the rocket</a:t>
            </a:r>
            <a:endParaRPr sz="1600">
              <a:solidFill>
                <a:srgbClr val="547E1B"/>
              </a:solidFill>
              <a:latin typeface="Avenir"/>
              <a:ea typeface="Avenir"/>
              <a:cs typeface="Avenir"/>
              <a:sym typeface="Avenir"/>
            </a:endParaRPr>
          </a:p>
          <a:p>
            <a:pPr indent="-330200" lvl="1" marL="914400" rtl="0" algn="l">
              <a:lnSpc>
                <a:spcPct val="115000"/>
              </a:lnSpc>
              <a:spcBef>
                <a:spcPts val="0"/>
              </a:spcBef>
              <a:spcAft>
                <a:spcPts val="0"/>
              </a:spcAft>
              <a:buClr>
                <a:schemeClr val="dk1"/>
              </a:buClr>
              <a:buSzPts val="1600"/>
              <a:buFont typeface="Avenir"/>
              <a:buChar char="○"/>
            </a:pPr>
            <a:r>
              <a:rPr lang="en-US" sz="1600">
                <a:solidFill>
                  <a:schemeClr val="dk1"/>
                </a:solidFill>
                <a:latin typeface="Avenir"/>
                <a:ea typeface="Avenir"/>
                <a:cs typeface="Avenir"/>
                <a:sym typeface="Avenir"/>
              </a:rPr>
              <a:t>The team's rocket shall be compared against a reference kit built by Tripoli Rocketry to determine accuracy</a:t>
            </a:r>
            <a:endParaRPr sz="1600">
              <a:solidFill>
                <a:schemeClr val="dk1"/>
              </a:solidFill>
              <a:latin typeface="Avenir"/>
              <a:ea typeface="Avenir"/>
              <a:cs typeface="Avenir"/>
              <a:sym typeface="Avenir"/>
            </a:endParaRPr>
          </a:p>
          <a:p>
            <a:pPr indent="-330200" lvl="0" marL="457200" rtl="0" algn="l">
              <a:lnSpc>
                <a:spcPct val="115000"/>
              </a:lnSpc>
              <a:spcBef>
                <a:spcPts val="0"/>
              </a:spcBef>
              <a:spcAft>
                <a:spcPts val="0"/>
              </a:spcAft>
              <a:buClr>
                <a:srgbClr val="547E1B"/>
              </a:buClr>
              <a:buSzPts val="1600"/>
              <a:buFont typeface="Avenir"/>
              <a:buChar char="▪"/>
            </a:pPr>
            <a:r>
              <a:rPr lang="en-US" sz="1600">
                <a:solidFill>
                  <a:srgbClr val="547E1B"/>
                </a:solidFill>
                <a:latin typeface="Avenir"/>
                <a:ea typeface="Avenir"/>
                <a:cs typeface="Avenir"/>
                <a:sym typeface="Avenir"/>
              </a:rPr>
              <a:t>Highly recommended</a:t>
            </a:r>
            <a:r>
              <a:rPr lang="en-US" sz="1600">
                <a:solidFill>
                  <a:schemeClr val="dk1"/>
                </a:solidFill>
                <a:latin typeface="Avenir"/>
                <a:ea typeface="Avenir"/>
                <a:cs typeface="Avenir"/>
                <a:sym typeface="Avenir"/>
              </a:rPr>
              <a:t>  (although not required):</a:t>
            </a:r>
            <a:endParaRPr sz="1600">
              <a:solidFill>
                <a:schemeClr val="dk1"/>
              </a:solidFill>
              <a:latin typeface="Avenir"/>
              <a:ea typeface="Avenir"/>
              <a:cs typeface="Avenir"/>
              <a:sym typeface="Avenir"/>
            </a:endParaRPr>
          </a:p>
          <a:p>
            <a:pPr indent="-330200" lvl="1" marL="914400" rtl="0" algn="l">
              <a:lnSpc>
                <a:spcPct val="115000"/>
              </a:lnSpc>
              <a:spcBef>
                <a:spcPts val="0"/>
              </a:spcBef>
              <a:spcAft>
                <a:spcPts val="0"/>
              </a:spcAft>
              <a:buClr>
                <a:schemeClr val="dk1"/>
              </a:buClr>
              <a:buSzPts val="1600"/>
              <a:buFont typeface="Avenir"/>
              <a:buChar char="○"/>
            </a:pPr>
            <a:r>
              <a:rPr lang="en-US" sz="1600">
                <a:solidFill>
                  <a:schemeClr val="dk1"/>
                </a:solidFill>
                <a:latin typeface="Avenir"/>
                <a:ea typeface="Avenir"/>
                <a:cs typeface="Avenir"/>
                <a:sym typeface="Avenir"/>
              </a:rPr>
              <a:t>Teams should plan to complete a full-scale flight test prior to launch weekend.</a:t>
            </a:r>
            <a:endParaRPr sz="1600">
              <a:solidFill>
                <a:schemeClr val="dk1"/>
              </a:solidFill>
              <a:latin typeface="Avenir"/>
              <a:ea typeface="Avenir"/>
              <a:cs typeface="Avenir"/>
              <a:sym typeface="Avenir"/>
            </a:endParaRPr>
          </a:p>
          <a:p>
            <a:pPr indent="-330200" lvl="1" marL="914400" rtl="0" algn="l">
              <a:lnSpc>
                <a:spcPct val="115000"/>
              </a:lnSpc>
              <a:spcBef>
                <a:spcPts val="0"/>
              </a:spcBef>
              <a:spcAft>
                <a:spcPts val="0"/>
              </a:spcAft>
              <a:buClr>
                <a:schemeClr val="dk1"/>
              </a:buClr>
              <a:buSzPts val="1600"/>
              <a:buFont typeface="Avenir"/>
              <a:buChar char="○"/>
            </a:pPr>
            <a:r>
              <a:rPr lang="en-US" sz="1600">
                <a:solidFill>
                  <a:schemeClr val="dk1"/>
                </a:solidFill>
                <a:latin typeface="Avenir"/>
                <a:ea typeface="Avenir"/>
                <a:cs typeface="Avenir"/>
                <a:sym typeface="Avenir"/>
              </a:rPr>
              <a:t>Conversely, teams should plan to complete various small scale flight tests, to validate component functionality.</a:t>
            </a:r>
            <a:endParaRPr sz="1600">
              <a:solidFill>
                <a:schemeClr val="dk1"/>
              </a:solidFill>
              <a:latin typeface="Avenir"/>
              <a:ea typeface="Avenir"/>
              <a:cs typeface="Avenir"/>
              <a:sym typeface="Avenir"/>
            </a:endParaRPr>
          </a:p>
          <a:p>
            <a:pPr indent="-341312" lvl="0" marL="341312" marR="0" rtl="0" algn="l">
              <a:lnSpc>
                <a:spcPct val="100000"/>
              </a:lnSpc>
              <a:spcBef>
                <a:spcPts val="800"/>
              </a:spcBef>
              <a:spcAft>
                <a:spcPts val="0"/>
              </a:spcAft>
              <a:buClr>
                <a:schemeClr val="lt1"/>
              </a:buClr>
              <a:buSzPts val="2400"/>
              <a:buFont typeface="Times New Roman"/>
              <a:buNone/>
            </a:pPr>
            <a:r>
              <a:t/>
            </a:r>
            <a:endParaRPr b="0" i="0" sz="2400" u="none" cap="none" strike="noStrike">
              <a:solidFill>
                <a:srgbClr val="000000"/>
              </a:solidFill>
              <a:latin typeface="Arial"/>
              <a:ea typeface="Arial"/>
              <a:cs typeface="Arial"/>
              <a:sym typeface="Arial"/>
            </a:endParaRPr>
          </a:p>
          <a:p>
            <a:pPr indent="-341312" lvl="0" marL="341312" marR="0" rtl="0" algn="l">
              <a:lnSpc>
                <a:spcPct val="100000"/>
              </a:lnSpc>
              <a:spcBef>
                <a:spcPts val="500"/>
              </a:spcBef>
              <a:spcAft>
                <a:spcPts val="0"/>
              </a:spcAft>
              <a:buClr>
                <a:schemeClr val="lt1"/>
              </a:buClr>
              <a:buSzPts val="2000"/>
              <a:buFont typeface="Times New Roman"/>
              <a:buNone/>
            </a:pPr>
            <a:r>
              <a:t/>
            </a:r>
            <a:endParaRPr b="0" i="0" sz="2000" u="none" cap="none" strike="noStrike">
              <a:solidFill>
                <a:srgbClr val="000000"/>
              </a:solidFill>
              <a:latin typeface="Arial"/>
              <a:ea typeface="Arial"/>
              <a:cs typeface="Arial"/>
              <a:sym typeface="Arial"/>
            </a:endParaRPr>
          </a:p>
          <a:p>
            <a:pPr indent="-341312" lvl="0" marL="341312" marR="0" rtl="0" algn="l">
              <a:lnSpc>
                <a:spcPct val="100000"/>
              </a:lnSpc>
              <a:spcBef>
                <a:spcPts val="500"/>
              </a:spcBef>
              <a:spcAft>
                <a:spcPts val="0"/>
              </a:spcAft>
              <a:buClr>
                <a:schemeClr val="lt1"/>
              </a:buClr>
              <a:buSzPts val="2000"/>
              <a:buFont typeface="Times New Roman"/>
              <a:buNone/>
            </a:pPr>
            <a:r>
              <a:t/>
            </a:r>
            <a:endParaRPr b="0" i="0" sz="2000" u="none" cap="none" strike="noStrike">
              <a:solidFill>
                <a:srgbClr val="000000"/>
              </a:solidFill>
              <a:latin typeface="Arial"/>
              <a:ea typeface="Arial"/>
              <a:cs typeface="Arial"/>
              <a:sym typeface="Arial"/>
            </a:endParaRPr>
          </a:p>
          <a:p>
            <a:pPr indent="-341312" lvl="0" marL="341312" marR="0" rtl="0" algn="l">
              <a:lnSpc>
                <a:spcPct val="100000"/>
              </a:lnSpc>
              <a:spcBef>
                <a:spcPts val="500"/>
              </a:spcBef>
              <a:spcAft>
                <a:spcPts val="0"/>
              </a:spcAft>
              <a:buClr>
                <a:srgbClr val="000000"/>
              </a:buClr>
              <a:buSzPts val="2000"/>
              <a:buFont typeface="Arial"/>
              <a:buNone/>
            </a:pPr>
            <a:r>
              <a:rPr b="0" i="0" lang="en-US" sz="20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500"/>
              </a:spcBef>
              <a:spcAft>
                <a:spcPts val="0"/>
              </a:spcAft>
              <a:buClr>
                <a:srgbClr val="000000"/>
              </a:buClr>
              <a:buSzPts val="2000"/>
              <a:buFont typeface="Arial"/>
              <a:buNone/>
            </a:pPr>
            <a:r>
              <a:rPr b="0" i="0" lang="en-US" sz="20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500"/>
              </a:spcBef>
              <a:spcAft>
                <a:spcPts val="0"/>
              </a:spcAft>
              <a:buClr>
                <a:schemeClr val="lt1"/>
              </a:buClr>
              <a:buSzPts val="2000"/>
              <a:buFont typeface="Times New Roman"/>
              <a:buNone/>
            </a:pPr>
            <a:r>
              <a:t/>
            </a:r>
            <a:endParaRPr b="0" i="0" sz="2000" u="none" cap="none" strike="noStrike">
              <a:solidFill>
                <a:srgbClr val="000000"/>
              </a:solidFill>
              <a:latin typeface="Arial"/>
              <a:ea typeface="Arial"/>
              <a:cs typeface="Arial"/>
              <a:sym typeface="Arial"/>
            </a:endParaRPr>
          </a:p>
          <a:p>
            <a:pPr indent="-341312" lvl="0" marL="341312" marR="0" rtl="0" algn="l">
              <a:lnSpc>
                <a:spcPct val="100000"/>
              </a:lnSpc>
              <a:spcBef>
                <a:spcPts val="500"/>
              </a:spcBef>
              <a:spcAft>
                <a:spcPts val="0"/>
              </a:spcAft>
              <a:buClr>
                <a:srgbClr val="000000"/>
              </a:buClr>
              <a:buSzPts val="2000"/>
              <a:buFont typeface="Arial"/>
              <a:buNone/>
            </a:pPr>
            <a:r>
              <a:rPr b="0" i="0" lang="en-US" sz="20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375" name="Google Shape;375;p24"/>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1E0FF"/>
        </a:solidFill>
      </p:bgPr>
    </p:bg>
    <p:spTree>
      <p:nvGrpSpPr>
        <p:cNvPr id="379" name="Shape 379"/>
        <p:cNvGrpSpPr/>
        <p:nvPr/>
      </p:nvGrpSpPr>
      <p:grpSpPr>
        <a:xfrm>
          <a:off x="0" y="0"/>
          <a:ext cx="0" cy="0"/>
          <a:chOff x="0" y="0"/>
          <a:chExt cx="0" cy="0"/>
        </a:xfrm>
      </p:grpSpPr>
      <p:sp>
        <p:nvSpPr>
          <p:cNvPr id="380" name="Google Shape;380;p25"/>
          <p:cNvSpPr txBox="1"/>
          <p:nvPr/>
        </p:nvSpPr>
        <p:spPr>
          <a:xfrm>
            <a:off x="571500" y="1809750"/>
            <a:ext cx="8382000" cy="4694700"/>
          </a:xfrm>
          <a:prstGeom prst="rect">
            <a:avLst/>
          </a:prstGeom>
          <a:noFill/>
          <a:ln>
            <a:noFill/>
          </a:ln>
        </p:spPr>
        <p:txBody>
          <a:bodyPr anchorCtr="0" anchor="t" bIns="45700" lIns="91425" spcFirstLastPara="1" rIns="91425" wrap="square" tIns="45700">
            <a:spAutoFit/>
          </a:bodyPr>
          <a:lstStyle/>
          <a:p>
            <a:pPr indent="-355600" lvl="0" marL="342900" marR="0" rtl="0" algn="l">
              <a:lnSpc>
                <a:spcPct val="100000"/>
              </a:lnSpc>
              <a:spcBef>
                <a:spcPts val="0"/>
              </a:spcBef>
              <a:spcAft>
                <a:spcPts val="0"/>
              </a:spcAft>
              <a:buClr>
                <a:srgbClr val="547E1B"/>
              </a:buClr>
              <a:buSzPts val="2200"/>
              <a:buFont typeface="Noto Sans"/>
              <a:buChar char="▪"/>
            </a:pPr>
            <a:r>
              <a:rPr b="1" i="0" lang="en-US" sz="2200" u="sng" cap="none" strike="noStrike">
                <a:solidFill>
                  <a:schemeClr val="dk1"/>
                </a:solidFill>
                <a:latin typeface="Avenir"/>
                <a:ea typeface="Avenir"/>
                <a:cs typeface="Avenir"/>
                <a:sym typeface="Avenir"/>
              </a:rPr>
              <a:t>5 Written Reports </a:t>
            </a:r>
            <a:r>
              <a:rPr b="1" i="0" lang="en-US" sz="2200" cap="none" strike="noStrike">
                <a:solidFill>
                  <a:schemeClr val="dk1"/>
                </a:solidFill>
                <a:latin typeface="Avenir"/>
                <a:ea typeface="Avenir"/>
                <a:cs typeface="Avenir"/>
                <a:sym typeface="Avenir"/>
              </a:rPr>
              <a:t>are </a:t>
            </a:r>
            <a:r>
              <a:rPr b="1" i="0" lang="en-US" sz="2200" u="none" cap="none" strike="noStrike">
                <a:solidFill>
                  <a:schemeClr val="dk1"/>
                </a:solidFill>
                <a:latin typeface="Avenir"/>
                <a:ea typeface="Avenir"/>
                <a:cs typeface="Avenir"/>
                <a:sym typeface="Avenir"/>
              </a:rPr>
              <a:t>due:</a:t>
            </a:r>
            <a:endParaRPr b="1" i="0" sz="1600" u="none" cap="none" strike="noStrike">
              <a:solidFill>
                <a:schemeClr val="dk1"/>
              </a:solidFill>
            </a:endParaRPr>
          </a:p>
          <a:p>
            <a:pPr indent="-355600" lvl="1" marL="914400" marR="0" rtl="0" algn="l">
              <a:lnSpc>
                <a:spcPct val="100000"/>
              </a:lnSpc>
              <a:spcBef>
                <a:spcPts val="0"/>
              </a:spcBef>
              <a:spcAft>
                <a:spcPts val="0"/>
              </a:spcAft>
              <a:buClr>
                <a:srgbClr val="547E1B"/>
              </a:buClr>
              <a:buSzPts val="2000"/>
              <a:buFont typeface="Avenir"/>
              <a:buChar char="▪"/>
            </a:pPr>
            <a:r>
              <a:rPr b="0" i="0" lang="en-US" sz="2000" u="none" cap="none" strike="noStrike">
                <a:solidFill>
                  <a:srgbClr val="000000"/>
                </a:solidFill>
                <a:latin typeface="Avenir"/>
                <a:ea typeface="Avenir"/>
                <a:cs typeface="Avenir"/>
                <a:sym typeface="Avenir"/>
              </a:rPr>
              <a:t>Proposal, PDR, CDR, FRR, PLAR</a:t>
            </a:r>
            <a:endParaRPr b="0" i="0" sz="1400" u="none" cap="none" strike="noStrike">
              <a:solidFill>
                <a:srgbClr val="000000"/>
              </a:solidFill>
              <a:latin typeface="Arial"/>
              <a:ea typeface="Arial"/>
              <a:cs typeface="Arial"/>
              <a:sym typeface="Arial"/>
            </a:endParaRPr>
          </a:p>
          <a:p>
            <a:pPr indent="-355600" lvl="1" marL="914400" marR="0" rtl="0" algn="l">
              <a:lnSpc>
                <a:spcPct val="100000"/>
              </a:lnSpc>
              <a:spcBef>
                <a:spcPts val="0"/>
              </a:spcBef>
              <a:spcAft>
                <a:spcPts val="0"/>
              </a:spcAft>
              <a:buClr>
                <a:srgbClr val="547E1B"/>
              </a:buClr>
              <a:buSzPts val="2000"/>
              <a:buFont typeface="Avenir"/>
              <a:buChar char="▪"/>
            </a:pPr>
            <a:r>
              <a:rPr b="0" i="0" lang="en-US" sz="2000" u="none" cap="none" strike="noStrike">
                <a:solidFill>
                  <a:srgbClr val="000000"/>
                </a:solidFill>
                <a:latin typeface="Avenir"/>
                <a:ea typeface="Avenir"/>
                <a:cs typeface="Avenir"/>
                <a:sym typeface="Avenir"/>
              </a:rPr>
              <a:t>Each report carries equal weight</a:t>
            </a:r>
            <a:endParaRPr b="0" i="0" sz="1400" u="none" cap="none" strike="noStrike">
              <a:solidFill>
                <a:srgbClr val="000000"/>
              </a:solidFill>
              <a:latin typeface="Arial"/>
              <a:ea typeface="Arial"/>
              <a:cs typeface="Arial"/>
              <a:sym typeface="Arial"/>
            </a:endParaRPr>
          </a:p>
          <a:p>
            <a:pPr indent="-355600" lvl="1" marL="914400" marR="0" rtl="0" algn="l">
              <a:lnSpc>
                <a:spcPct val="100000"/>
              </a:lnSpc>
              <a:spcBef>
                <a:spcPts val="0"/>
              </a:spcBef>
              <a:spcAft>
                <a:spcPts val="0"/>
              </a:spcAft>
              <a:buClr>
                <a:srgbClr val="547E1B"/>
              </a:buClr>
              <a:buSzPts val="2000"/>
              <a:buFont typeface="Avenir"/>
              <a:buChar char="▪"/>
            </a:pPr>
            <a:r>
              <a:rPr b="0" i="0" lang="en-US" sz="2000" u="none" cap="none" strike="noStrike">
                <a:solidFill>
                  <a:srgbClr val="000000"/>
                </a:solidFill>
                <a:latin typeface="Avenir"/>
                <a:ea typeface="Avenir"/>
                <a:cs typeface="Avenir"/>
                <a:sym typeface="Avenir"/>
              </a:rPr>
              <a:t>Each report builds on previous reports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venir"/>
              <a:buNone/>
            </a:pPr>
            <a:r>
              <a:t/>
            </a:r>
            <a:endParaRPr b="1" i="0" sz="1600" u="none" cap="none" strike="noStrike">
              <a:solidFill>
                <a:schemeClr val="dk1"/>
              </a:solidFill>
            </a:endParaRPr>
          </a:p>
          <a:p>
            <a:pPr indent="-266700" lvl="0" marL="342900" marR="0" rtl="0" algn="l">
              <a:lnSpc>
                <a:spcPct val="100000"/>
              </a:lnSpc>
              <a:spcBef>
                <a:spcPts val="0"/>
              </a:spcBef>
              <a:spcAft>
                <a:spcPts val="0"/>
              </a:spcAft>
              <a:buClr>
                <a:schemeClr val="accent2"/>
              </a:buClr>
              <a:buSzPts val="1200"/>
              <a:buFont typeface="Noto Sans"/>
              <a:buNone/>
            </a:pPr>
            <a:r>
              <a:t/>
            </a:r>
            <a:endParaRPr b="0" i="0" sz="1200" u="none" cap="none" strike="noStrike">
              <a:solidFill>
                <a:srgbClr val="000000"/>
              </a:solidFill>
              <a:latin typeface="Avenir"/>
              <a:ea typeface="Avenir"/>
              <a:cs typeface="Avenir"/>
              <a:sym typeface="Avenir"/>
            </a:endParaRPr>
          </a:p>
          <a:p>
            <a:pPr indent="-355600" lvl="0" marL="342900" marR="0" rtl="0" algn="l">
              <a:lnSpc>
                <a:spcPct val="100000"/>
              </a:lnSpc>
              <a:spcBef>
                <a:spcPts val="0"/>
              </a:spcBef>
              <a:spcAft>
                <a:spcPts val="0"/>
              </a:spcAft>
              <a:buClr>
                <a:srgbClr val="547E1B"/>
              </a:buClr>
              <a:buSzPts val="2200"/>
              <a:buFont typeface="Noto Sans"/>
              <a:buChar char="▪"/>
            </a:pPr>
            <a:r>
              <a:rPr b="1" i="0" lang="en-US" sz="2200" u="sng" cap="none" strike="noStrike">
                <a:solidFill>
                  <a:schemeClr val="dk1"/>
                </a:solidFill>
                <a:latin typeface="Avenir"/>
                <a:ea typeface="Avenir"/>
                <a:cs typeface="Avenir"/>
                <a:sym typeface="Avenir"/>
              </a:rPr>
              <a:t>2 Virtual Presentations </a:t>
            </a:r>
            <a:r>
              <a:rPr b="1" i="0" lang="en-US" sz="2200" u="none" cap="none" strike="noStrike">
                <a:solidFill>
                  <a:schemeClr val="dk1"/>
                </a:solidFill>
                <a:latin typeface="Avenir"/>
                <a:ea typeface="Avenir"/>
                <a:cs typeface="Avenir"/>
                <a:sym typeface="Avenir"/>
              </a:rPr>
              <a:t>w/judges</a:t>
            </a:r>
            <a:endParaRPr b="1" i="0" sz="1600" u="none" cap="none" strike="noStrike">
              <a:solidFill>
                <a:schemeClr val="dk1"/>
              </a:solidFill>
            </a:endParaRPr>
          </a:p>
          <a:p>
            <a:pPr indent="-342900" lvl="1" marL="800100" marR="0" rtl="0" algn="l">
              <a:lnSpc>
                <a:spcPct val="100000"/>
              </a:lnSpc>
              <a:spcBef>
                <a:spcPts val="0"/>
              </a:spcBef>
              <a:spcAft>
                <a:spcPts val="0"/>
              </a:spcAft>
              <a:buClr>
                <a:srgbClr val="547E1B"/>
              </a:buClr>
              <a:buSzPts val="2000"/>
              <a:buFont typeface="Noto Sans"/>
              <a:buChar char="▪"/>
            </a:pPr>
            <a:r>
              <a:rPr b="0" i="0" lang="en-US" sz="2000" u="none" cap="none" strike="noStrike">
                <a:solidFill>
                  <a:srgbClr val="000000"/>
                </a:solidFill>
                <a:latin typeface="Avenir"/>
                <a:ea typeface="Avenir"/>
                <a:cs typeface="Avenir"/>
                <a:sym typeface="Avenir"/>
              </a:rPr>
              <a:t>In-time feedback (one week prior to next report due date)</a:t>
            </a:r>
            <a:endParaRPr b="0" i="0" sz="1400" u="none" cap="none" strike="noStrike">
              <a:solidFill>
                <a:srgbClr val="000000"/>
              </a:solidFill>
              <a:latin typeface="Arial"/>
              <a:ea typeface="Arial"/>
              <a:cs typeface="Arial"/>
              <a:sym typeface="Arial"/>
            </a:endParaRPr>
          </a:p>
          <a:p>
            <a:pPr indent="-266700" lvl="1" marL="800100" marR="0" rtl="0" algn="l">
              <a:lnSpc>
                <a:spcPct val="100000"/>
              </a:lnSpc>
              <a:spcBef>
                <a:spcPts val="0"/>
              </a:spcBef>
              <a:spcAft>
                <a:spcPts val="0"/>
              </a:spcAft>
              <a:buClr>
                <a:schemeClr val="accent2"/>
              </a:buClr>
              <a:buSzPts val="1200"/>
              <a:buFont typeface="Noto Sans"/>
              <a:buNone/>
            </a:pPr>
            <a:r>
              <a:t/>
            </a:r>
            <a:endParaRPr b="0" i="0" sz="1200" u="none" cap="none" strike="noStrike">
              <a:solidFill>
                <a:srgbClr val="000000"/>
              </a:solidFill>
              <a:latin typeface="Avenir"/>
              <a:ea typeface="Avenir"/>
              <a:cs typeface="Avenir"/>
              <a:sym typeface="Avenir"/>
            </a:endParaRPr>
          </a:p>
          <a:p>
            <a:pPr indent="-355600" lvl="0" marL="342900" marR="0" rtl="0" algn="l">
              <a:lnSpc>
                <a:spcPct val="100000"/>
              </a:lnSpc>
              <a:spcBef>
                <a:spcPts val="0"/>
              </a:spcBef>
              <a:spcAft>
                <a:spcPts val="0"/>
              </a:spcAft>
              <a:buClr>
                <a:srgbClr val="547E1B"/>
              </a:buClr>
              <a:buSzPts val="2200"/>
              <a:buFont typeface="Noto Sans"/>
              <a:buChar char="▪"/>
            </a:pPr>
            <a:r>
              <a:rPr b="1" lang="en-US" sz="2200" u="sng">
                <a:solidFill>
                  <a:schemeClr val="dk1"/>
                </a:solidFill>
                <a:latin typeface="Avenir"/>
                <a:ea typeface="Avenir"/>
                <a:cs typeface="Avenir"/>
                <a:sym typeface="Avenir"/>
              </a:rPr>
              <a:t>F</a:t>
            </a:r>
            <a:r>
              <a:rPr b="1" i="0" lang="en-US" sz="2200" u="sng" cap="none" strike="noStrike">
                <a:solidFill>
                  <a:schemeClr val="dk1"/>
                </a:solidFill>
                <a:latin typeface="Avenir"/>
                <a:ea typeface="Avenir"/>
                <a:cs typeface="Avenir"/>
                <a:sym typeface="Avenir"/>
              </a:rPr>
              <a:t>light and payload performance</a:t>
            </a:r>
            <a:r>
              <a:rPr b="1" lang="en-US" sz="2200" u="sng">
                <a:solidFill>
                  <a:schemeClr val="dk1"/>
                </a:solidFill>
                <a:latin typeface="Avenir"/>
                <a:ea typeface="Avenir"/>
                <a:cs typeface="Avenir"/>
                <a:sym typeface="Avenir"/>
              </a:rPr>
              <a:t> </a:t>
            </a:r>
            <a:r>
              <a:rPr b="1" lang="en-US" sz="2200">
                <a:solidFill>
                  <a:schemeClr val="dk1"/>
                </a:solidFill>
                <a:latin typeface="Avenir"/>
                <a:ea typeface="Avenir"/>
                <a:cs typeface="Avenir"/>
                <a:sym typeface="Avenir"/>
              </a:rPr>
              <a:t>are scored</a:t>
            </a:r>
            <a:endParaRPr b="0" i="0" sz="2000" u="none" cap="none" strike="noStrike">
              <a:solidFill>
                <a:srgbClr val="000000"/>
              </a:solidFill>
              <a:latin typeface="Avenir"/>
              <a:ea typeface="Avenir"/>
              <a:cs typeface="Avenir"/>
              <a:sym typeface="Avenir"/>
            </a:endParaRPr>
          </a:p>
          <a:p>
            <a:pPr indent="-342900" lvl="0" marL="342900" marR="0" rtl="0" algn="l">
              <a:lnSpc>
                <a:spcPct val="100000"/>
              </a:lnSpc>
              <a:spcBef>
                <a:spcPts val="0"/>
              </a:spcBef>
              <a:spcAft>
                <a:spcPts val="0"/>
              </a:spcAft>
              <a:buClr>
                <a:schemeClr val="lt1"/>
              </a:buClr>
              <a:buSzPts val="1400"/>
              <a:buFont typeface="Times New Roman"/>
              <a:buNone/>
            </a:pPr>
            <a:r>
              <a:t/>
            </a:r>
            <a:endParaRPr b="1" i="0" sz="1400" u="none" cap="none" strike="noStrike">
              <a:solidFill>
                <a:srgbClr val="000000"/>
              </a:solidFill>
              <a:latin typeface="Times New Roman"/>
              <a:ea typeface="Times New Roman"/>
              <a:cs typeface="Times New Roman"/>
              <a:sym typeface="Times New Roman"/>
            </a:endParaRPr>
          </a:p>
          <a:p>
            <a:pPr indent="-355600" lvl="0" marL="342900" rtl="0" algn="l">
              <a:spcBef>
                <a:spcPts val="0"/>
              </a:spcBef>
              <a:spcAft>
                <a:spcPts val="0"/>
              </a:spcAft>
              <a:buClr>
                <a:srgbClr val="547E1B"/>
              </a:buClr>
              <a:buSzPts val="2200"/>
              <a:buFont typeface="Noto Sans"/>
              <a:buChar char="▪"/>
            </a:pPr>
            <a:r>
              <a:rPr b="1" lang="en-US" sz="2200">
                <a:solidFill>
                  <a:schemeClr val="dk1"/>
                </a:solidFill>
                <a:latin typeface="Avenir"/>
                <a:ea typeface="Avenir"/>
                <a:cs typeface="Avenir"/>
                <a:sym typeface="Avenir"/>
              </a:rPr>
              <a:t>Late reports are docked 20% per day</a:t>
            </a:r>
            <a:endParaRPr b="1" sz="1600">
              <a:solidFill>
                <a:schemeClr val="dk1"/>
              </a:solidFill>
            </a:endParaRPr>
          </a:p>
          <a:p>
            <a:pPr indent="-342900" lvl="1" marL="800100" rtl="0" algn="l">
              <a:spcBef>
                <a:spcPts val="0"/>
              </a:spcBef>
              <a:spcAft>
                <a:spcPts val="0"/>
              </a:spcAft>
              <a:buClr>
                <a:srgbClr val="547E1B"/>
              </a:buClr>
              <a:buSzPts val="2000"/>
              <a:buFont typeface="Noto Sans"/>
              <a:buChar char="▪"/>
            </a:pPr>
            <a:r>
              <a:rPr lang="en-US" sz="2000">
                <a:latin typeface="Avenir"/>
                <a:ea typeface="Avenir"/>
                <a:cs typeface="Avenir"/>
                <a:sym typeface="Avenir"/>
              </a:rPr>
              <a:t>Due date is 11:59 CST / CDT (see Calendar)</a:t>
            </a:r>
            <a:endParaRPr b="1" sz="2200">
              <a:solidFill>
                <a:schemeClr val="dk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Times New Roman"/>
              <a:ea typeface="Times New Roman"/>
              <a:cs typeface="Times New Roman"/>
              <a:sym typeface="Times New Roman"/>
            </a:endParaRPr>
          </a:p>
          <a:p>
            <a:pPr indent="-355600" lvl="0" marL="342900" rtl="0" algn="l">
              <a:spcBef>
                <a:spcPts val="0"/>
              </a:spcBef>
              <a:spcAft>
                <a:spcPts val="0"/>
              </a:spcAft>
              <a:buClr>
                <a:srgbClr val="547E1B"/>
              </a:buClr>
              <a:buSzPts val="2200"/>
              <a:buFont typeface="Noto Sans"/>
              <a:buChar char="▪"/>
            </a:pPr>
            <a:r>
              <a:rPr b="1" lang="en-US" sz="2200">
                <a:solidFill>
                  <a:schemeClr val="dk1"/>
                </a:solidFill>
                <a:latin typeface="Avenir"/>
                <a:ea typeface="Avenir"/>
                <a:cs typeface="Avenir"/>
                <a:sym typeface="Avenir"/>
              </a:rPr>
              <a:t>Outreach effort</a:t>
            </a:r>
            <a:endParaRPr b="1" sz="2200">
              <a:solidFill>
                <a:schemeClr val="dk1"/>
              </a:solidFill>
              <a:latin typeface="Avenir"/>
              <a:ea typeface="Avenir"/>
              <a:cs typeface="Avenir"/>
              <a:sym typeface="Avenir"/>
            </a:endParaRPr>
          </a:p>
          <a:p>
            <a:pPr indent="-361950" lvl="1" marL="914400" rtl="0" algn="l">
              <a:spcBef>
                <a:spcPts val="0"/>
              </a:spcBef>
              <a:spcAft>
                <a:spcPts val="0"/>
              </a:spcAft>
              <a:buClr>
                <a:srgbClr val="547E1B"/>
              </a:buClr>
              <a:buSzPts val="2100"/>
              <a:buFont typeface="Noto Sans"/>
              <a:buChar char="▪"/>
            </a:pPr>
            <a:r>
              <a:rPr b="1" lang="en-US" sz="2100">
                <a:solidFill>
                  <a:schemeClr val="dk1"/>
                </a:solidFill>
                <a:latin typeface="Avenir"/>
                <a:ea typeface="Avenir"/>
                <a:cs typeface="Avenir"/>
                <a:sym typeface="Avenir"/>
              </a:rPr>
              <a:t>Up to 10 bonus points</a:t>
            </a:r>
            <a:endParaRPr b="1" sz="2100">
              <a:solidFill>
                <a:schemeClr val="dk1"/>
              </a:solidFill>
              <a:latin typeface="Avenir"/>
              <a:ea typeface="Avenir"/>
              <a:cs typeface="Avenir"/>
              <a:sym typeface="Avenir"/>
            </a:endParaRPr>
          </a:p>
        </p:txBody>
      </p:sp>
      <p:sp>
        <p:nvSpPr>
          <p:cNvPr id="381" name="Google Shape;381;p25"/>
          <p:cNvSpPr txBox="1"/>
          <p:nvPr/>
        </p:nvSpPr>
        <p:spPr>
          <a:xfrm>
            <a:off x="457200" y="747712"/>
            <a:ext cx="8370887" cy="646112"/>
          </a:xfrm>
          <a:prstGeom prst="rect">
            <a:avLst/>
          </a:prstGeom>
          <a:noFill/>
          <a:ln>
            <a:noFill/>
          </a:ln>
        </p:spPr>
        <p:txBody>
          <a:bodyPr anchorCtr="0" anchor="b" bIns="45700" lIns="91425" spcFirstLastPara="1" rIns="91425" wrap="square" tIns="45700">
            <a:spAutoFit/>
          </a:bodyPr>
          <a:lstStyle/>
          <a:p>
            <a:pPr indent="0" lvl="0" marL="0" marR="0" rtl="0" algn="ctr">
              <a:lnSpc>
                <a:spcPct val="100000"/>
              </a:lnSpc>
              <a:spcBef>
                <a:spcPts val="0"/>
              </a:spcBef>
              <a:spcAft>
                <a:spcPts val="0"/>
              </a:spcAft>
              <a:buClr>
                <a:schemeClr val="dk2"/>
              </a:buClr>
              <a:buSzPts val="3600"/>
              <a:buFont typeface="Avenir"/>
              <a:buNone/>
            </a:pPr>
            <a:r>
              <a:rPr b="1" i="0" lang="en-US" sz="3600" u="none" cap="none" strike="noStrike">
                <a:solidFill>
                  <a:schemeClr val="dk2"/>
                </a:solidFill>
                <a:latin typeface="Avenir"/>
                <a:ea typeface="Avenir"/>
                <a:cs typeface="Avenir"/>
                <a:sym typeface="Avenir"/>
              </a:rPr>
              <a:t>Scoring Overview (Moon/Mars)</a:t>
            </a:r>
            <a:endParaRPr b="0" i="0" sz="1400" u="none" cap="none" strike="noStrike">
              <a:solidFill>
                <a:srgbClr val="000000"/>
              </a:solidFill>
              <a:latin typeface="Arial"/>
              <a:ea typeface="Arial"/>
              <a:cs typeface="Arial"/>
              <a:sym typeface="Arial"/>
            </a:endParaRPr>
          </a:p>
        </p:txBody>
      </p:sp>
      <p:pic>
        <p:nvPicPr>
          <p:cNvPr id="382" name="Google Shape;382;p25"/>
          <p:cNvPicPr preferRelativeResize="0"/>
          <p:nvPr/>
        </p:nvPicPr>
        <p:blipFill rotWithShape="1">
          <a:blip r:embed="rId3">
            <a:alphaModFix/>
          </a:blip>
          <a:srcRect b="7287" l="0" r="0" t="0"/>
          <a:stretch/>
        </p:blipFill>
        <p:spPr>
          <a:xfrm>
            <a:off x="6843700" y="1676400"/>
            <a:ext cx="1984375" cy="19812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1E0FF"/>
        </a:solidFill>
      </p:bgPr>
    </p:bg>
    <p:spTree>
      <p:nvGrpSpPr>
        <p:cNvPr id="386" name="Shape 386"/>
        <p:cNvGrpSpPr/>
        <p:nvPr/>
      </p:nvGrpSpPr>
      <p:grpSpPr>
        <a:xfrm>
          <a:off x="0" y="0"/>
          <a:ext cx="0" cy="0"/>
          <a:chOff x="0" y="0"/>
          <a:chExt cx="0" cy="0"/>
        </a:xfrm>
      </p:grpSpPr>
      <p:sp>
        <p:nvSpPr>
          <p:cNvPr id="387" name="Google Shape;387;g17cd0445e3c_0_37"/>
          <p:cNvSpPr txBox="1"/>
          <p:nvPr/>
        </p:nvSpPr>
        <p:spPr>
          <a:xfrm>
            <a:off x="571500" y="1809750"/>
            <a:ext cx="8382000" cy="4294500"/>
          </a:xfrm>
          <a:prstGeom prst="rect">
            <a:avLst/>
          </a:prstGeom>
          <a:noFill/>
          <a:ln>
            <a:noFill/>
          </a:ln>
        </p:spPr>
        <p:txBody>
          <a:bodyPr anchorCtr="0" anchor="t" bIns="45700" lIns="91425" spcFirstLastPara="1" rIns="91425" wrap="square" tIns="45700">
            <a:spAutoFit/>
          </a:bodyPr>
          <a:lstStyle/>
          <a:p>
            <a:pPr indent="-361950" lvl="0" marL="457200" marR="0" rtl="0" algn="l">
              <a:lnSpc>
                <a:spcPct val="100000"/>
              </a:lnSpc>
              <a:spcBef>
                <a:spcPts val="0"/>
              </a:spcBef>
              <a:spcAft>
                <a:spcPts val="0"/>
              </a:spcAft>
              <a:buClr>
                <a:schemeClr val="dk1"/>
              </a:buClr>
              <a:buSzPts val="2100"/>
              <a:buFont typeface="Avenir"/>
              <a:buChar char="●"/>
            </a:pPr>
            <a:r>
              <a:rPr b="1" lang="en-US" sz="2100">
                <a:solidFill>
                  <a:schemeClr val="dk1"/>
                </a:solidFill>
                <a:latin typeface="Avenir"/>
                <a:ea typeface="Avenir"/>
                <a:cs typeface="Avenir"/>
                <a:sym typeface="Avenir"/>
              </a:rPr>
              <a:t> </a:t>
            </a:r>
            <a:r>
              <a:rPr b="1" lang="en-US" sz="2100">
                <a:solidFill>
                  <a:schemeClr val="dk1"/>
                </a:solidFill>
                <a:latin typeface="Avenir"/>
                <a:ea typeface="Avenir"/>
                <a:cs typeface="Avenir"/>
                <a:sym typeface="Avenir"/>
              </a:rPr>
              <a:t>Challenges build off each other </a:t>
            </a:r>
            <a:endParaRPr b="1" sz="2100">
              <a:solidFill>
                <a:schemeClr val="dk1"/>
              </a:solidFill>
              <a:latin typeface="Avenir"/>
              <a:ea typeface="Avenir"/>
              <a:cs typeface="Avenir"/>
              <a:sym typeface="Avenir"/>
            </a:endParaRPr>
          </a:p>
          <a:p>
            <a:pPr indent="-361950" lvl="1" marL="914400" marR="0" rtl="0" algn="l">
              <a:lnSpc>
                <a:spcPct val="100000"/>
              </a:lnSpc>
              <a:spcBef>
                <a:spcPts val="0"/>
              </a:spcBef>
              <a:spcAft>
                <a:spcPts val="0"/>
              </a:spcAft>
              <a:buClr>
                <a:schemeClr val="dk1"/>
              </a:buClr>
              <a:buSzPts val="2100"/>
              <a:buFont typeface="Avenir"/>
              <a:buChar char="○"/>
            </a:pPr>
            <a:r>
              <a:rPr b="1" lang="en-US" sz="2100">
                <a:solidFill>
                  <a:schemeClr val="dk1"/>
                </a:solidFill>
                <a:latin typeface="Avenir"/>
                <a:ea typeface="Avenir"/>
                <a:cs typeface="Avenir"/>
                <a:sym typeface="Avenir"/>
              </a:rPr>
              <a:t>Gateway         Moon        Mars</a:t>
            </a:r>
            <a:endParaRPr b="1" sz="2100">
              <a:solidFill>
                <a:schemeClr val="dk1"/>
              </a:solidFill>
              <a:latin typeface="Avenir"/>
              <a:ea typeface="Avenir"/>
              <a:cs typeface="Avenir"/>
              <a:sym typeface="Avenir"/>
            </a:endParaRPr>
          </a:p>
          <a:p>
            <a:pPr indent="-361950" lvl="0" marL="457200" marR="0" rtl="0" algn="l">
              <a:lnSpc>
                <a:spcPct val="100000"/>
              </a:lnSpc>
              <a:spcBef>
                <a:spcPts val="0"/>
              </a:spcBef>
              <a:spcAft>
                <a:spcPts val="0"/>
              </a:spcAft>
              <a:buClr>
                <a:schemeClr val="dk1"/>
              </a:buClr>
              <a:buSzPts val="2100"/>
              <a:buFont typeface="Avenir"/>
              <a:buChar char="●"/>
            </a:pPr>
            <a:r>
              <a:rPr b="1" lang="en-US" sz="2100">
                <a:solidFill>
                  <a:schemeClr val="dk1"/>
                </a:solidFill>
                <a:latin typeface="Avenir"/>
                <a:ea typeface="Avenir"/>
                <a:cs typeface="Avenir"/>
                <a:sym typeface="Avenir"/>
              </a:rPr>
              <a:t>FNL website now has video series of instructional videos and webinars </a:t>
            </a:r>
            <a:r>
              <a:rPr b="1" lang="en-US" sz="2100" u="sng">
                <a:solidFill>
                  <a:schemeClr val="hlink"/>
                </a:solidFill>
                <a:latin typeface="Avenir"/>
                <a:ea typeface="Avenir"/>
                <a:cs typeface="Avenir"/>
                <a:sym typeface="Avenir"/>
                <a:hlinkClick r:id="rId3"/>
              </a:rPr>
              <a:t>https://spacegrant.carthage.edu/first-nations-launch/rocket-instructional-vide oswebinars/ </a:t>
            </a:r>
            <a:endParaRPr b="1" sz="2100">
              <a:solidFill>
                <a:schemeClr val="dk1"/>
              </a:solidFill>
              <a:latin typeface="Avenir"/>
              <a:ea typeface="Avenir"/>
              <a:cs typeface="Avenir"/>
              <a:sym typeface="Avenir"/>
            </a:endParaRPr>
          </a:p>
          <a:p>
            <a:pPr indent="-361950" lvl="0" marL="457200" marR="0" rtl="0" algn="l">
              <a:lnSpc>
                <a:spcPct val="100000"/>
              </a:lnSpc>
              <a:spcBef>
                <a:spcPts val="0"/>
              </a:spcBef>
              <a:spcAft>
                <a:spcPts val="0"/>
              </a:spcAft>
              <a:buClr>
                <a:schemeClr val="dk1"/>
              </a:buClr>
              <a:buSzPts val="2100"/>
              <a:buFont typeface="Avenir"/>
              <a:buChar char="●"/>
            </a:pPr>
            <a:r>
              <a:rPr b="1" lang="en-US" sz="2100">
                <a:solidFill>
                  <a:schemeClr val="dk1"/>
                </a:solidFill>
                <a:latin typeface="Avenir"/>
                <a:ea typeface="Avenir"/>
                <a:cs typeface="Avenir"/>
                <a:sym typeface="Avenir"/>
              </a:rPr>
              <a:t>Only one competition motor provided per team </a:t>
            </a:r>
            <a:endParaRPr b="1" sz="2100">
              <a:solidFill>
                <a:schemeClr val="dk1"/>
              </a:solidFill>
              <a:latin typeface="Avenir"/>
              <a:ea typeface="Avenir"/>
              <a:cs typeface="Avenir"/>
              <a:sym typeface="Avenir"/>
            </a:endParaRPr>
          </a:p>
          <a:p>
            <a:pPr indent="-361950" lvl="0" marL="457200" marR="0" rtl="0" algn="l">
              <a:lnSpc>
                <a:spcPct val="100000"/>
              </a:lnSpc>
              <a:spcBef>
                <a:spcPts val="0"/>
              </a:spcBef>
              <a:spcAft>
                <a:spcPts val="0"/>
              </a:spcAft>
              <a:buClr>
                <a:schemeClr val="dk1"/>
              </a:buClr>
              <a:buSzPts val="2100"/>
              <a:buFont typeface="Avenir"/>
              <a:buChar char="●"/>
            </a:pPr>
            <a:r>
              <a:rPr b="1" lang="en-US" sz="2100">
                <a:solidFill>
                  <a:schemeClr val="dk1"/>
                </a:solidFill>
                <a:latin typeface="Avenir"/>
                <a:ea typeface="Avenir"/>
                <a:cs typeface="Avenir"/>
                <a:sym typeface="Avenir"/>
              </a:rPr>
              <a:t>New Awards </a:t>
            </a:r>
            <a:endParaRPr b="1" sz="2100">
              <a:solidFill>
                <a:schemeClr val="dk1"/>
              </a:solidFill>
              <a:latin typeface="Avenir"/>
              <a:ea typeface="Avenir"/>
              <a:cs typeface="Avenir"/>
              <a:sym typeface="Avenir"/>
            </a:endParaRPr>
          </a:p>
          <a:p>
            <a:pPr indent="-361950" lvl="1" marL="914400" marR="0" rtl="0" algn="l">
              <a:lnSpc>
                <a:spcPct val="100000"/>
              </a:lnSpc>
              <a:spcBef>
                <a:spcPts val="0"/>
              </a:spcBef>
              <a:spcAft>
                <a:spcPts val="0"/>
              </a:spcAft>
              <a:buClr>
                <a:schemeClr val="dk1"/>
              </a:buClr>
              <a:buSzPts val="2100"/>
              <a:buFont typeface="Avenir"/>
              <a:buChar char="○"/>
            </a:pPr>
            <a:r>
              <a:rPr b="1" lang="en-US" sz="2100">
                <a:solidFill>
                  <a:schemeClr val="dk1"/>
                </a:solidFill>
                <a:latin typeface="Avenir"/>
                <a:ea typeface="Avenir"/>
                <a:cs typeface="Avenir"/>
                <a:sym typeface="Avenir"/>
              </a:rPr>
              <a:t>Top Advisor </a:t>
            </a:r>
            <a:endParaRPr b="1" sz="2100">
              <a:solidFill>
                <a:schemeClr val="dk1"/>
              </a:solidFill>
              <a:latin typeface="Avenir"/>
              <a:ea typeface="Avenir"/>
              <a:cs typeface="Avenir"/>
              <a:sym typeface="Avenir"/>
            </a:endParaRPr>
          </a:p>
          <a:p>
            <a:pPr indent="-361950" lvl="1" marL="914400" marR="0" rtl="0" algn="l">
              <a:lnSpc>
                <a:spcPct val="100000"/>
              </a:lnSpc>
              <a:spcBef>
                <a:spcPts val="0"/>
              </a:spcBef>
              <a:spcAft>
                <a:spcPts val="0"/>
              </a:spcAft>
              <a:buClr>
                <a:schemeClr val="dk1"/>
              </a:buClr>
              <a:buSzPts val="2100"/>
              <a:buFont typeface="Avenir"/>
              <a:buChar char="○"/>
            </a:pPr>
            <a:r>
              <a:rPr b="1" lang="en-US" sz="2100">
                <a:solidFill>
                  <a:schemeClr val="dk1"/>
                </a:solidFill>
                <a:latin typeface="Avenir"/>
                <a:ea typeface="Avenir"/>
                <a:cs typeface="Avenir"/>
                <a:sym typeface="Avenir"/>
              </a:rPr>
              <a:t>Top Team Lead </a:t>
            </a:r>
            <a:endParaRPr b="1" sz="2100">
              <a:solidFill>
                <a:schemeClr val="dk1"/>
              </a:solidFill>
              <a:latin typeface="Avenir"/>
              <a:ea typeface="Avenir"/>
              <a:cs typeface="Avenir"/>
              <a:sym typeface="Avenir"/>
            </a:endParaRPr>
          </a:p>
          <a:p>
            <a:pPr indent="-361950" lvl="1" marL="914400" marR="0" rtl="0" algn="l">
              <a:lnSpc>
                <a:spcPct val="100000"/>
              </a:lnSpc>
              <a:spcBef>
                <a:spcPts val="0"/>
              </a:spcBef>
              <a:spcAft>
                <a:spcPts val="0"/>
              </a:spcAft>
              <a:buClr>
                <a:schemeClr val="dk1"/>
              </a:buClr>
              <a:buSzPts val="2100"/>
              <a:buFont typeface="Avenir"/>
              <a:buChar char="○"/>
            </a:pPr>
            <a:r>
              <a:rPr b="1" lang="en-US" sz="2100">
                <a:solidFill>
                  <a:schemeClr val="dk1"/>
                </a:solidFill>
                <a:latin typeface="Avenir"/>
                <a:ea typeface="Avenir"/>
                <a:cs typeface="Avenir"/>
                <a:sym typeface="Avenir"/>
              </a:rPr>
              <a:t>Rookie Team </a:t>
            </a:r>
            <a:endParaRPr b="1" sz="2100">
              <a:solidFill>
                <a:schemeClr val="dk1"/>
              </a:solidFill>
              <a:latin typeface="Avenir"/>
              <a:ea typeface="Avenir"/>
              <a:cs typeface="Avenir"/>
              <a:sym typeface="Avenir"/>
            </a:endParaRPr>
          </a:p>
          <a:p>
            <a:pPr indent="-361950" lvl="1" marL="914400" marR="0" rtl="0" algn="l">
              <a:lnSpc>
                <a:spcPct val="100000"/>
              </a:lnSpc>
              <a:spcBef>
                <a:spcPts val="0"/>
              </a:spcBef>
              <a:spcAft>
                <a:spcPts val="0"/>
              </a:spcAft>
              <a:buClr>
                <a:schemeClr val="dk1"/>
              </a:buClr>
              <a:buSzPts val="2100"/>
              <a:buFont typeface="Avenir"/>
              <a:buChar char="○"/>
            </a:pPr>
            <a:r>
              <a:rPr b="1" lang="en-US" sz="2100">
                <a:solidFill>
                  <a:schemeClr val="dk1"/>
                </a:solidFill>
                <a:latin typeface="Avenir"/>
                <a:ea typeface="Avenir"/>
                <a:cs typeface="Avenir"/>
                <a:sym typeface="Avenir"/>
              </a:rPr>
              <a:t>Reach for the Stars </a:t>
            </a:r>
            <a:endParaRPr b="1" sz="2100">
              <a:solidFill>
                <a:schemeClr val="dk1"/>
              </a:solidFill>
              <a:latin typeface="Avenir"/>
              <a:ea typeface="Avenir"/>
              <a:cs typeface="Avenir"/>
              <a:sym typeface="Avenir"/>
            </a:endParaRPr>
          </a:p>
          <a:p>
            <a:pPr indent="0" lvl="0" marL="0" marR="0" rtl="0" algn="l">
              <a:lnSpc>
                <a:spcPct val="100000"/>
              </a:lnSpc>
              <a:spcBef>
                <a:spcPts val="0"/>
              </a:spcBef>
              <a:spcAft>
                <a:spcPts val="0"/>
              </a:spcAft>
              <a:buNone/>
            </a:pPr>
            <a:r>
              <a:rPr b="1" lang="en-US" sz="2100">
                <a:solidFill>
                  <a:schemeClr val="dk1"/>
                </a:solidFill>
                <a:latin typeface="Avenir"/>
                <a:ea typeface="Avenir"/>
                <a:cs typeface="Avenir"/>
                <a:sym typeface="Avenir"/>
              </a:rPr>
              <a:t> </a:t>
            </a:r>
            <a:endParaRPr b="1" sz="2100">
              <a:solidFill>
                <a:schemeClr val="dk1"/>
              </a:solidFill>
              <a:latin typeface="Avenir"/>
              <a:ea typeface="Avenir"/>
              <a:cs typeface="Avenir"/>
              <a:sym typeface="Avenir"/>
            </a:endParaRPr>
          </a:p>
        </p:txBody>
      </p:sp>
      <p:sp>
        <p:nvSpPr>
          <p:cNvPr id="388" name="Google Shape;388;g17cd0445e3c_0_37"/>
          <p:cNvSpPr txBox="1"/>
          <p:nvPr/>
        </p:nvSpPr>
        <p:spPr>
          <a:xfrm>
            <a:off x="457200" y="747712"/>
            <a:ext cx="8370900" cy="646500"/>
          </a:xfrm>
          <a:prstGeom prst="rect">
            <a:avLst/>
          </a:prstGeom>
          <a:noFill/>
          <a:ln>
            <a:noFill/>
          </a:ln>
        </p:spPr>
        <p:txBody>
          <a:bodyPr anchorCtr="0" anchor="b" bIns="45700" lIns="91425" spcFirstLastPara="1" rIns="91425" wrap="square" tIns="45700">
            <a:spAutoFit/>
          </a:bodyPr>
          <a:lstStyle/>
          <a:p>
            <a:pPr indent="0" lvl="0" marL="0" marR="0" rtl="0" algn="ctr">
              <a:lnSpc>
                <a:spcPct val="100000"/>
              </a:lnSpc>
              <a:spcBef>
                <a:spcPts val="0"/>
              </a:spcBef>
              <a:spcAft>
                <a:spcPts val="0"/>
              </a:spcAft>
              <a:buClr>
                <a:schemeClr val="dk2"/>
              </a:buClr>
              <a:buSzPts val="3600"/>
              <a:buFont typeface="Avenir"/>
              <a:buNone/>
            </a:pPr>
            <a:r>
              <a:rPr b="1" lang="en-US" sz="3600">
                <a:solidFill>
                  <a:schemeClr val="dk2"/>
                </a:solidFill>
                <a:latin typeface="Avenir"/>
                <a:ea typeface="Avenir"/>
                <a:cs typeface="Avenir"/>
                <a:sym typeface="Avenir"/>
              </a:rPr>
              <a:t>Challenge Change</a:t>
            </a:r>
            <a:endParaRPr b="0" i="0" sz="1400" u="none" cap="none" strike="noStrike">
              <a:solidFill>
                <a:srgbClr val="000000"/>
              </a:solidFill>
              <a:latin typeface="Arial"/>
              <a:ea typeface="Arial"/>
              <a:cs typeface="Arial"/>
              <a:sym typeface="Arial"/>
            </a:endParaRPr>
          </a:p>
        </p:txBody>
      </p:sp>
      <p:sp>
        <p:nvSpPr>
          <p:cNvPr id="389" name="Google Shape;389;g17cd0445e3c_0_37"/>
          <p:cNvSpPr/>
          <p:nvPr/>
        </p:nvSpPr>
        <p:spPr>
          <a:xfrm>
            <a:off x="2735650" y="2226250"/>
            <a:ext cx="443400" cy="264000"/>
          </a:xfrm>
          <a:prstGeom prst="rightArrow">
            <a:avLst>
              <a:gd fmla="val 5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g17cd0445e3c_0_37"/>
          <p:cNvSpPr/>
          <p:nvPr/>
        </p:nvSpPr>
        <p:spPr>
          <a:xfrm>
            <a:off x="4040400" y="2226250"/>
            <a:ext cx="443400" cy="264000"/>
          </a:xfrm>
          <a:prstGeom prst="rightArrow">
            <a:avLst>
              <a:gd fmla="val 5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1E0FF"/>
        </a:solidFill>
      </p:bgPr>
    </p:bg>
    <p:spTree>
      <p:nvGrpSpPr>
        <p:cNvPr id="394" name="Shape 394"/>
        <p:cNvGrpSpPr/>
        <p:nvPr/>
      </p:nvGrpSpPr>
      <p:grpSpPr>
        <a:xfrm>
          <a:off x="0" y="0"/>
          <a:ext cx="0" cy="0"/>
          <a:chOff x="0" y="0"/>
          <a:chExt cx="0" cy="0"/>
        </a:xfrm>
      </p:grpSpPr>
      <p:sp>
        <p:nvSpPr>
          <p:cNvPr id="395" name="Google Shape;395;p26"/>
          <p:cNvSpPr txBox="1"/>
          <p:nvPr/>
        </p:nvSpPr>
        <p:spPr>
          <a:xfrm>
            <a:off x="381000" y="1828800"/>
            <a:ext cx="8610600" cy="4210500"/>
          </a:xfrm>
          <a:prstGeom prst="rect">
            <a:avLst/>
          </a:prstGeom>
          <a:noFill/>
          <a:ln>
            <a:noFill/>
          </a:ln>
        </p:spPr>
        <p:txBody>
          <a:bodyPr anchorCtr="0" anchor="t" bIns="45700" lIns="91425" spcFirstLastPara="1" rIns="91425" wrap="square" tIns="45700">
            <a:spAutoFit/>
          </a:bodyPr>
          <a:lstStyle/>
          <a:p>
            <a:pPr indent="-342900" lvl="0" marL="457200" marR="0" rtl="0" algn="l">
              <a:lnSpc>
                <a:spcPct val="115000"/>
              </a:lnSpc>
              <a:spcBef>
                <a:spcPts val="0"/>
              </a:spcBef>
              <a:spcAft>
                <a:spcPts val="0"/>
              </a:spcAft>
              <a:buClr>
                <a:srgbClr val="547E1B"/>
              </a:buClr>
              <a:buSzPts val="1800"/>
              <a:buFont typeface="Avenir"/>
              <a:buChar char="▪"/>
            </a:pPr>
            <a:r>
              <a:rPr b="1" i="0" lang="en-US" sz="1800" u="none" cap="none" strike="noStrike">
                <a:solidFill>
                  <a:srgbClr val="547E1B"/>
                </a:solidFill>
                <a:latin typeface="Avenir"/>
                <a:ea typeface="Avenir"/>
                <a:cs typeface="Avenir"/>
                <a:sym typeface="Avenir"/>
              </a:rPr>
              <a:t>Communicate the engineering and design effort involved</a:t>
            </a:r>
            <a:endParaRPr b="1" i="0" sz="1400" u="none" cap="none" strike="noStrike">
              <a:solidFill>
                <a:srgbClr val="547E1B"/>
              </a:solidFill>
            </a:endParaRPr>
          </a:p>
          <a:p>
            <a:pPr indent="-317500" lvl="1" marL="914400" marR="0" rtl="0" algn="l">
              <a:lnSpc>
                <a:spcPct val="115000"/>
              </a:lnSpc>
              <a:spcBef>
                <a:spcPts val="0"/>
              </a:spcBef>
              <a:spcAft>
                <a:spcPts val="0"/>
              </a:spcAft>
              <a:buClr>
                <a:schemeClr val="dk1"/>
              </a:buClr>
              <a:buSzPts val="1400"/>
              <a:buFont typeface="Avenir"/>
              <a:buChar char="▪"/>
            </a:pPr>
            <a:r>
              <a:rPr b="0" i="0" lang="en-US" u="none" cap="none" strike="noStrike">
                <a:solidFill>
                  <a:schemeClr val="dk1"/>
                </a:solidFill>
                <a:latin typeface="Avenir"/>
                <a:ea typeface="Avenir"/>
                <a:cs typeface="Avenir"/>
                <a:sym typeface="Avenir"/>
              </a:rPr>
              <a:t>Analysis of predicted performance (compare actual)</a:t>
            </a:r>
            <a:endParaRPr b="0" i="0" u="none" cap="none" strike="noStrike">
              <a:solidFill>
                <a:schemeClr val="dk1"/>
              </a:solidFill>
              <a:latin typeface="Arial"/>
              <a:ea typeface="Arial"/>
              <a:cs typeface="Arial"/>
              <a:sym typeface="Arial"/>
            </a:endParaRPr>
          </a:p>
          <a:p>
            <a:pPr indent="-317500" lvl="2" marL="1371600" marR="0" rtl="0" algn="l">
              <a:lnSpc>
                <a:spcPct val="115000"/>
              </a:lnSpc>
              <a:spcBef>
                <a:spcPts val="0"/>
              </a:spcBef>
              <a:spcAft>
                <a:spcPts val="0"/>
              </a:spcAft>
              <a:buClr>
                <a:schemeClr val="dk1"/>
              </a:buClr>
              <a:buSzPts val="1400"/>
              <a:buFont typeface="Avenir"/>
              <a:buChar char="▪"/>
            </a:pPr>
            <a:r>
              <a:rPr b="0" i="0" lang="en-US" u="none" cap="none" strike="noStrike">
                <a:solidFill>
                  <a:schemeClr val="dk1"/>
                </a:solidFill>
                <a:latin typeface="Avenir"/>
                <a:ea typeface="Avenir"/>
                <a:cs typeface="Avenir"/>
                <a:sym typeface="Avenir"/>
              </a:rPr>
              <a:t>Temporary RockSim V9 – TARC Temporary License (Exp. Aug 31) - $20</a:t>
            </a:r>
            <a:endParaRPr b="0" i="0" u="none" cap="none" strike="noStrike">
              <a:solidFill>
                <a:schemeClr val="dk1"/>
              </a:solidFill>
              <a:latin typeface="Arial"/>
              <a:ea typeface="Arial"/>
              <a:cs typeface="Arial"/>
              <a:sym typeface="Arial"/>
            </a:endParaRPr>
          </a:p>
          <a:p>
            <a:pPr indent="-317500" lvl="2" marL="1371600" marR="0" rtl="0" algn="l">
              <a:lnSpc>
                <a:spcPct val="115000"/>
              </a:lnSpc>
              <a:spcBef>
                <a:spcPts val="0"/>
              </a:spcBef>
              <a:spcAft>
                <a:spcPts val="0"/>
              </a:spcAft>
              <a:buSzPts val="1400"/>
              <a:buFont typeface="Avenir"/>
              <a:buChar char="▪"/>
            </a:pPr>
            <a:r>
              <a:rPr i="0" lang="en-US" u="sng" cap="none" strike="noStrike">
                <a:solidFill>
                  <a:schemeClr val="hlink"/>
                </a:solidFill>
                <a:latin typeface="Avenir"/>
                <a:ea typeface="Avenir"/>
                <a:cs typeface="Avenir"/>
                <a:sym typeface="Avenir"/>
                <a:hlinkClick r:id="rId3"/>
              </a:rPr>
              <a:t>https://www.apogeerockets.com/Rocket_Software/RockSim_Educational_TARC</a:t>
            </a:r>
            <a:endParaRPr i="0" cap="none" strike="noStrike">
              <a:solidFill>
                <a:srgbClr val="000000"/>
              </a:solidFill>
              <a:latin typeface="Avenir"/>
              <a:ea typeface="Avenir"/>
              <a:cs typeface="Avenir"/>
              <a:sym typeface="Avenir"/>
            </a:endParaRPr>
          </a:p>
          <a:p>
            <a:pPr indent="-311150" lvl="3" marL="1828800" marR="0" rtl="0" algn="l">
              <a:lnSpc>
                <a:spcPct val="115000"/>
              </a:lnSpc>
              <a:spcBef>
                <a:spcPts val="0"/>
              </a:spcBef>
              <a:spcAft>
                <a:spcPts val="0"/>
              </a:spcAft>
              <a:buClr>
                <a:schemeClr val="dk1"/>
              </a:buClr>
              <a:buSzPts val="1300"/>
              <a:buFont typeface="Avenir"/>
              <a:buChar char="▪"/>
            </a:pPr>
            <a:r>
              <a:rPr b="0" i="0" lang="en-US" sz="1300" u="none" cap="none" strike="noStrike">
                <a:solidFill>
                  <a:schemeClr val="dk1"/>
                </a:solidFill>
                <a:latin typeface="Avenir"/>
                <a:ea typeface="Avenir"/>
                <a:cs typeface="Avenir"/>
                <a:sym typeface="Avenir"/>
              </a:rPr>
              <a:t>TARC Team Number:  FNL2</a:t>
            </a:r>
            <a:r>
              <a:rPr lang="en-US" sz="1300">
                <a:solidFill>
                  <a:schemeClr val="dk1"/>
                </a:solidFill>
                <a:latin typeface="Avenir"/>
                <a:ea typeface="Avenir"/>
                <a:cs typeface="Avenir"/>
                <a:sym typeface="Avenir"/>
              </a:rPr>
              <a:t>3</a:t>
            </a:r>
            <a:r>
              <a:rPr b="0" i="0" lang="en-US" sz="1300" u="none" cap="none" strike="noStrike">
                <a:solidFill>
                  <a:schemeClr val="dk1"/>
                </a:solidFill>
                <a:latin typeface="Avenir"/>
                <a:ea typeface="Avenir"/>
                <a:cs typeface="Avenir"/>
                <a:sym typeface="Avenir"/>
              </a:rPr>
              <a:t>_(Your team’s award #)</a:t>
            </a:r>
            <a:endParaRPr b="0" i="0" sz="1300" u="none" cap="none" strike="noStrike">
              <a:solidFill>
                <a:schemeClr val="dk1"/>
              </a:solidFill>
              <a:latin typeface="Arial"/>
              <a:ea typeface="Arial"/>
              <a:cs typeface="Arial"/>
              <a:sym typeface="Arial"/>
            </a:endParaRPr>
          </a:p>
          <a:p>
            <a:pPr indent="-317500" lvl="1" marL="914400" marR="0" rtl="0" algn="l">
              <a:lnSpc>
                <a:spcPct val="115000"/>
              </a:lnSpc>
              <a:spcBef>
                <a:spcPts val="0"/>
              </a:spcBef>
              <a:spcAft>
                <a:spcPts val="0"/>
              </a:spcAft>
              <a:buClr>
                <a:schemeClr val="dk1"/>
              </a:buClr>
              <a:buSzPts val="1400"/>
              <a:buFont typeface="Avenir"/>
              <a:buChar char="▪"/>
            </a:pPr>
            <a:r>
              <a:rPr b="0" i="0" lang="en-US" sz="1400" u="none" cap="none" strike="noStrike">
                <a:solidFill>
                  <a:schemeClr val="dk1"/>
                </a:solidFill>
                <a:latin typeface="Avenir"/>
                <a:ea typeface="Avenir"/>
                <a:cs typeface="Avenir"/>
                <a:sym typeface="Avenir"/>
              </a:rPr>
              <a:t>SHOW the design and construction as it progresses (pictures, diagrams, etc.)</a:t>
            </a:r>
            <a:endParaRPr b="0" i="0" sz="1400" u="none" cap="none" strike="noStrike">
              <a:solidFill>
                <a:schemeClr val="dk1"/>
              </a:solidFill>
              <a:latin typeface="Arial"/>
              <a:ea typeface="Arial"/>
              <a:cs typeface="Arial"/>
              <a:sym typeface="Arial"/>
            </a:endParaRPr>
          </a:p>
          <a:p>
            <a:pPr indent="0" lvl="0" marL="0" marR="0" rtl="0" algn="l">
              <a:lnSpc>
                <a:spcPct val="115000"/>
              </a:lnSpc>
              <a:spcBef>
                <a:spcPts val="0"/>
              </a:spcBef>
              <a:spcAft>
                <a:spcPts val="0"/>
              </a:spcAft>
              <a:buNone/>
            </a:pPr>
            <a:r>
              <a:t/>
            </a:r>
            <a:endParaRPr b="0" i="0" sz="1000" u="none" cap="none" strike="noStrike">
              <a:solidFill>
                <a:schemeClr val="dk1"/>
              </a:solidFill>
              <a:latin typeface="Avenir"/>
              <a:ea typeface="Avenir"/>
              <a:cs typeface="Avenir"/>
              <a:sym typeface="Avenir"/>
            </a:endParaRPr>
          </a:p>
          <a:p>
            <a:pPr indent="-342900" lvl="0" marL="457200" marR="0" rtl="0" algn="l">
              <a:lnSpc>
                <a:spcPct val="115000"/>
              </a:lnSpc>
              <a:spcBef>
                <a:spcPts val="0"/>
              </a:spcBef>
              <a:spcAft>
                <a:spcPts val="0"/>
              </a:spcAft>
              <a:buSzPts val="1800"/>
              <a:buFont typeface="Avenir"/>
              <a:buChar char="▪"/>
            </a:pPr>
            <a:r>
              <a:rPr b="0" i="0" lang="en-US" sz="1800" u="none" cap="none" strike="noStrike">
                <a:solidFill>
                  <a:srgbClr val="547E1B"/>
                </a:solidFill>
                <a:latin typeface="Avenir"/>
                <a:ea typeface="Avenir"/>
                <a:cs typeface="Avenir"/>
                <a:sym typeface="Avenir"/>
              </a:rPr>
              <a:t>Reports are due when posted on </a:t>
            </a:r>
            <a:r>
              <a:rPr b="1" i="0" lang="en-US" sz="1800" u="sng" cap="none" strike="noStrike">
                <a:solidFill>
                  <a:srgbClr val="547E1B"/>
                </a:solidFill>
                <a:latin typeface="Avenir"/>
                <a:ea typeface="Avenir"/>
                <a:cs typeface="Avenir"/>
                <a:sym typeface="Avenir"/>
              </a:rPr>
              <a:t>Competition Handbook </a:t>
            </a:r>
            <a:r>
              <a:rPr b="0" i="0" lang="en-US" sz="1800" u="none" cap="none" strike="noStrike">
                <a:solidFill>
                  <a:srgbClr val="547E1B"/>
                </a:solidFill>
                <a:latin typeface="Avenir"/>
                <a:ea typeface="Avenir"/>
                <a:cs typeface="Avenir"/>
                <a:sym typeface="Avenir"/>
              </a:rPr>
              <a:t>calendar</a:t>
            </a:r>
            <a:r>
              <a:rPr b="0" i="0" lang="en-US" sz="1800" u="none" cap="none" strike="noStrike">
                <a:solidFill>
                  <a:schemeClr val="dk1"/>
                </a:solidFill>
                <a:latin typeface="Avenir"/>
                <a:ea typeface="Avenir"/>
                <a:cs typeface="Avenir"/>
                <a:sym typeface="Avenir"/>
              </a:rPr>
              <a:t> </a:t>
            </a:r>
            <a:endParaRPr b="0" i="0" sz="1400" u="none" cap="none" strike="noStrike">
              <a:solidFill>
                <a:srgbClr val="000000"/>
              </a:solidFill>
              <a:latin typeface="Arial"/>
              <a:ea typeface="Arial"/>
              <a:cs typeface="Arial"/>
              <a:sym typeface="Arial"/>
            </a:endParaRPr>
          </a:p>
          <a:p>
            <a:pPr indent="-317500" lvl="1" marL="914400" marR="0" rtl="0" algn="l">
              <a:lnSpc>
                <a:spcPct val="115000"/>
              </a:lnSpc>
              <a:spcBef>
                <a:spcPts val="0"/>
              </a:spcBef>
              <a:spcAft>
                <a:spcPts val="0"/>
              </a:spcAft>
              <a:buClr>
                <a:schemeClr val="dk1"/>
              </a:buClr>
              <a:buSzPts val="1400"/>
              <a:buFont typeface="Avenir"/>
              <a:buChar char="▪"/>
            </a:pPr>
            <a:r>
              <a:rPr b="0" i="0" lang="en-US" sz="1400" u="none" cap="none" strike="noStrike">
                <a:solidFill>
                  <a:schemeClr val="dk1"/>
                </a:solidFill>
                <a:latin typeface="Avenir"/>
                <a:ea typeface="Avenir"/>
                <a:cs typeface="Avenir"/>
                <a:sym typeface="Avenir"/>
              </a:rPr>
              <a:t>Reports = 75% of overall score </a:t>
            </a:r>
            <a:endParaRPr b="0" i="0" sz="1400" u="none" cap="none" strike="noStrike">
              <a:solidFill>
                <a:schemeClr val="dk1"/>
              </a:solidFill>
              <a:latin typeface="Arial"/>
              <a:ea typeface="Arial"/>
              <a:cs typeface="Arial"/>
              <a:sym typeface="Arial"/>
            </a:endParaRPr>
          </a:p>
          <a:p>
            <a:pPr indent="-342900" lvl="0" marL="457200" marR="0" rtl="0" algn="l">
              <a:lnSpc>
                <a:spcPct val="115000"/>
              </a:lnSpc>
              <a:spcBef>
                <a:spcPts val="0"/>
              </a:spcBef>
              <a:spcAft>
                <a:spcPts val="0"/>
              </a:spcAft>
              <a:buClr>
                <a:srgbClr val="547E1B"/>
              </a:buClr>
              <a:buSzPts val="1800"/>
              <a:buFont typeface="Avenir"/>
              <a:buChar char="▪"/>
            </a:pPr>
            <a:r>
              <a:rPr b="0" i="0" lang="en-US" sz="1800" u="none" cap="none" strike="noStrike">
                <a:solidFill>
                  <a:srgbClr val="547E1B"/>
                </a:solidFill>
                <a:latin typeface="Avenir"/>
                <a:ea typeface="Avenir"/>
                <a:cs typeface="Avenir"/>
                <a:sym typeface="Avenir"/>
              </a:rPr>
              <a:t>A Report Template (MS Word) is provided for each report</a:t>
            </a:r>
            <a:endParaRPr b="0" i="0" sz="1400" u="none" cap="none" strike="noStrike">
              <a:solidFill>
                <a:srgbClr val="547E1B"/>
              </a:solidFill>
              <a:latin typeface="Arial"/>
              <a:ea typeface="Arial"/>
              <a:cs typeface="Arial"/>
              <a:sym typeface="Arial"/>
            </a:endParaRPr>
          </a:p>
          <a:p>
            <a:pPr indent="-317500" lvl="1" marL="914400" marR="0" rtl="0" algn="l">
              <a:lnSpc>
                <a:spcPct val="115000"/>
              </a:lnSpc>
              <a:spcBef>
                <a:spcPts val="0"/>
              </a:spcBef>
              <a:spcAft>
                <a:spcPts val="0"/>
              </a:spcAft>
              <a:buClr>
                <a:schemeClr val="dk1"/>
              </a:buClr>
              <a:buSzPts val="1400"/>
              <a:buFont typeface="Avenir"/>
              <a:buChar char="▪"/>
            </a:pPr>
            <a:r>
              <a:rPr b="0" i="0" lang="en-US" sz="1400" u="none" cap="none" strike="noStrike">
                <a:solidFill>
                  <a:schemeClr val="dk1"/>
                </a:solidFill>
                <a:latin typeface="Avenir"/>
                <a:ea typeface="Avenir"/>
                <a:cs typeface="Avenir"/>
                <a:sym typeface="Avenir"/>
              </a:rPr>
              <a:t>Link to Report Templates are found on the WSGC Website</a:t>
            </a:r>
            <a:endParaRPr b="0" i="0" sz="1400" u="none" cap="none" strike="noStrike">
              <a:solidFill>
                <a:schemeClr val="dk1"/>
              </a:solidFill>
              <a:latin typeface="Arial"/>
              <a:ea typeface="Arial"/>
              <a:cs typeface="Arial"/>
              <a:sym typeface="Arial"/>
            </a:endParaRPr>
          </a:p>
          <a:p>
            <a:pPr indent="-317500" lvl="2" marL="1371600" marR="0" rtl="0" algn="l">
              <a:lnSpc>
                <a:spcPct val="115000"/>
              </a:lnSpc>
              <a:spcBef>
                <a:spcPts val="0"/>
              </a:spcBef>
              <a:spcAft>
                <a:spcPts val="0"/>
              </a:spcAft>
              <a:buSzPts val="1400"/>
              <a:buFont typeface="Avenir"/>
              <a:buChar char="▪"/>
            </a:pPr>
            <a:r>
              <a:rPr i="0" lang="en-US" u="sng" cap="none" strike="noStrike">
                <a:solidFill>
                  <a:schemeClr val="hlink"/>
                </a:solidFill>
                <a:latin typeface="Avenir"/>
                <a:ea typeface="Avenir"/>
                <a:cs typeface="Avenir"/>
                <a:sym typeface="Avenir"/>
                <a:hlinkClick r:id="rId4"/>
              </a:rPr>
              <a:t>https://spacegrant.carthage.edu/first-nations-launch/rubric/</a:t>
            </a:r>
            <a:endParaRPr i="0" sz="1600" u="none" cap="none" strike="noStrike">
              <a:solidFill>
                <a:srgbClr val="000000"/>
              </a:solidFill>
              <a:latin typeface="Avenir"/>
              <a:ea typeface="Avenir"/>
              <a:cs typeface="Avenir"/>
              <a:sym typeface="Avenir"/>
            </a:endParaRPr>
          </a:p>
          <a:p>
            <a:pPr indent="-342900" lvl="0" marL="457200" marR="0" rtl="0" algn="l">
              <a:lnSpc>
                <a:spcPct val="115000"/>
              </a:lnSpc>
              <a:spcBef>
                <a:spcPts val="0"/>
              </a:spcBef>
              <a:spcAft>
                <a:spcPts val="0"/>
              </a:spcAft>
              <a:buClr>
                <a:srgbClr val="547E1B"/>
              </a:buClr>
              <a:buSzPts val="1800"/>
              <a:buFont typeface="Avenir"/>
              <a:buChar char="▪"/>
            </a:pPr>
            <a:r>
              <a:rPr b="0" i="0" lang="en-US" sz="1800" u="none" cap="none" strike="noStrike">
                <a:solidFill>
                  <a:srgbClr val="547E1B"/>
                </a:solidFill>
                <a:latin typeface="Avenir"/>
                <a:ea typeface="Avenir"/>
                <a:cs typeface="Avenir"/>
                <a:sym typeface="Avenir"/>
              </a:rPr>
              <a:t>Design Review Development Webinar (optional) – Nov </a:t>
            </a:r>
            <a:r>
              <a:rPr lang="en-US" sz="1800">
                <a:solidFill>
                  <a:srgbClr val="547E1B"/>
                </a:solidFill>
                <a:latin typeface="Avenir"/>
                <a:ea typeface="Avenir"/>
                <a:cs typeface="Avenir"/>
                <a:sym typeface="Avenir"/>
              </a:rPr>
              <a:t>8</a:t>
            </a:r>
            <a:r>
              <a:rPr b="0" i="0" lang="en-US" sz="1800" u="none" cap="none" strike="noStrike">
                <a:solidFill>
                  <a:srgbClr val="547E1B"/>
                </a:solidFill>
                <a:latin typeface="Avenir"/>
                <a:ea typeface="Avenir"/>
                <a:cs typeface="Avenir"/>
                <a:sym typeface="Avenir"/>
              </a:rPr>
              <a:t>, 20</a:t>
            </a:r>
            <a:r>
              <a:rPr lang="en-US" sz="1800">
                <a:solidFill>
                  <a:srgbClr val="547E1B"/>
                </a:solidFill>
                <a:latin typeface="Avenir"/>
                <a:ea typeface="Avenir"/>
                <a:cs typeface="Avenir"/>
                <a:sym typeface="Avenir"/>
              </a:rPr>
              <a:t>22</a:t>
            </a:r>
            <a:endParaRPr b="0" i="0" sz="1400" u="none" cap="none" strike="noStrike">
              <a:solidFill>
                <a:srgbClr val="547E1B"/>
              </a:solidFill>
              <a:latin typeface="Arial"/>
              <a:ea typeface="Arial"/>
              <a:cs typeface="Arial"/>
              <a:sym typeface="Arial"/>
            </a:endParaRPr>
          </a:p>
          <a:p>
            <a:pPr indent="-266700" lvl="3" marL="1828800" marR="0" rtl="0" algn="l">
              <a:lnSpc>
                <a:spcPct val="115000"/>
              </a:lnSpc>
              <a:spcBef>
                <a:spcPts val="0"/>
              </a:spcBef>
              <a:spcAft>
                <a:spcPts val="0"/>
              </a:spcAft>
              <a:buClr>
                <a:schemeClr val="dk1"/>
              </a:buClr>
              <a:buSzPts val="600"/>
              <a:buFont typeface="Avenir"/>
              <a:buChar char="▪"/>
            </a:pPr>
            <a:r>
              <a:t/>
            </a:r>
            <a:endParaRPr b="0" i="0" sz="600" u="none" cap="none" strike="noStrike">
              <a:solidFill>
                <a:schemeClr val="dk1"/>
              </a:solidFill>
              <a:latin typeface="Avenir"/>
              <a:ea typeface="Avenir"/>
              <a:cs typeface="Avenir"/>
              <a:sym typeface="Avenir"/>
            </a:endParaRPr>
          </a:p>
          <a:p>
            <a:pPr indent="-342900" lvl="0" marL="457200" marR="0" rtl="0" algn="l">
              <a:lnSpc>
                <a:spcPct val="115000"/>
              </a:lnSpc>
              <a:spcBef>
                <a:spcPts val="0"/>
              </a:spcBef>
              <a:spcAft>
                <a:spcPts val="0"/>
              </a:spcAft>
              <a:buClr>
                <a:srgbClr val="547E1B"/>
              </a:buClr>
              <a:buSzPts val="1800"/>
              <a:buFont typeface="Avenir"/>
              <a:buChar char="▪"/>
            </a:pPr>
            <a:r>
              <a:rPr b="0" i="0" lang="en-US" sz="1800" u="none" cap="none" strike="noStrike">
                <a:solidFill>
                  <a:srgbClr val="547E1B"/>
                </a:solidFill>
                <a:latin typeface="Avenir"/>
                <a:ea typeface="Avenir"/>
                <a:cs typeface="Avenir"/>
                <a:sym typeface="Avenir"/>
              </a:rPr>
              <a:t>Gateway Teams do not submit reports</a:t>
            </a:r>
            <a:endParaRPr b="0" i="0" sz="1400" u="none" cap="none" strike="noStrike">
              <a:solidFill>
                <a:srgbClr val="547E1B"/>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venir"/>
              <a:ea typeface="Avenir"/>
              <a:cs typeface="Avenir"/>
              <a:sym typeface="Avenir"/>
            </a:endParaRPr>
          </a:p>
        </p:txBody>
      </p:sp>
      <p:sp>
        <p:nvSpPr>
          <p:cNvPr id="396" name="Google Shape;396;p26"/>
          <p:cNvSpPr txBox="1"/>
          <p:nvPr/>
        </p:nvSpPr>
        <p:spPr>
          <a:xfrm>
            <a:off x="228600" y="677862"/>
            <a:ext cx="8458200" cy="64611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2"/>
              </a:buClr>
              <a:buSzPts val="3600"/>
              <a:buFont typeface="Avenir"/>
              <a:buNone/>
            </a:pPr>
            <a:r>
              <a:rPr b="1" i="0" lang="en-US" sz="3600" u="none" cap="none" strike="noStrike">
                <a:solidFill>
                  <a:schemeClr val="dk2"/>
                </a:solidFill>
                <a:latin typeface="Avenir"/>
                <a:ea typeface="Avenir"/>
                <a:cs typeface="Avenir"/>
                <a:sym typeface="Avenir"/>
              </a:rPr>
              <a:t>Written Design Reviews (Moon / Mars)</a:t>
            </a:r>
            <a:endParaRPr b="0" i="0" sz="1400" u="none" cap="none" strike="noStrike">
              <a:solidFill>
                <a:srgbClr val="000000"/>
              </a:solidFill>
              <a:latin typeface="Arial"/>
              <a:ea typeface="Arial"/>
              <a:cs typeface="Arial"/>
              <a:sym typeface="Arial"/>
            </a:endParaRPr>
          </a:p>
        </p:txBody>
      </p:sp>
      <p:pic>
        <p:nvPicPr>
          <p:cNvPr descr="See related image detail" id="397" name="Google Shape;397;p26"/>
          <p:cNvPicPr preferRelativeResize="0"/>
          <p:nvPr/>
        </p:nvPicPr>
        <p:blipFill rotWithShape="1">
          <a:blip r:embed="rId5">
            <a:alphaModFix/>
          </a:blip>
          <a:srcRect b="0" l="20645" r="32902" t="0"/>
          <a:stretch/>
        </p:blipFill>
        <p:spPr>
          <a:xfrm>
            <a:off x="7902575" y="3524250"/>
            <a:ext cx="1155700" cy="25265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1E0FF"/>
        </a:solidFill>
      </p:bgPr>
    </p:bg>
    <p:spTree>
      <p:nvGrpSpPr>
        <p:cNvPr id="402" name="Shape 402"/>
        <p:cNvGrpSpPr/>
        <p:nvPr/>
      </p:nvGrpSpPr>
      <p:grpSpPr>
        <a:xfrm>
          <a:off x="0" y="0"/>
          <a:ext cx="0" cy="0"/>
          <a:chOff x="0" y="0"/>
          <a:chExt cx="0" cy="0"/>
        </a:xfrm>
      </p:grpSpPr>
      <p:sp>
        <p:nvSpPr>
          <p:cNvPr id="403" name="Google Shape;403;p27"/>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404" name="Google Shape;404;p27"/>
          <p:cNvSpPr txBox="1"/>
          <p:nvPr/>
        </p:nvSpPr>
        <p:spPr>
          <a:xfrm>
            <a:off x="317500" y="776287"/>
            <a:ext cx="8637587" cy="70802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4000"/>
              <a:buFont typeface="Arial"/>
              <a:buNone/>
            </a:pPr>
            <a:r>
              <a:rPr b="1" lang="en-US" sz="4000">
                <a:solidFill>
                  <a:srgbClr val="323232"/>
                </a:solidFill>
                <a:latin typeface="Avenir"/>
                <a:ea typeface="Avenir"/>
                <a:cs typeface="Avenir"/>
                <a:sym typeface="Avenir"/>
              </a:rPr>
              <a:t>Fly Sheets</a:t>
            </a:r>
            <a:r>
              <a:rPr b="1" i="0" lang="en-US" sz="4000" u="none" cap="none" strike="noStrike">
                <a:solidFill>
                  <a:srgbClr val="323232"/>
                </a:solidFill>
                <a:latin typeface="Avenir"/>
                <a:ea typeface="Avenir"/>
                <a:cs typeface="Avenir"/>
                <a:sym typeface="Avenir"/>
              </a:rPr>
              <a:t> (All Teams)</a:t>
            </a:r>
            <a:endParaRPr i="0" sz="1400" u="none" cap="none" strike="noStrike">
              <a:solidFill>
                <a:srgbClr val="000000"/>
              </a:solidFill>
              <a:latin typeface="Avenir"/>
              <a:ea typeface="Avenir"/>
              <a:cs typeface="Avenir"/>
              <a:sym typeface="Avenir"/>
            </a:endParaRPr>
          </a:p>
        </p:txBody>
      </p:sp>
      <p:sp>
        <p:nvSpPr>
          <p:cNvPr id="405" name="Google Shape;405;p27"/>
          <p:cNvSpPr txBox="1"/>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p>
            <a:pPr indent="-368300" lvl="0" marL="457200" marR="0" rtl="0" algn="l">
              <a:lnSpc>
                <a:spcPct val="100000"/>
              </a:lnSpc>
              <a:spcBef>
                <a:spcPts val="0"/>
              </a:spcBef>
              <a:spcAft>
                <a:spcPts val="0"/>
              </a:spcAft>
              <a:buClr>
                <a:srgbClr val="547E1B"/>
              </a:buClr>
              <a:buSzPts val="2200"/>
              <a:buFont typeface="Avenir"/>
              <a:buChar char="●"/>
            </a:pPr>
            <a:r>
              <a:rPr b="1" lang="en-US" sz="2200">
                <a:solidFill>
                  <a:srgbClr val="547E1B"/>
                </a:solidFill>
                <a:latin typeface="Avenir"/>
                <a:ea typeface="Avenir"/>
                <a:cs typeface="Avenir"/>
                <a:sym typeface="Avenir"/>
              </a:rPr>
              <a:t>T</a:t>
            </a:r>
            <a:r>
              <a:rPr b="1" i="0" lang="en-US" sz="2200" u="none" cap="none" strike="noStrike">
                <a:solidFill>
                  <a:srgbClr val="547E1B"/>
                </a:solidFill>
                <a:latin typeface="Avenir"/>
                <a:ea typeface="Avenir"/>
                <a:cs typeface="Avenir"/>
                <a:sym typeface="Avenir"/>
              </a:rPr>
              <a:t>eams are required to submit a flysheet at first 4 cycles</a:t>
            </a:r>
            <a:endParaRPr b="1" sz="2200">
              <a:solidFill>
                <a:srgbClr val="547E1B"/>
              </a:solidFill>
              <a:latin typeface="Avenir"/>
              <a:ea typeface="Avenir"/>
              <a:cs typeface="Avenir"/>
              <a:sym typeface="Avenir"/>
            </a:endParaRPr>
          </a:p>
          <a:p>
            <a:pPr indent="-368300" lvl="0" marL="457200" marR="0" rtl="0" algn="l">
              <a:lnSpc>
                <a:spcPct val="100000"/>
              </a:lnSpc>
              <a:spcBef>
                <a:spcPts val="0"/>
              </a:spcBef>
              <a:spcAft>
                <a:spcPts val="0"/>
              </a:spcAft>
              <a:buClr>
                <a:srgbClr val="547E1B"/>
              </a:buClr>
              <a:buSzPts val="2200"/>
              <a:buFont typeface="Avenir"/>
              <a:buChar char="●"/>
            </a:pPr>
            <a:r>
              <a:rPr b="1" i="0" lang="en-US" sz="2200" u="none" cap="none" strike="noStrike">
                <a:solidFill>
                  <a:srgbClr val="547E1B"/>
                </a:solidFill>
                <a:latin typeface="Avenir"/>
                <a:ea typeface="Avenir"/>
                <a:cs typeface="Avenir"/>
                <a:sym typeface="Avenir"/>
              </a:rPr>
              <a:t>Proposal, PDR, CDR, FRR</a:t>
            </a:r>
            <a:endParaRPr b="1" i="0" sz="2000" u="none" cap="none" strike="noStrike">
              <a:solidFill>
                <a:srgbClr val="547E1B"/>
              </a:solidFill>
              <a:latin typeface="Avenir"/>
              <a:ea typeface="Avenir"/>
              <a:cs typeface="Avenir"/>
              <a:sym typeface="Avenir"/>
            </a:endParaRPr>
          </a:p>
          <a:p>
            <a:pPr indent="-342900" lvl="1" marL="914400" marR="0" rtl="0" algn="l">
              <a:lnSpc>
                <a:spcPct val="100000"/>
              </a:lnSpc>
              <a:spcBef>
                <a:spcPts val="0"/>
              </a:spcBef>
              <a:spcAft>
                <a:spcPts val="0"/>
              </a:spcAft>
              <a:buClr>
                <a:srgbClr val="000000"/>
              </a:buClr>
              <a:buSzPts val="1800"/>
              <a:buFont typeface="Avenir"/>
              <a:buChar char="○"/>
            </a:pPr>
            <a:r>
              <a:rPr i="0" lang="en-US" sz="1800" u="none" cap="none" strike="noStrike">
                <a:solidFill>
                  <a:srgbClr val="000000"/>
                </a:solidFill>
                <a:latin typeface="Avenir"/>
                <a:ea typeface="Avenir"/>
                <a:cs typeface="Avenir"/>
                <a:sym typeface="Avenir"/>
              </a:rPr>
              <a:t>The template can be found on the FNL Website under ‘Report Templates and Scoring Rubrics’ </a:t>
            </a:r>
            <a:endParaRPr i="0" sz="2000" u="none" cap="none" strike="noStrike">
              <a:solidFill>
                <a:srgbClr val="000000"/>
              </a:solidFill>
              <a:latin typeface="Avenir"/>
              <a:ea typeface="Avenir"/>
              <a:cs typeface="Avenir"/>
              <a:sym typeface="Avenir"/>
            </a:endParaRPr>
          </a:p>
          <a:p>
            <a:pPr indent="-342900" lvl="1" marL="914400" marR="0" rtl="0" algn="l">
              <a:lnSpc>
                <a:spcPct val="100000"/>
              </a:lnSpc>
              <a:spcBef>
                <a:spcPts val="0"/>
              </a:spcBef>
              <a:spcAft>
                <a:spcPts val="0"/>
              </a:spcAft>
              <a:buSzPts val="1800"/>
              <a:buFont typeface="Avenir"/>
              <a:buChar char="○"/>
            </a:pPr>
            <a:r>
              <a:rPr i="0" lang="en-US" sz="1800" u="sng" cap="none" strike="noStrike">
                <a:solidFill>
                  <a:schemeClr val="hlink"/>
                </a:solidFill>
                <a:latin typeface="Avenir"/>
                <a:ea typeface="Avenir"/>
                <a:cs typeface="Avenir"/>
                <a:sym typeface="Avenir"/>
                <a:hlinkClick r:id="rId3"/>
              </a:rPr>
              <a:t>https://spacegrant.carthage.edu/first-nations-launch/rubric/</a:t>
            </a:r>
            <a:endParaRPr sz="2600">
              <a:latin typeface="Avenir"/>
              <a:ea typeface="Avenir"/>
              <a:cs typeface="Avenir"/>
              <a:sym typeface="Avenir"/>
            </a:endParaRPr>
          </a:p>
          <a:p>
            <a:pPr indent="-368300" lvl="0" marL="457200" marR="0" rtl="0" algn="l">
              <a:lnSpc>
                <a:spcPct val="100000"/>
              </a:lnSpc>
              <a:spcBef>
                <a:spcPts val="0"/>
              </a:spcBef>
              <a:spcAft>
                <a:spcPts val="0"/>
              </a:spcAft>
              <a:buClr>
                <a:srgbClr val="547E1B"/>
              </a:buClr>
              <a:buSzPts val="2200"/>
              <a:buFont typeface="Avenir"/>
              <a:buChar char="●"/>
            </a:pPr>
            <a:r>
              <a:rPr b="1" i="0" lang="en-US" sz="2200" u="none" cap="none" strike="noStrike">
                <a:solidFill>
                  <a:srgbClr val="547E1B"/>
                </a:solidFill>
                <a:latin typeface="Avenir"/>
                <a:ea typeface="Avenir"/>
                <a:cs typeface="Avenir"/>
                <a:sym typeface="Avenir"/>
              </a:rPr>
              <a:t>The Flysheet is a summary of the technical specifications of your rocket / payload</a:t>
            </a:r>
            <a:endParaRPr b="1" i="0" sz="2200" u="none" cap="none" strike="noStrike">
              <a:solidFill>
                <a:srgbClr val="000000"/>
              </a:solidFill>
              <a:latin typeface="Avenir"/>
              <a:ea typeface="Avenir"/>
              <a:cs typeface="Avenir"/>
              <a:sym typeface="Avenir"/>
            </a:endParaRPr>
          </a:p>
          <a:p>
            <a:pPr indent="-368300" lvl="0" marL="457200" marR="0" rtl="0" algn="l">
              <a:lnSpc>
                <a:spcPct val="100000"/>
              </a:lnSpc>
              <a:spcBef>
                <a:spcPts val="0"/>
              </a:spcBef>
              <a:spcAft>
                <a:spcPts val="0"/>
              </a:spcAft>
              <a:buClr>
                <a:srgbClr val="547E1B"/>
              </a:buClr>
              <a:buSzPts val="2200"/>
              <a:buFont typeface="Avenir"/>
              <a:buChar char="●"/>
            </a:pPr>
            <a:r>
              <a:rPr b="1" i="0" lang="en-US" sz="2200" u="none" cap="none" strike="noStrike">
                <a:solidFill>
                  <a:srgbClr val="547E1B"/>
                </a:solidFill>
                <a:latin typeface="Avenir"/>
                <a:ea typeface="Avenir"/>
                <a:cs typeface="Avenir"/>
                <a:sym typeface="Avenir"/>
              </a:rPr>
              <a:t>Fill out the Flysheet </a:t>
            </a:r>
            <a:r>
              <a:rPr b="1" i="0" lang="en-US" sz="2200" u="sng" cap="none" strike="noStrike">
                <a:solidFill>
                  <a:srgbClr val="547E1B"/>
                </a:solidFill>
                <a:latin typeface="Avenir"/>
                <a:ea typeface="Avenir"/>
                <a:cs typeface="Avenir"/>
                <a:sym typeface="Avenir"/>
              </a:rPr>
              <a:t>after</a:t>
            </a:r>
            <a:r>
              <a:rPr b="1" i="0" lang="en-US" sz="2200" u="none" cap="none" strike="noStrike">
                <a:solidFill>
                  <a:srgbClr val="547E1B"/>
                </a:solidFill>
                <a:latin typeface="Avenir"/>
                <a:ea typeface="Avenir"/>
                <a:cs typeface="Avenir"/>
                <a:sym typeface="Avenir"/>
              </a:rPr>
              <a:t> your report is complete </a:t>
            </a:r>
            <a:endParaRPr b="1" i="0" sz="1600" u="none" cap="none" strike="noStrike">
              <a:solidFill>
                <a:srgbClr val="547E1B"/>
              </a:solidFill>
              <a:latin typeface="Avenir"/>
              <a:ea typeface="Avenir"/>
              <a:cs typeface="Avenir"/>
              <a:sym typeface="Avenir"/>
            </a:endParaRPr>
          </a:p>
          <a:p>
            <a:pPr indent="-342900" lvl="1" marL="914400" marR="0" rtl="0" algn="l">
              <a:lnSpc>
                <a:spcPct val="100000"/>
              </a:lnSpc>
              <a:spcBef>
                <a:spcPts val="0"/>
              </a:spcBef>
              <a:spcAft>
                <a:spcPts val="0"/>
              </a:spcAft>
              <a:buClr>
                <a:srgbClr val="000000"/>
              </a:buClr>
              <a:buSzPts val="1800"/>
              <a:buFont typeface="Avenir"/>
              <a:buChar char="○"/>
            </a:pPr>
            <a:r>
              <a:rPr i="0" lang="en-US" sz="1800" u="none" cap="none" strike="noStrike">
                <a:solidFill>
                  <a:srgbClr val="000000"/>
                </a:solidFill>
                <a:latin typeface="Avenir"/>
                <a:ea typeface="Avenir"/>
                <a:cs typeface="Avenir"/>
                <a:sym typeface="Avenir"/>
              </a:rPr>
              <a:t>Fill as much as you can at each cycle, from info in your report</a:t>
            </a:r>
            <a:endParaRPr i="0" sz="1800" u="none" cap="none" strike="noStrike">
              <a:solidFill>
                <a:srgbClr val="000000"/>
              </a:solidFill>
              <a:latin typeface="Avenir"/>
              <a:ea typeface="Avenir"/>
              <a:cs typeface="Avenir"/>
              <a:sym typeface="Avenir"/>
            </a:endParaRPr>
          </a:p>
          <a:p>
            <a:pPr indent="-336550" lvl="2" marL="1371600" marR="0" rtl="0" algn="l">
              <a:lnSpc>
                <a:spcPct val="100000"/>
              </a:lnSpc>
              <a:spcBef>
                <a:spcPts val="0"/>
              </a:spcBef>
              <a:spcAft>
                <a:spcPts val="0"/>
              </a:spcAft>
              <a:buClr>
                <a:srgbClr val="000000"/>
              </a:buClr>
              <a:buSzPts val="1700"/>
              <a:buFont typeface="Avenir"/>
              <a:buChar char="■"/>
            </a:pPr>
            <a:r>
              <a:rPr i="0" lang="en-US" sz="1700" u="none" cap="none" strike="noStrike">
                <a:solidFill>
                  <a:srgbClr val="000000"/>
                </a:solidFill>
                <a:latin typeface="Avenir"/>
                <a:ea typeface="Avenir"/>
                <a:cs typeface="Avenir"/>
                <a:sym typeface="Avenir"/>
              </a:rPr>
              <a:t>You may not understand much at Proposal, but will have a complete sheet at FRR</a:t>
            </a:r>
            <a:endParaRPr i="0" sz="1700" u="none" cap="none" strike="noStrike">
              <a:solidFill>
                <a:srgbClr val="000000"/>
              </a:solidFill>
              <a:latin typeface="Avenir"/>
              <a:ea typeface="Avenir"/>
              <a:cs typeface="Avenir"/>
              <a:sym typeface="Avenir"/>
            </a:endParaRPr>
          </a:p>
          <a:p>
            <a:pPr indent="-342900" lvl="1" marL="914400" marR="0" rtl="0" algn="l">
              <a:lnSpc>
                <a:spcPct val="100000"/>
              </a:lnSpc>
              <a:spcBef>
                <a:spcPts val="0"/>
              </a:spcBef>
              <a:spcAft>
                <a:spcPts val="0"/>
              </a:spcAft>
              <a:buClr>
                <a:srgbClr val="000000"/>
              </a:buClr>
              <a:buSzPts val="1800"/>
              <a:buFont typeface="Avenir"/>
              <a:buChar char="○"/>
            </a:pPr>
            <a:r>
              <a:rPr i="0" lang="en-US" sz="1800" u="none" cap="none" strike="noStrike">
                <a:solidFill>
                  <a:srgbClr val="000000"/>
                </a:solidFill>
                <a:latin typeface="Avenir"/>
                <a:ea typeface="Avenir"/>
                <a:cs typeface="Avenir"/>
                <a:sym typeface="Avenir"/>
              </a:rPr>
              <a:t>If you don’t understand a specification – ask</a:t>
            </a:r>
            <a:endParaRPr i="0" sz="1800" u="none" cap="none" strike="noStrike">
              <a:solidFill>
                <a:srgbClr val="000000"/>
              </a:solidFill>
              <a:latin typeface="Avenir"/>
              <a:ea typeface="Avenir"/>
              <a:cs typeface="Avenir"/>
              <a:sym typeface="Avenir"/>
            </a:endParaRPr>
          </a:p>
          <a:p>
            <a:pPr indent="-342900" lvl="1" marL="914400" marR="0" rtl="0" algn="l">
              <a:lnSpc>
                <a:spcPct val="100000"/>
              </a:lnSpc>
              <a:spcBef>
                <a:spcPts val="0"/>
              </a:spcBef>
              <a:spcAft>
                <a:spcPts val="0"/>
              </a:spcAft>
              <a:buClr>
                <a:srgbClr val="000000"/>
              </a:buClr>
              <a:buSzPts val="1800"/>
              <a:buFont typeface="Avenir"/>
              <a:buChar char="○"/>
            </a:pPr>
            <a:r>
              <a:rPr i="0" lang="en-US" sz="1800" u="none" cap="none" strike="noStrike">
                <a:solidFill>
                  <a:srgbClr val="000000"/>
                </a:solidFill>
                <a:latin typeface="Avenir"/>
                <a:ea typeface="Avenir"/>
                <a:cs typeface="Avenir"/>
                <a:sym typeface="Avenir"/>
              </a:rPr>
              <a:t>If you don’t have a specification, leave it blank</a:t>
            </a:r>
            <a:endParaRPr i="0" sz="1800" u="none" cap="none" strike="noStrike">
              <a:solidFill>
                <a:srgbClr val="000000"/>
              </a:solidFill>
              <a:latin typeface="Avenir"/>
              <a:ea typeface="Avenir"/>
              <a:cs typeface="Avenir"/>
              <a:sym typeface="Avenir"/>
            </a:endParaRPr>
          </a:p>
          <a:p>
            <a:pPr indent="-342900" lvl="2" marL="1371600" marR="0" rtl="0" algn="l">
              <a:lnSpc>
                <a:spcPct val="100000"/>
              </a:lnSpc>
              <a:spcBef>
                <a:spcPts val="0"/>
              </a:spcBef>
              <a:spcAft>
                <a:spcPts val="0"/>
              </a:spcAft>
              <a:buClr>
                <a:srgbClr val="000000"/>
              </a:buClr>
              <a:buSzPts val="1800"/>
              <a:buFont typeface="Avenir"/>
              <a:buChar char="■"/>
            </a:pPr>
            <a:r>
              <a:rPr i="0" lang="en-US" sz="1800" u="none" cap="none" strike="noStrike">
                <a:solidFill>
                  <a:srgbClr val="000000"/>
                </a:solidFill>
                <a:latin typeface="Avenir"/>
                <a:ea typeface="Avenir"/>
                <a:cs typeface="Avenir"/>
                <a:sym typeface="Avenir"/>
              </a:rPr>
              <a:t>We don’t expect all specifications at the Proposal</a:t>
            </a:r>
            <a:endParaRPr i="0" sz="18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1E0FF"/>
        </a:solidFill>
      </p:bgPr>
    </p:bg>
    <p:spTree>
      <p:nvGrpSpPr>
        <p:cNvPr id="410" name="Shape 410"/>
        <p:cNvGrpSpPr/>
        <p:nvPr/>
      </p:nvGrpSpPr>
      <p:grpSpPr>
        <a:xfrm>
          <a:off x="0" y="0"/>
          <a:ext cx="0" cy="0"/>
          <a:chOff x="0" y="0"/>
          <a:chExt cx="0" cy="0"/>
        </a:xfrm>
      </p:grpSpPr>
      <p:sp>
        <p:nvSpPr>
          <p:cNvPr id="411" name="Google Shape;411;p28"/>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412" name="Google Shape;412;p28"/>
          <p:cNvSpPr txBox="1"/>
          <p:nvPr/>
        </p:nvSpPr>
        <p:spPr>
          <a:xfrm>
            <a:off x="317500" y="776287"/>
            <a:ext cx="8637587" cy="70802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4000"/>
              <a:buFont typeface="Arial"/>
              <a:buNone/>
            </a:pPr>
            <a:r>
              <a:rPr b="1" i="0" lang="en-US" sz="4000" u="none" cap="none" strike="noStrike">
                <a:solidFill>
                  <a:srgbClr val="323232"/>
                </a:solidFill>
                <a:latin typeface="Avenir"/>
                <a:ea typeface="Avenir"/>
                <a:cs typeface="Avenir"/>
                <a:sym typeface="Avenir"/>
              </a:rPr>
              <a:t>Flysheets Example (All)</a:t>
            </a:r>
            <a:endParaRPr i="0" sz="1400" u="none" cap="none" strike="noStrike">
              <a:solidFill>
                <a:srgbClr val="000000"/>
              </a:solidFill>
              <a:latin typeface="Avenir"/>
              <a:ea typeface="Avenir"/>
              <a:cs typeface="Avenir"/>
              <a:sym typeface="Avenir"/>
            </a:endParaRPr>
          </a:p>
        </p:txBody>
      </p:sp>
      <p:pic>
        <p:nvPicPr>
          <p:cNvPr id="413" name="Google Shape;413;p28"/>
          <p:cNvPicPr preferRelativeResize="0"/>
          <p:nvPr/>
        </p:nvPicPr>
        <p:blipFill>
          <a:blip r:embed="rId3">
            <a:alphaModFix/>
          </a:blip>
          <a:stretch>
            <a:fillRect/>
          </a:stretch>
        </p:blipFill>
        <p:spPr>
          <a:xfrm>
            <a:off x="1660250" y="1707400"/>
            <a:ext cx="5961849" cy="4455713"/>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1E0FF"/>
        </a:solidFill>
      </p:bgPr>
    </p:bg>
    <p:spTree>
      <p:nvGrpSpPr>
        <p:cNvPr id="419" name="Shape 419"/>
        <p:cNvGrpSpPr/>
        <p:nvPr/>
      </p:nvGrpSpPr>
      <p:grpSpPr>
        <a:xfrm>
          <a:off x="0" y="0"/>
          <a:ext cx="0" cy="0"/>
          <a:chOff x="0" y="0"/>
          <a:chExt cx="0" cy="0"/>
        </a:xfrm>
      </p:grpSpPr>
      <p:sp>
        <p:nvSpPr>
          <p:cNvPr id="420" name="Google Shape;420;p29"/>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421" name="Google Shape;421;p29"/>
          <p:cNvSpPr txBox="1"/>
          <p:nvPr/>
        </p:nvSpPr>
        <p:spPr>
          <a:xfrm>
            <a:off x="3175" y="685800"/>
            <a:ext cx="9144000"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2"/>
              </a:buClr>
              <a:buSzPts val="4000"/>
              <a:buFont typeface="Avenir"/>
              <a:buNone/>
            </a:pPr>
            <a:r>
              <a:rPr b="1" i="0" lang="en-US" sz="4000" u="none" cap="none" strike="noStrike">
                <a:solidFill>
                  <a:schemeClr val="dk2"/>
                </a:solidFill>
                <a:latin typeface="Avenir"/>
                <a:ea typeface="Avenir"/>
                <a:cs typeface="Avenir"/>
                <a:sym typeface="Avenir"/>
              </a:rPr>
              <a:t>Virtual Design Reviews (All Teams)</a:t>
            </a:r>
            <a:endParaRPr b="0" i="0" sz="1400" u="none" cap="none" strike="noStrike">
              <a:solidFill>
                <a:srgbClr val="000000"/>
              </a:solidFill>
              <a:latin typeface="Arial"/>
              <a:ea typeface="Arial"/>
              <a:cs typeface="Arial"/>
              <a:sym typeface="Arial"/>
            </a:endParaRPr>
          </a:p>
        </p:txBody>
      </p:sp>
      <p:sp>
        <p:nvSpPr>
          <p:cNvPr id="422" name="Google Shape;422;p29"/>
          <p:cNvSpPr txBox="1"/>
          <p:nvPr/>
        </p:nvSpPr>
        <p:spPr>
          <a:xfrm>
            <a:off x="457200" y="1981200"/>
            <a:ext cx="8235900" cy="429960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547E1B"/>
              </a:buClr>
              <a:buSzPts val="1400"/>
              <a:buFont typeface="Noto Sans"/>
              <a:buChar char="▪"/>
            </a:pPr>
            <a:r>
              <a:rPr b="1" i="0" lang="en-US" sz="2000" u="none" cap="none" strike="noStrike">
                <a:solidFill>
                  <a:srgbClr val="547E1B"/>
                </a:solidFill>
                <a:latin typeface="Avenir"/>
                <a:ea typeface="Avenir"/>
                <a:cs typeface="Avenir"/>
                <a:sym typeface="Avenir"/>
              </a:rPr>
              <a:t>Summarize and present your written design report</a:t>
            </a:r>
            <a:endParaRPr b="1" i="0" sz="1400" u="none" cap="none" strike="noStrike">
              <a:solidFill>
                <a:srgbClr val="547E1B"/>
              </a:solidFill>
            </a:endParaRPr>
          </a:p>
          <a:p>
            <a:pPr indent="-179069" lvl="2" marL="1143000" marR="0" rtl="0" algn="l">
              <a:lnSpc>
                <a:spcPct val="100000"/>
              </a:lnSpc>
              <a:spcBef>
                <a:spcPts val="240"/>
              </a:spcBef>
              <a:spcAft>
                <a:spcPts val="0"/>
              </a:spcAft>
              <a:buClr>
                <a:srgbClr val="0099CC"/>
              </a:buClr>
              <a:buSzPts val="780"/>
              <a:buFont typeface="Noto Sans"/>
              <a:buNone/>
            </a:pPr>
            <a:r>
              <a:t/>
            </a:r>
            <a:endParaRPr b="0" i="0" sz="1200" u="none" cap="none" strike="noStrike">
              <a:solidFill>
                <a:schemeClr val="dk1"/>
              </a:solidFill>
              <a:latin typeface="Avenir"/>
              <a:ea typeface="Avenir"/>
              <a:cs typeface="Avenir"/>
              <a:sym typeface="Avenir"/>
            </a:endParaRPr>
          </a:p>
          <a:p>
            <a:pPr indent="-342900" lvl="0" marL="342900" marR="0" rtl="0" algn="l">
              <a:lnSpc>
                <a:spcPct val="100000"/>
              </a:lnSpc>
              <a:spcBef>
                <a:spcPts val="400"/>
              </a:spcBef>
              <a:spcAft>
                <a:spcPts val="0"/>
              </a:spcAft>
              <a:buClr>
                <a:srgbClr val="547E1B"/>
              </a:buClr>
              <a:buSzPts val="1400"/>
              <a:buFont typeface="Noto Sans"/>
              <a:buChar char="▪"/>
            </a:pPr>
            <a:r>
              <a:rPr b="1" i="0" lang="en-US" sz="2000" u="none" cap="none" strike="noStrike">
                <a:solidFill>
                  <a:srgbClr val="547E1B"/>
                </a:solidFill>
                <a:latin typeface="Avenir"/>
                <a:ea typeface="Avenir"/>
                <a:cs typeface="Avenir"/>
                <a:sym typeface="Avenir"/>
              </a:rPr>
              <a:t>A PowerPoint template is provided for each Virtual Review</a:t>
            </a:r>
            <a:endParaRPr b="1" i="0" sz="1400" u="none" cap="none" strike="noStrike">
              <a:solidFill>
                <a:srgbClr val="547E1B"/>
              </a:solidFill>
            </a:endParaRPr>
          </a:p>
          <a:p>
            <a:pPr indent="-285750" lvl="1" marL="742950" marR="0" rtl="0" algn="l">
              <a:lnSpc>
                <a:spcPct val="100000"/>
              </a:lnSpc>
              <a:spcBef>
                <a:spcPts val="320"/>
              </a:spcBef>
              <a:spcAft>
                <a:spcPts val="0"/>
              </a:spcAft>
              <a:buClr>
                <a:schemeClr val="accent2"/>
              </a:buClr>
              <a:buSzPts val="1040"/>
              <a:buFont typeface="Noto Sans"/>
              <a:buChar char="▪"/>
            </a:pPr>
            <a:r>
              <a:rPr b="0" i="0" lang="en-US" sz="1600" u="none" cap="none" strike="noStrike">
                <a:solidFill>
                  <a:schemeClr val="dk1"/>
                </a:solidFill>
                <a:latin typeface="Avenir"/>
                <a:ea typeface="Avenir"/>
                <a:cs typeface="Avenir"/>
                <a:sym typeface="Avenir"/>
              </a:rPr>
              <a:t>Links to virtual review templates are found in the WSGC Website</a:t>
            </a:r>
            <a:endParaRPr b="0" i="0" sz="1400" u="none" cap="none" strike="noStrike">
              <a:solidFill>
                <a:srgbClr val="000000"/>
              </a:solidFill>
              <a:latin typeface="Arial"/>
              <a:ea typeface="Arial"/>
              <a:cs typeface="Arial"/>
              <a:sym typeface="Arial"/>
            </a:endParaRPr>
          </a:p>
          <a:p>
            <a:pPr indent="-241300" lvl="2" marL="1143000" marR="0" rtl="0" algn="l">
              <a:lnSpc>
                <a:spcPct val="100000"/>
              </a:lnSpc>
              <a:spcBef>
                <a:spcPts val="240"/>
              </a:spcBef>
              <a:spcAft>
                <a:spcPts val="0"/>
              </a:spcAft>
              <a:buClr>
                <a:srgbClr val="0099CC"/>
              </a:buClr>
              <a:buSzPts val="980"/>
              <a:buFont typeface="Avenir"/>
              <a:buChar char="▪"/>
            </a:pPr>
            <a:r>
              <a:rPr i="0" lang="en-US" u="sng" cap="none" strike="noStrike">
                <a:solidFill>
                  <a:schemeClr val="hlink"/>
                </a:solidFill>
                <a:latin typeface="Avenir"/>
                <a:ea typeface="Avenir"/>
                <a:cs typeface="Avenir"/>
                <a:sym typeface="Avenir"/>
                <a:hlinkClick r:id="rId3"/>
              </a:rPr>
              <a:t>https://spacegrant.carthage.edu/first-nations-launch/rubric/</a:t>
            </a:r>
            <a:endParaRPr i="0" sz="1600" u="none" cap="none" strike="noStrike">
              <a:solidFill>
                <a:srgbClr val="000000"/>
              </a:solidFill>
              <a:latin typeface="Avenir"/>
              <a:ea typeface="Avenir"/>
              <a:cs typeface="Avenir"/>
              <a:sym typeface="Avenir"/>
            </a:endParaRPr>
          </a:p>
          <a:p>
            <a:pPr indent="-179069" lvl="2" marL="1143000" marR="0" rtl="0" algn="l">
              <a:lnSpc>
                <a:spcPct val="100000"/>
              </a:lnSpc>
              <a:spcBef>
                <a:spcPts val="240"/>
              </a:spcBef>
              <a:spcAft>
                <a:spcPts val="0"/>
              </a:spcAft>
              <a:buClr>
                <a:srgbClr val="0099CC"/>
              </a:buClr>
              <a:buSzPts val="780"/>
              <a:buFont typeface="Noto Sans"/>
              <a:buNone/>
            </a:pPr>
            <a:r>
              <a:t/>
            </a:r>
            <a:endParaRPr b="1" i="0" sz="1200" u="none" cap="none" strike="noStrike">
              <a:solidFill>
                <a:schemeClr val="dk1"/>
              </a:solidFill>
              <a:latin typeface="Avenir"/>
              <a:ea typeface="Avenir"/>
              <a:cs typeface="Avenir"/>
              <a:sym typeface="Avenir"/>
            </a:endParaRPr>
          </a:p>
          <a:p>
            <a:pPr indent="-342900" lvl="0" marL="342900" marR="0" rtl="0" algn="l">
              <a:lnSpc>
                <a:spcPct val="100000"/>
              </a:lnSpc>
              <a:spcBef>
                <a:spcPts val="400"/>
              </a:spcBef>
              <a:spcAft>
                <a:spcPts val="0"/>
              </a:spcAft>
              <a:buClr>
                <a:srgbClr val="547E1B"/>
              </a:buClr>
              <a:buSzPts val="1400"/>
              <a:buFont typeface="Noto Sans"/>
              <a:buChar char="▪"/>
            </a:pPr>
            <a:r>
              <a:rPr b="1" i="0" lang="en-US" sz="2000" u="none" cap="none" strike="noStrike">
                <a:solidFill>
                  <a:srgbClr val="547E1B"/>
                </a:solidFill>
                <a:latin typeface="Avenir"/>
                <a:ea typeface="Avenir"/>
                <a:cs typeface="Avenir"/>
                <a:sym typeface="Avenir"/>
              </a:rPr>
              <a:t>Every team member should participate during the presentation.</a:t>
            </a:r>
            <a:endParaRPr b="1" i="0" sz="1400" u="none" cap="none" strike="noStrike">
              <a:solidFill>
                <a:srgbClr val="547E1B"/>
              </a:solidFill>
            </a:endParaRPr>
          </a:p>
          <a:p>
            <a:pPr indent="-285750" lvl="1" marL="742950" marR="0" rtl="0" algn="l">
              <a:lnSpc>
                <a:spcPct val="100000"/>
              </a:lnSpc>
              <a:spcBef>
                <a:spcPts val="320"/>
              </a:spcBef>
              <a:spcAft>
                <a:spcPts val="0"/>
              </a:spcAft>
              <a:buClr>
                <a:schemeClr val="accent2"/>
              </a:buClr>
              <a:buSzPts val="1040"/>
              <a:buFont typeface="Noto Sans"/>
              <a:buChar char="▪"/>
            </a:pPr>
            <a:r>
              <a:rPr b="0" i="0" lang="en-US" sz="1600" u="none" cap="none" strike="noStrike">
                <a:solidFill>
                  <a:schemeClr val="dk1"/>
                </a:solidFill>
                <a:latin typeface="Avenir"/>
                <a:ea typeface="Avenir"/>
                <a:cs typeface="Avenir"/>
                <a:sym typeface="Avenir"/>
              </a:rPr>
              <a:t>The presentation is limited to </a:t>
            </a:r>
            <a:r>
              <a:rPr lang="en-US" sz="1600" u="sng">
                <a:solidFill>
                  <a:schemeClr val="dk1"/>
                </a:solidFill>
                <a:latin typeface="Avenir"/>
                <a:ea typeface="Avenir"/>
                <a:cs typeface="Avenir"/>
                <a:sym typeface="Avenir"/>
              </a:rPr>
              <a:t>20</a:t>
            </a:r>
            <a:r>
              <a:rPr b="0" i="0" lang="en-US" sz="1600" u="sng" cap="none" strike="noStrike">
                <a:solidFill>
                  <a:schemeClr val="dk1"/>
                </a:solidFill>
                <a:latin typeface="Avenir"/>
                <a:ea typeface="Avenir"/>
                <a:cs typeface="Avenir"/>
                <a:sym typeface="Avenir"/>
              </a:rPr>
              <a:t> </a:t>
            </a:r>
            <a:r>
              <a:rPr b="0" i="0" lang="en-US" sz="1600" u="sng" cap="none" strike="noStrike">
                <a:solidFill>
                  <a:schemeClr val="dk1"/>
                </a:solidFill>
                <a:latin typeface="Avenir"/>
                <a:ea typeface="Avenir"/>
                <a:cs typeface="Avenir"/>
                <a:sym typeface="Avenir"/>
                <a:extLst>
                  <a:ext uri="http://customooxmlschemas.google.com/">
                    <go:slidesCustomData xmlns:go="http://customooxmlschemas.google.com/" textRoundtripDataId="9"/>
                  </a:ext>
                </a:extLst>
              </a:rPr>
              <a:t>minutes</a:t>
            </a:r>
            <a:r>
              <a:rPr lang="en-US" sz="1600">
                <a:solidFill>
                  <a:schemeClr val="dk1"/>
                </a:solidFill>
                <a:latin typeface="Avenir"/>
                <a:ea typeface="Avenir"/>
                <a:cs typeface="Avenir"/>
                <a:sym typeface="Avenir"/>
              </a:rPr>
              <a:t>  </a:t>
            </a:r>
            <a:endParaRPr sz="1600">
              <a:solidFill>
                <a:schemeClr val="dk1"/>
              </a:solidFill>
              <a:latin typeface="Avenir"/>
              <a:ea typeface="Avenir"/>
              <a:cs typeface="Avenir"/>
              <a:sym typeface="Avenir"/>
            </a:endParaRPr>
          </a:p>
          <a:p>
            <a:pPr indent="-321310" lvl="1" marL="742950" marR="0" rtl="0" algn="l">
              <a:lnSpc>
                <a:spcPct val="100000"/>
              </a:lnSpc>
              <a:spcBef>
                <a:spcPts val="320"/>
              </a:spcBef>
              <a:spcAft>
                <a:spcPts val="0"/>
              </a:spcAft>
              <a:buClr>
                <a:schemeClr val="dk1"/>
              </a:buClr>
              <a:buSzPts val="1600"/>
              <a:buFont typeface="Avenir"/>
              <a:buChar char="▪"/>
            </a:pPr>
            <a:r>
              <a:rPr lang="en-US" sz="1600">
                <a:solidFill>
                  <a:schemeClr val="dk1"/>
                </a:solidFill>
                <a:latin typeface="Avenir"/>
                <a:ea typeface="Avenir"/>
                <a:cs typeface="Avenir"/>
                <a:sym typeface="Avenir"/>
              </a:rPr>
              <a:t>Teams present report (8-10 minutes)</a:t>
            </a:r>
            <a:endParaRPr sz="1600">
              <a:solidFill>
                <a:schemeClr val="dk1"/>
              </a:solidFill>
              <a:latin typeface="Avenir"/>
              <a:ea typeface="Avenir"/>
              <a:cs typeface="Avenir"/>
              <a:sym typeface="Avenir"/>
            </a:endParaRPr>
          </a:p>
          <a:p>
            <a:pPr indent="-285750" lvl="1" marL="742950" marR="0" rtl="0" algn="l">
              <a:lnSpc>
                <a:spcPct val="100000"/>
              </a:lnSpc>
              <a:spcBef>
                <a:spcPts val="320"/>
              </a:spcBef>
              <a:spcAft>
                <a:spcPts val="0"/>
              </a:spcAft>
              <a:buClr>
                <a:schemeClr val="accent2"/>
              </a:buClr>
              <a:buSzPts val="1040"/>
              <a:buFont typeface="Noto Sans"/>
              <a:buChar char="▪"/>
            </a:pPr>
            <a:r>
              <a:rPr b="0" i="0" lang="en-US" sz="1600" u="none" cap="none" strike="noStrike">
                <a:solidFill>
                  <a:schemeClr val="dk1"/>
                </a:solidFill>
                <a:latin typeface="Avenir"/>
                <a:ea typeface="Avenir"/>
                <a:cs typeface="Avenir"/>
                <a:sym typeface="Avenir"/>
              </a:rPr>
              <a:t>Judges and Tripoli Rocketry Association member will ask questions about your design at the end of your presentation (</a:t>
            </a:r>
            <a:r>
              <a:rPr lang="en-US" sz="1600">
                <a:solidFill>
                  <a:schemeClr val="dk1"/>
                </a:solidFill>
                <a:latin typeface="Avenir"/>
                <a:ea typeface="Avenir"/>
                <a:cs typeface="Avenir"/>
                <a:sym typeface="Avenir"/>
              </a:rPr>
              <a:t>3-5</a:t>
            </a:r>
            <a:r>
              <a:rPr b="0" i="0" lang="en-US" sz="1600" u="none" cap="none" strike="noStrike">
                <a:solidFill>
                  <a:schemeClr val="dk1"/>
                </a:solidFill>
                <a:latin typeface="Avenir"/>
                <a:ea typeface="Avenir"/>
                <a:cs typeface="Avenir"/>
                <a:sym typeface="Avenir"/>
              </a:rPr>
              <a:t> minutes)</a:t>
            </a:r>
            <a:endParaRPr b="0" i="0" sz="1400" u="none" cap="none" strike="noStrike">
              <a:solidFill>
                <a:srgbClr val="000000"/>
              </a:solidFill>
              <a:latin typeface="Arial"/>
              <a:ea typeface="Arial"/>
              <a:cs typeface="Arial"/>
              <a:sym typeface="Arial"/>
            </a:endParaRPr>
          </a:p>
          <a:p>
            <a:pPr indent="-179069" lvl="2" marL="1143000" marR="0" rtl="0" algn="l">
              <a:lnSpc>
                <a:spcPct val="100000"/>
              </a:lnSpc>
              <a:spcBef>
                <a:spcPts val="240"/>
              </a:spcBef>
              <a:spcAft>
                <a:spcPts val="0"/>
              </a:spcAft>
              <a:buClr>
                <a:srgbClr val="0099CC"/>
              </a:buClr>
              <a:buSzPts val="780"/>
              <a:buFont typeface="Noto Sans"/>
              <a:buNone/>
            </a:pPr>
            <a:r>
              <a:t/>
            </a:r>
            <a:endParaRPr b="1" i="0" sz="1200" u="none" cap="none" strike="noStrike">
              <a:solidFill>
                <a:schemeClr val="dk1"/>
              </a:solidFill>
              <a:latin typeface="Avenir"/>
              <a:ea typeface="Avenir"/>
              <a:cs typeface="Avenir"/>
              <a:sym typeface="Avenir"/>
            </a:endParaRPr>
          </a:p>
          <a:p>
            <a:pPr indent="-342900" lvl="0" marL="342900" marR="0" rtl="0" algn="l">
              <a:lnSpc>
                <a:spcPct val="100000"/>
              </a:lnSpc>
              <a:spcBef>
                <a:spcPts val="400"/>
              </a:spcBef>
              <a:spcAft>
                <a:spcPts val="0"/>
              </a:spcAft>
              <a:buClr>
                <a:schemeClr val="accent2"/>
              </a:buClr>
              <a:buSzPts val="1400"/>
              <a:buFont typeface="Noto Sans"/>
              <a:buChar char="▪"/>
            </a:pPr>
            <a:r>
              <a:rPr b="1" i="0" lang="en-US" sz="2000" u="none" cap="none" strike="noStrike">
                <a:solidFill>
                  <a:srgbClr val="547E1B"/>
                </a:solidFill>
                <a:latin typeface="Avenir"/>
                <a:ea typeface="Avenir"/>
                <a:cs typeface="Avenir"/>
                <a:sym typeface="Avenir"/>
              </a:rPr>
              <a:t>Each team given a presentation slot based on Judge’s schedule</a:t>
            </a:r>
            <a:r>
              <a:rPr b="0" i="0" lang="en-US" sz="2000" u="none" cap="none" strike="noStrike">
                <a:solidFill>
                  <a:srgbClr val="547E1B"/>
                </a:solidFill>
                <a:latin typeface="Avenir"/>
                <a:ea typeface="Avenir"/>
                <a:cs typeface="Avenir"/>
                <a:sym typeface="Avenir"/>
              </a:rPr>
              <a:t>. </a:t>
            </a:r>
            <a:r>
              <a:rPr b="0" i="0" lang="en-US" sz="2000" u="none" cap="none" strike="noStrike">
                <a:solidFill>
                  <a:schemeClr val="dk1"/>
                </a:solidFill>
                <a:latin typeface="Avenir"/>
                <a:ea typeface="Avenir"/>
                <a:cs typeface="Avenir"/>
                <a:sym typeface="Avenir"/>
              </a:rPr>
              <a:t> </a:t>
            </a:r>
            <a:endParaRPr b="0" i="0" sz="2000" u="none" cap="none" strike="noStrike">
              <a:solidFill>
                <a:schemeClr val="dk1"/>
              </a:solidFill>
              <a:latin typeface="Avenir"/>
              <a:ea typeface="Avenir"/>
              <a:cs typeface="Avenir"/>
              <a:sym typeface="Avenir"/>
            </a:endParaRPr>
          </a:p>
          <a:p>
            <a:pPr indent="-285750" lvl="1" marL="742950" marR="0" rtl="0" algn="l">
              <a:lnSpc>
                <a:spcPct val="100000"/>
              </a:lnSpc>
              <a:spcBef>
                <a:spcPts val="320"/>
              </a:spcBef>
              <a:spcAft>
                <a:spcPts val="0"/>
              </a:spcAft>
              <a:buClr>
                <a:schemeClr val="accent2"/>
              </a:buClr>
              <a:buSzPts val="1040"/>
              <a:buFont typeface="Noto Sans"/>
              <a:buChar char="▪"/>
            </a:pPr>
            <a:r>
              <a:rPr b="0" i="0" lang="en-US" sz="1600" u="none" cap="none" strike="noStrike">
                <a:solidFill>
                  <a:schemeClr val="dk1"/>
                </a:solidFill>
                <a:latin typeface="Avenir"/>
                <a:ea typeface="Avenir"/>
                <a:cs typeface="Avenir"/>
                <a:sym typeface="Avenir"/>
              </a:rPr>
              <a:t>It will be the team’s responsibility to be in attendance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Avenir"/>
              <a:ea typeface="Avenir"/>
              <a:cs typeface="Avenir"/>
              <a:sym typeface="Aveni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1E0FF"/>
        </a:solidFill>
      </p:bgPr>
    </p:bg>
    <p:spTree>
      <p:nvGrpSpPr>
        <p:cNvPr id="428" name="Shape 428"/>
        <p:cNvGrpSpPr/>
        <p:nvPr/>
      </p:nvGrpSpPr>
      <p:grpSpPr>
        <a:xfrm>
          <a:off x="0" y="0"/>
          <a:ext cx="0" cy="0"/>
          <a:chOff x="0" y="0"/>
          <a:chExt cx="0" cy="0"/>
        </a:xfrm>
      </p:grpSpPr>
      <p:sp>
        <p:nvSpPr>
          <p:cNvPr id="429" name="Google Shape;429;p30"/>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430" name="Google Shape;430;p30"/>
          <p:cNvSpPr txBox="1"/>
          <p:nvPr/>
        </p:nvSpPr>
        <p:spPr>
          <a:xfrm>
            <a:off x="457200" y="1981200"/>
            <a:ext cx="8235900" cy="4879500"/>
          </a:xfrm>
          <a:prstGeom prst="rect">
            <a:avLst/>
          </a:prstGeom>
          <a:noFill/>
          <a:ln>
            <a:noFill/>
          </a:ln>
        </p:spPr>
        <p:txBody>
          <a:bodyPr anchorCtr="0" anchor="t" bIns="45700" lIns="91425" spcFirstLastPara="1" rIns="91425" wrap="square" tIns="45700">
            <a:spAutoFit/>
          </a:bodyPr>
          <a:lstStyle/>
          <a:p>
            <a:pPr indent="-336550" lvl="0" marL="342900" marR="0" rtl="0" algn="l">
              <a:lnSpc>
                <a:spcPct val="100000"/>
              </a:lnSpc>
              <a:spcBef>
                <a:spcPts val="0"/>
              </a:spcBef>
              <a:spcAft>
                <a:spcPts val="0"/>
              </a:spcAft>
              <a:buClr>
                <a:schemeClr val="accent2"/>
              </a:buClr>
              <a:buSzPts val="1300"/>
              <a:buFont typeface="Noto Sans"/>
              <a:buChar char="▪"/>
            </a:pPr>
            <a:r>
              <a:rPr b="0" i="0" lang="en-US" sz="1900" u="none" cap="none" strike="noStrike">
                <a:solidFill>
                  <a:schemeClr val="dk1"/>
                </a:solidFill>
                <a:latin typeface="Avenir"/>
                <a:ea typeface="Avenir"/>
                <a:cs typeface="Avenir"/>
                <a:sym typeface="Avenir"/>
              </a:rPr>
              <a:t>Similar to your Virtual Design Reviews – except in-person - summarize and present your entire First Nations Launch experience and present your as-built rocket and payload</a:t>
            </a:r>
            <a:endParaRPr sz="1300"/>
          </a:p>
          <a:p>
            <a:pPr indent="0" lvl="0" marL="457200" marR="0" rtl="0" algn="l">
              <a:lnSpc>
                <a:spcPct val="100000"/>
              </a:lnSpc>
              <a:spcBef>
                <a:spcPts val="0"/>
              </a:spcBef>
              <a:spcAft>
                <a:spcPts val="0"/>
              </a:spcAft>
              <a:buNone/>
            </a:pPr>
            <a:r>
              <a:t/>
            </a:r>
            <a:endParaRPr sz="1300"/>
          </a:p>
          <a:p>
            <a:pPr indent="-336550" lvl="0" marL="342900" marR="0" rtl="0" algn="l">
              <a:lnSpc>
                <a:spcPct val="100000"/>
              </a:lnSpc>
              <a:spcBef>
                <a:spcPts val="400"/>
              </a:spcBef>
              <a:spcAft>
                <a:spcPts val="0"/>
              </a:spcAft>
              <a:buClr>
                <a:schemeClr val="accent2"/>
              </a:buClr>
              <a:buSzPts val="1300"/>
              <a:buFont typeface="Noto Sans"/>
              <a:buChar char="▪"/>
            </a:pPr>
            <a:r>
              <a:rPr b="0" i="0" lang="en-US" sz="1900" u="none" cap="none" strike="noStrike">
                <a:solidFill>
                  <a:schemeClr val="dk1"/>
                </a:solidFill>
                <a:latin typeface="Avenir"/>
                <a:ea typeface="Avenir"/>
                <a:cs typeface="Avenir"/>
                <a:sym typeface="Avenir"/>
              </a:rPr>
              <a:t>A PowerPoint template is provided for </a:t>
            </a:r>
            <a:r>
              <a:rPr lang="en-US" sz="1900">
                <a:solidFill>
                  <a:schemeClr val="dk1"/>
                </a:solidFill>
                <a:latin typeface="Avenir"/>
                <a:ea typeface="Avenir"/>
                <a:cs typeface="Avenir"/>
                <a:sym typeface="Avenir"/>
                <a:extLst>
                  <a:ext uri="http://customooxmlschemas.google.com/">
                    <go:slidesCustomData xmlns:go="http://customooxmlschemas.google.com/" textRoundtripDataId="10"/>
                  </a:ext>
                </a:extLst>
              </a:rPr>
              <a:t>p</a:t>
            </a:r>
            <a:r>
              <a:rPr b="0" i="0" lang="en-US" sz="1900" u="none" cap="none" strike="noStrike">
                <a:solidFill>
                  <a:schemeClr val="dk1"/>
                </a:solidFill>
                <a:latin typeface="Avenir"/>
                <a:ea typeface="Avenir"/>
                <a:cs typeface="Avenir"/>
                <a:sym typeface="Avenir"/>
                <a:extLst>
                  <a:ext uri="http://customooxmlschemas.google.com/">
                    <go:slidesCustomData xmlns:go="http://customooxmlschemas.google.com/" textRoundtripDataId="11"/>
                  </a:ext>
                </a:extLst>
              </a:rPr>
              <a:t>resentation</a:t>
            </a:r>
            <a:endParaRPr b="0" i="0" sz="1300" u="none" cap="none" strike="noStrike">
              <a:solidFill>
                <a:srgbClr val="000000"/>
              </a:solidFill>
              <a:latin typeface="Arial"/>
              <a:ea typeface="Arial"/>
              <a:cs typeface="Arial"/>
              <a:sym typeface="Arial"/>
            </a:endParaRPr>
          </a:p>
          <a:p>
            <a:pPr indent="-285750" lvl="1" marL="742950" marR="0" rtl="0" algn="l">
              <a:lnSpc>
                <a:spcPct val="100000"/>
              </a:lnSpc>
              <a:spcBef>
                <a:spcPts val="320"/>
              </a:spcBef>
              <a:spcAft>
                <a:spcPts val="0"/>
              </a:spcAft>
              <a:buClr>
                <a:schemeClr val="accent2"/>
              </a:buClr>
              <a:buSzPts val="1040"/>
              <a:buFont typeface="Noto Sans"/>
              <a:buChar char="▪"/>
            </a:pPr>
            <a:r>
              <a:rPr b="0" i="0" lang="en-US" sz="1600" u="none" cap="none" strike="noStrike">
                <a:solidFill>
                  <a:schemeClr val="dk1"/>
                </a:solidFill>
                <a:latin typeface="Avenir"/>
                <a:ea typeface="Avenir"/>
                <a:cs typeface="Avenir"/>
                <a:sym typeface="Avenir"/>
              </a:rPr>
              <a:t>Link to Launch Weekend Presentation template is found in the WSGC Website</a:t>
            </a:r>
            <a:endParaRPr b="0" i="0" sz="1400" u="none" cap="none" strike="noStrike">
              <a:solidFill>
                <a:srgbClr val="000000"/>
              </a:solidFill>
              <a:latin typeface="Arial"/>
              <a:ea typeface="Arial"/>
              <a:cs typeface="Arial"/>
              <a:sym typeface="Arial"/>
            </a:endParaRPr>
          </a:p>
          <a:p>
            <a:pPr indent="-254000" lvl="2" marL="1143000" marR="0" rtl="0" algn="l">
              <a:lnSpc>
                <a:spcPct val="100000"/>
              </a:lnSpc>
              <a:spcBef>
                <a:spcPts val="240"/>
              </a:spcBef>
              <a:spcAft>
                <a:spcPts val="0"/>
              </a:spcAft>
              <a:buClr>
                <a:srgbClr val="0099CC"/>
              </a:buClr>
              <a:buSzPts val="1180"/>
              <a:buFont typeface="Avenir"/>
              <a:buChar char="▪"/>
            </a:pPr>
            <a:r>
              <a:rPr i="0" lang="en-US" sz="1600" u="sng" cap="none" strike="noStrike">
                <a:solidFill>
                  <a:schemeClr val="hlink"/>
                </a:solidFill>
                <a:latin typeface="Avenir"/>
                <a:ea typeface="Avenir"/>
                <a:cs typeface="Avenir"/>
                <a:sym typeface="Avenir"/>
                <a:hlinkClick r:id="rId3"/>
              </a:rPr>
              <a:t>https://spacegrant.carthage.edu/first-nations-launch/rubric/</a:t>
            </a:r>
            <a:endParaRPr i="0" sz="1800" u="none" cap="none" strike="noStrike">
              <a:solidFill>
                <a:srgbClr val="000000"/>
              </a:solidFill>
              <a:latin typeface="Avenir"/>
              <a:ea typeface="Avenir"/>
              <a:cs typeface="Avenir"/>
              <a:sym typeface="Avenir"/>
            </a:endParaRPr>
          </a:p>
          <a:p>
            <a:pPr indent="-179069" lvl="2" marL="1143000" marR="0" rtl="0" algn="l">
              <a:lnSpc>
                <a:spcPct val="100000"/>
              </a:lnSpc>
              <a:spcBef>
                <a:spcPts val="240"/>
              </a:spcBef>
              <a:spcAft>
                <a:spcPts val="0"/>
              </a:spcAft>
              <a:buClr>
                <a:srgbClr val="0099CC"/>
              </a:buClr>
              <a:buSzPts val="780"/>
              <a:buFont typeface="Noto Sans"/>
              <a:buNone/>
            </a:pPr>
            <a:r>
              <a:t/>
            </a:r>
            <a:endParaRPr b="0" i="0" sz="1200" u="none" cap="none" strike="noStrike">
              <a:solidFill>
                <a:schemeClr val="dk1"/>
              </a:solidFill>
              <a:latin typeface="Avenir"/>
              <a:ea typeface="Avenir"/>
              <a:cs typeface="Avenir"/>
              <a:sym typeface="Avenir"/>
            </a:endParaRPr>
          </a:p>
          <a:p>
            <a:pPr indent="-336550" lvl="0" marL="342900" marR="0" rtl="0" algn="l">
              <a:lnSpc>
                <a:spcPct val="100000"/>
              </a:lnSpc>
              <a:spcBef>
                <a:spcPts val="400"/>
              </a:spcBef>
              <a:spcAft>
                <a:spcPts val="0"/>
              </a:spcAft>
              <a:buClr>
                <a:schemeClr val="accent2"/>
              </a:buClr>
              <a:buSzPts val="1300"/>
              <a:buFont typeface="Noto Sans"/>
              <a:buChar char="▪"/>
            </a:pPr>
            <a:r>
              <a:rPr b="0" i="0" lang="en-US" sz="1900" u="none" cap="none" strike="noStrike">
                <a:solidFill>
                  <a:schemeClr val="dk1"/>
                </a:solidFill>
                <a:latin typeface="Avenir"/>
                <a:ea typeface="Avenir"/>
                <a:cs typeface="Avenir"/>
                <a:sym typeface="Avenir"/>
              </a:rPr>
              <a:t>Every team member should participate during the presentation</a:t>
            </a:r>
            <a:endParaRPr b="0" i="0" sz="1300" u="none" cap="none" strike="noStrike">
              <a:solidFill>
                <a:srgbClr val="000000"/>
              </a:solidFill>
              <a:latin typeface="Arial"/>
              <a:ea typeface="Arial"/>
              <a:cs typeface="Arial"/>
              <a:sym typeface="Arial"/>
            </a:endParaRPr>
          </a:p>
          <a:p>
            <a:pPr indent="-292100" lvl="1" marL="742950" marR="0" rtl="0" algn="l">
              <a:lnSpc>
                <a:spcPct val="100000"/>
              </a:lnSpc>
              <a:spcBef>
                <a:spcPts val="320"/>
              </a:spcBef>
              <a:spcAft>
                <a:spcPts val="0"/>
              </a:spcAft>
              <a:buClr>
                <a:schemeClr val="accent2"/>
              </a:buClr>
              <a:buSzPts val="1140"/>
              <a:buFont typeface="Noto Sans"/>
              <a:buChar char="▪"/>
            </a:pPr>
            <a:r>
              <a:rPr b="0" i="0" lang="en-US" sz="1700" u="none" cap="none" strike="noStrike">
                <a:solidFill>
                  <a:schemeClr val="dk1"/>
                </a:solidFill>
                <a:latin typeface="Avenir"/>
                <a:ea typeface="Avenir"/>
                <a:cs typeface="Avenir"/>
                <a:sym typeface="Avenir"/>
              </a:rPr>
              <a:t>The presentation is limited to</a:t>
            </a:r>
            <a:r>
              <a:rPr lang="en-US" sz="1700">
                <a:solidFill>
                  <a:schemeClr val="dk1"/>
                </a:solidFill>
                <a:latin typeface="Avenir"/>
                <a:ea typeface="Avenir"/>
                <a:cs typeface="Avenir"/>
                <a:sym typeface="Avenir"/>
              </a:rPr>
              <a:t> 15 minutes (6-8</a:t>
            </a:r>
            <a:r>
              <a:rPr b="0" i="0" lang="en-US" sz="1700" cap="none" strike="noStrike">
                <a:solidFill>
                  <a:schemeClr val="dk1"/>
                </a:solidFill>
                <a:latin typeface="Avenir"/>
                <a:ea typeface="Avenir"/>
                <a:cs typeface="Avenir"/>
                <a:sym typeface="Avenir"/>
              </a:rPr>
              <a:t> </a:t>
            </a:r>
            <a:r>
              <a:rPr b="0" i="0" lang="en-US" sz="1700" cap="none" strike="noStrike">
                <a:solidFill>
                  <a:schemeClr val="dk1"/>
                </a:solidFill>
                <a:latin typeface="Avenir"/>
                <a:ea typeface="Avenir"/>
                <a:cs typeface="Avenir"/>
                <a:sym typeface="Avenir"/>
                <a:extLst>
                  <a:ext uri="http://customooxmlschemas.google.com/">
                    <go:slidesCustomData xmlns:go="http://customooxmlschemas.google.com/" textRoundtripDataId="12"/>
                  </a:ext>
                </a:extLst>
              </a:rPr>
              <a:t>minutes</a:t>
            </a:r>
            <a:r>
              <a:rPr b="0" i="0" lang="en-US" sz="1700" cap="none" strike="noStrike">
                <a:solidFill>
                  <a:schemeClr val="dk1"/>
                </a:solidFill>
                <a:latin typeface="Avenir"/>
                <a:ea typeface="Avenir"/>
                <a:cs typeface="Avenir"/>
                <a:sym typeface="Avenir"/>
              </a:rPr>
              <a:t> for </a:t>
            </a:r>
            <a:r>
              <a:rPr lang="en-US" sz="1700">
                <a:solidFill>
                  <a:schemeClr val="dk1"/>
                </a:solidFill>
                <a:latin typeface="Avenir"/>
                <a:ea typeface="Avenir"/>
                <a:cs typeface="Avenir"/>
                <a:sym typeface="Avenir"/>
              </a:rPr>
              <a:t>your team to give the presentation</a:t>
            </a:r>
            <a:r>
              <a:rPr b="0" i="0" lang="en-US" sz="1700" cap="none" strike="noStrike">
                <a:solidFill>
                  <a:schemeClr val="dk1"/>
                </a:solidFill>
                <a:latin typeface="Avenir"/>
                <a:ea typeface="Avenir"/>
                <a:cs typeface="Avenir"/>
                <a:sym typeface="Avenir"/>
              </a:rPr>
              <a:t>, 3-5 minutes for judges and questions and </a:t>
            </a:r>
            <a:r>
              <a:rPr lang="en-US" sz="1700">
                <a:solidFill>
                  <a:schemeClr val="dk1"/>
                </a:solidFill>
                <a:latin typeface="Avenir"/>
                <a:ea typeface="Avenir"/>
                <a:cs typeface="Avenir"/>
                <a:sym typeface="Avenir"/>
              </a:rPr>
              <a:t>5 minutes for scoring)</a:t>
            </a:r>
            <a:r>
              <a:rPr b="0" i="0" lang="en-US" sz="1700" u="none" cap="none" strike="noStrike">
                <a:solidFill>
                  <a:schemeClr val="dk1"/>
                </a:solidFill>
                <a:latin typeface="Avenir"/>
                <a:ea typeface="Avenir"/>
                <a:cs typeface="Avenir"/>
                <a:sym typeface="Avenir"/>
              </a:rPr>
              <a:t>. </a:t>
            </a:r>
            <a:endParaRPr b="0" i="0" sz="1500" u="none" cap="none" strike="noStrike">
              <a:solidFill>
                <a:srgbClr val="000000"/>
              </a:solidFill>
              <a:latin typeface="Arial"/>
              <a:ea typeface="Arial"/>
              <a:cs typeface="Arial"/>
              <a:sym typeface="Arial"/>
            </a:endParaRPr>
          </a:p>
          <a:p>
            <a:pPr indent="-179069" lvl="2" marL="1143000" marR="0" rtl="0" algn="l">
              <a:lnSpc>
                <a:spcPct val="100000"/>
              </a:lnSpc>
              <a:spcBef>
                <a:spcPts val="240"/>
              </a:spcBef>
              <a:spcAft>
                <a:spcPts val="0"/>
              </a:spcAft>
              <a:buClr>
                <a:srgbClr val="0099CC"/>
              </a:buClr>
              <a:buSzPts val="780"/>
              <a:buFont typeface="Noto Sans"/>
              <a:buNone/>
            </a:pPr>
            <a:r>
              <a:t/>
            </a:r>
            <a:endParaRPr b="0" i="0" sz="1200" u="none" cap="none" strike="noStrike">
              <a:solidFill>
                <a:schemeClr val="dk1"/>
              </a:solidFill>
              <a:latin typeface="Avenir"/>
              <a:ea typeface="Avenir"/>
              <a:cs typeface="Avenir"/>
              <a:sym typeface="Avenir"/>
            </a:endParaRPr>
          </a:p>
          <a:p>
            <a:pPr indent="-336550" lvl="0" marL="342900" marR="0" rtl="0" algn="l">
              <a:lnSpc>
                <a:spcPct val="100000"/>
              </a:lnSpc>
              <a:spcBef>
                <a:spcPts val="400"/>
              </a:spcBef>
              <a:spcAft>
                <a:spcPts val="0"/>
              </a:spcAft>
              <a:buClr>
                <a:schemeClr val="accent2"/>
              </a:buClr>
              <a:buSzPts val="1300"/>
              <a:buFont typeface="Noto Sans"/>
              <a:buChar char="▪"/>
            </a:pPr>
            <a:r>
              <a:rPr b="0" i="0" lang="en-US" sz="1900" u="none" cap="none" strike="noStrike">
                <a:solidFill>
                  <a:schemeClr val="dk1"/>
                </a:solidFill>
                <a:latin typeface="Avenir"/>
                <a:ea typeface="Avenir"/>
                <a:cs typeface="Avenir"/>
                <a:sym typeface="Avenir"/>
              </a:rPr>
              <a:t>Judges </a:t>
            </a:r>
            <a:r>
              <a:rPr b="1" i="0" lang="en-US" sz="1900" u="sng" cap="none" strike="noStrike">
                <a:solidFill>
                  <a:schemeClr val="dk1"/>
                </a:solidFill>
                <a:latin typeface="Avenir"/>
                <a:ea typeface="Avenir"/>
                <a:cs typeface="Avenir"/>
                <a:sym typeface="Avenir"/>
              </a:rPr>
              <a:t>only </a:t>
            </a:r>
            <a:r>
              <a:rPr b="0" i="0" lang="en-US" sz="1900" u="none" cap="none" strike="noStrike">
                <a:solidFill>
                  <a:schemeClr val="dk1"/>
                </a:solidFill>
                <a:latin typeface="Avenir"/>
                <a:ea typeface="Avenir"/>
                <a:cs typeface="Avenir"/>
                <a:sym typeface="Avenir"/>
              </a:rPr>
              <a:t>will ask questions, following presentation (3-5 minutes). If time allows there may be additional questions from the audience.</a:t>
            </a:r>
            <a:endParaRPr b="0" i="0" sz="1300" u="none" cap="none" strike="noStrike">
              <a:solidFill>
                <a:srgbClr val="000000"/>
              </a:solidFill>
              <a:latin typeface="Arial"/>
              <a:ea typeface="Arial"/>
              <a:cs typeface="Arial"/>
              <a:sym typeface="Arial"/>
            </a:endParaRPr>
          </a:p>
          <a:p>
            <a:pPr indent="-292100" lvl="1" marL="742950" marR="0" rtl="0" algn="l">
              <a:lnSpc>
                <a:spcPct val="100000"/>
              </a:lnSpc>
              <a:spcBef>
                <a:spcPts val="320"/>
              </a:spcBef>
              <a:spcAft>
                <a:spcPts val="0"/>
              </a:spcAft>
              <a:buClr>
                <a:schemeClr val="accent2"/>
              </a:buClr>
              <a:buSzPts val="1140"/>
              <a:buFont typeface="Noto Sans"/>
              <a:buChar char="▪"/>
            </a:pPr>
            <a:r>
              <a:rPr b="0" i="0" lang="en-US" sz="1700" u="none" cap="none" strike="noStrike">
                <a:solidFill>
                  <a:schemeClr val="dk1"/>
                </a:solidFill>
                <a:latin typeface="Avenir"/>
                <a:ea typeface="Avenir"/>
                <a:cs typeface="Avenir"/>
                <a:sym typeface="Avenir"/>
              </a:rPr>
              <a:t>Consider documenting your project with video or picture logs, using this information to compile your presentation. </a:t>
            </a:r>
            <a:endParaRPr b="0" i="0" sz="1500" u="none" cap="none" strike="noStrike">
              <a:solidFill>
                <a:srgbClr val="000000"/>
              </a:solidFill>
              <a:latin typeface="Arial"/>
              <a:ea typeface="Arial"/>
              <a:cs typeface="Arial"/>
              <a:sym typeface="Arial"/>
            </a:endParaRPr>
          </a:p>
        </p:txBody>
      </p:sp>
      <p:sp>
        <p:nvSpPr>
          <p:cNvPr id="431" name="Google Shape;431;p30"/>
          <p:cNvSpPr txBox="1"/>
          <p:nvPr/>
        </p:nvSpPr>
        <p:spPr>
          <a:xfrm>
            <a:off x="228600" y="381000"/>
            <a:ext cx="8845500" cy="6465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2"/>
              </a:buClr>
              <a:buSzPts val="3600"/>
              <a:buFont typeface="Avenir"/>
              <a:buNone/>
            </a:pPr>
            <a:r>
              <a:rPr b="1" i="0" lang="en-US" sz="3600" u="none" cap="none" strike="noStrike">
                <a:solidFill>
                  <a:schemeClr val="dk2"/>
                </a:solidFill>
                <a:latin typeface="Avenir"/>
                <a:ea typeface="Avenir"/>
                <a:cs typeface="Avenir"/>
                <a:sym typeface="Avenir"/>
              </a:rPr>
              <a:t>Flight Readiness </a:t>
            </a:r>
            <a:r>
              <a:rPr b="1" i="0" lang="en-US" sz="3600" u="none" cap="none" strike="noStrike">
                <a:solidFill>
                  <a:schemeClr val="dk2"/>
                </a:solidFill>
                <a:latin typeface="Avenir"/>
                <a:ea typeface="Avenir"/>
                <a:cs typeface="Avenir"/>
                <a:sym typeface="Avenir"/>
                <a:extLst>
                  <a:ext uri="http://customooxmlschemas.google.com/">
                    <go:slidesCustomData xmlns:go="http://customooxmlschemas.google.com/" textRoundtripDataId="13"/>
                  </a:ext>
                </a:extLst>
              </a:rPr>
              <a:t>Review</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1E0FF"/>
        </a:solidFill>
      </p:bgPr>
    </p:bg>
    <p:spTree>
      <p:nvGrpSpPr>
        <p:cNvPr id="437" name="Shape 437"/>
        <p:cNvGrpSpPr/>
        <p:nvPr/>
      </p:nvGrpSpPr>
      <p:grpSpPr>
        <a:xfrm>
          <a:off x="0" y="0"/>
          <a:ext cx="0" cy="0"/>
          <a:chOff x="0" y="0"/>
          <a:chExt cx="0" cy="0"/>
        </a:xfrm>
      </p:grpSpPr>
      <p:sp>
        <p:nvSpPr>
          <p:cNvPr id="438" name="Google Shape;438;p31"/>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439" name="Google Shape;439;p31"/>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440" name="Google Shape;440;p31"/>
          <p:cNvSpPr txBox="1"/>
          <p:nvPr/>
        </p:nvSpPr>
        <p:spPr>
          <a:xfrm>
            <a:off x="457200" y="736600"/>
            <a:ext cx="8370900" cy="710100"/>
          </a:xfrm>
          <a:prstGeom prst="rect">
            <a:avLst/>
          </a:prstGeom>
          <a:noFill/>
          <a:ln>
            <a:noFill/>
          </a:ln>
        </p:spPr>
        <p:txBody>
          <a:bodyPr anchorCtr="0" anchor="b" bIns="46800" lIns="90000" spcFirstLastPara="1" rIns="90000" wrap="square" tIns="46800">
            <a:spAutoFit/>
          </a:bodyPr>
          <a:lstStyle/>
          <a:p>
            <a:pPr indent="0" lvl="0" marL="0" marR="0" rtl="0" algn="l">
              <a:lnSpc>
                <a:spcPct val="100000"/>
              </a:lnSpc>
              <a:spcBef>
                <a:spcPts val="0"/>
              </a:spcBef>
              <a:spcAft>
                <a:spcPts val="0"/>
              </a:spcAft>
              <a:buClr>
                <a:srgbClr val="323232"/>
              </a:buClr>
              <a:buSzPts val="4000"/>
              <a:buFont typeface="Avenir"/>
              <a:buNone/>
            </a:pPr>
            <a:r>
              <a:rPr b="1" i="0" lang="en-US" sz="4000" u="none" cap="none" strike="noStrike">
                <a:solidFill>
                  <a:srgbClr val="323232"/>
                </a:solidFill>
                <a:latin typeface="Avenir"/>
                <a:ea typeface="Avenir"/>
                <a:cs typeface="Avenir"/>
                <a:sym typeface="Avenir"/>
              </a:rPr>
              <a:t>Competition Scoring (</a:t>
            </a:r>
            <a:r>
              <a:rPr b="1" lang="en-US" sz="4000">
                <a:solidFill>
                  <a:srgbClr val="323232"/>
                </a:solidFill>
                <a:latin typeface="Avenir"/>
                <a:ea typeface="Avenir"/>
                <a:cs typeface="Avenir"/>
                <a:sym typeface="Avenir"/>
              </a:rPr>
              <a:t>Mars/Moon</a:t>
            </a:r>
            <a:r>
              <a:rPr b="1" i="0" lang="en-US" sz="4000" u="none" cap="none" strike="noStrike">
                <a:solidFill>
                  <a:srgbClr val="323232"/>
                </a:solidFill>
                <a:latin typeface="Avenir"/>
                <a:ea typeface="Avenir"/>
                <a:cs typeface="Avenir"/>
                <a:sym typeface="Avenir"/>
              </a:rPr>
              <a:t>)</a:t>
            </a:r>
            <a:endParaRPr b="0" i="0" sz="1400" u="none" cap="none" strike="noStrike">
              <a:solidFill>
                <a:srgbClr val="000000"/>
              </a:solidFill>
              <a:latin typeface="Arial"/>
              <a:ea typeface="Arial"/>
              <a:cs typeface="Arial"/>
              <a:sym typeface="Arial"/>
            </a:endParaRPr>
          </a:p>
        </p:txBody>
      </p:sp>
      <p:graphicFrame>
        <p:nvGraphicFramePr>
          <p:cNvPr id="441" name="Google Shape;441;p31"/>
          <p:cNvGraphicFramePr/>
          <p:nvPr/>
        </p:nvGraphicFramePr>
        <p:xfrm>
          <a:off x="-7137" y="1600200"/>
          <a:ext cx="3000000" cy="3000000"/>
        </p:xfrm>
        <a:graphic>
          <a:graphicData uri="http://schemas.openxmlformats.org/drawingml/2006/table">
            <a:tbl>
              <a:tblPr>
                <a:noFill/>
                <a:tableStyleId>{925E4123-5D27-47D2-8DD6-58A666D76B19}</a:tableStyleId>
              </a:tblPr>
              <a:tblGrid>
                <a:gridCol w="6805600"/>
                <a:gridCol w="1176325"/>
                <a:gridCol w="1176325"/>
              </a:tblGrid>
              <a:tr h="377825">
                <a:tc gridSpan="3">
                  <a:txBody>
                    <a:bodyPr/>
                    <a:lstStyle/>
                    <a:p>
                      <a:pPr indent="0" lvl="0" marL="0" marR="0" rtl="0" algn="ctr">
                        <a:lnSpc>
                          <a:spcPct val="100000"/>
                        </a:lnSpc>
                        <a:spcBef>
                          <a:spcPts val="0"/>
                        </a:spcBef>
                        <a:spcAft>
                          <a:spcPts val="0"/>
                        </a:spcAft>
                        <a:buClr>
                          <a:srgbClr val="FFFFFF"/>
                        </a:buClr>
                        <a:buSzPts val="1800"/>
                        <a:buFont typeface="Avenir"/>
                        <a:buNone/>
                      </a:pPr>
                      <a:r>
                        <a:rPr b="1" i="0" lang="en-US" sz="1800" u="none" cap="none" strike="noStrike">
                          <a:solidFill>
                            <a:srgbClr val="FFFFFF"/>
                          </a:solidFill>
                          <a:latin typeface="Avenir"/>
                          <a:ea typeface="Avenir"/>
                          <a:cs typeface="Avenir"/>
                          <a:sym typeface="Avenir"/>
                        </a:rPr>
                        <a:t>Scoring Breakdown for M</a:t>
                      </a:r>
                      <a:r>
                        <a:rPr b="1" lang="en-US" sz="1800">
                          <a:solidFill>
                            <a:srgbClr val="FFFFFF"/>
                          </a:solidFill>
                          <a:latin typeface="Avenir"/>
                          <a:ea typeface="Avenir"/>
                          <a:cs typeface="Avenir"/>
                          <a:sym typeface="Avenir"/>
                        </a:rPr>
                        <a:t>ARS </a:t>
                      </a:r>
                      <a:r>
                        <a:rPr b="1" i="0" lang="en-US" sz="1800" u="none" cap="none" strike="noStrike">
                          <a:solidFill>
                            <a:srgbClr val="FFFFFF"/>
                          </a:solidFill>
                          <a:latin typeface="Avenir"/>
                          <a:ea typeface="Avenir"/>
                          <a:cs typeface="Avenir"/>
                          <a:sym typeface="Avenir"/>
                        </a:rPr>
                        <a:t>/ M</a:t>
                      </a:r>
                      <a:r>
                        <a:rPr b="1" lang="en-US" sz="1800">
                          <a:solidFill>
                            <a:srgbClr val="FFFFFF"/>
                          </a:solidFill>
                          <a:latin typeface="Avenir"/>
                          <a:ea typeface="Avenir"/>
                          <a:cs typeface="Avenir"/>
                          <a:sym typeface="Avenir"/>
                        </a:rPr>
                        <a:t>OON</a:t>
                      </a:r>
                      <a:r>
                        <a:rPr b="1" i="0" lang="en-US" sz="1800" u="none" cap="none" strike="noStrike">
                          <a:solidFill>
                            <a:srgbClr val="FFFFFF"/>
                          </a:solidFill>
                          <a:latin typeface="Avenir"/>
                          <a:ea typeface="Avenir"/>
                          <a:cs typeface="Avenir"/>
                          <a:sym typeface="Avenir"/>
                        </a:rPr>
                        <a:t> Teams</a:t>
                      </a:r>
                      <a:endParaRPr sz="1400" u="none" cap="none" strike="noStrike"/>
                    </a:p>
                  </a:txBody>
                  <a:tcPr marT="45725" marB="45725" marR="91450" marL="91450">
                    <a:lnB cap="flat" cmpd="sng" w="9525">
                      <a:solidFill>
                        <a:srgbClr val="FFFFFF"/>
                      </a:solidFill>
                      <a:prstDash val="solid"/>
                      <a:round/>
                      <a:headEnd len="sm" w="sm" type="none"/>
                      <a:tailEnd len="sm" w="sm" type="none"/>
                    </a:lnB>
                    <a:solidFill>
                      <a:srgbClr val="000000"/>
                    </a:solidFill>
                  </a:tcPr>
                </a:tc>
                <a:tc hMerge="1"/>
                <a:tc hMerge="1"/>
              </a:tr>
              <a:tr h="1798625">
                <a:tc>
                  <a:txBody>
                    <a:bodyPr/>
                    <a:lstStyle/>
                    <a:p>
                      <a:pPr indent="0" lvl="0" marL="0" marR="0" rtl="0" algn="just">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Competition Proposal                                              </a:t>
                      </a:r>
                      <a:r>
                        <a:rPr b="0" lang="en-US" sz="1600" u="none" cap="none" strike="noStrike">
                          <a:solidFill>
                            <a:srgbClr val="FFFFFF"/>
                          </a:solidFill>
                          <a:latin typeface="Avenir"/>
                          <a:ea typeface="Avenir"/>
                          <a:cs typeface="Avenir"/>
                          <a:sym typeface="Avenir"/>
                        </a:rPr>
                        <a:t>Written Report</a:t>
                      </a:r>
                      <a:endParaRPr sz="1400" u="none" cap="none" strike="noStrike"/>
                    </a:p>
                    <a:p>
                      <a:pPr indent="0" lvl="0" marL="0" marR="0" rtl="0" algn="l">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Preliminary Design Review (PDR)                             </a:t>
                      </a:r>
                      <a:r>
                        <a:rPr lang="en-US" sz="1600">
                          <a:solidFill>
                            <a:srgbClr val="FFFFFF"/>
                          </a:solidFill>
                          <a:latin typeface="Avenir"/>
                          <a:ea typeface="Avenir"/>
                          <a:cs typeface="Avenir"/>
                          <a:sym typeface="Avenir"/>
                        </a:rPr>
                        <a:t>Written Report </a:t>
                      </a:r>
                      <a:endParaRPr sz="1400" u="none" cap="none" strike="noStrike"/>
                    </a:p>
                    <a:p>
                      <a:pPr indent="0" lvl="0" marL="0" marR="0" rtl="0" algn="l">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     PDR Presentation w/ judges                                Virtual Presentation</a:t>
                      </a:r>
                      <a:endParaRPr sz="1400" u="none" cap="none" strike="noStrike"/>
                    </a:p>
                    <a:p>
                      <a:pPr indent="0" lvl="0" marL="0" marR="0" rtl="0" algn="l">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Critical Design Review (CDR)                                    Written Report</a:t>
                      </a:r>
                      <a:br>
                        <a:rPr b="0" i="0" lang="en-US" sz="1600" u="none" cap="none" strike="noStrike">
                          <a:solidFill>
                            <a:srgbClr val="FFFFFF"/>
                          </a:solidFill>
                          <a:latin typeface="Avenir"/>
                          <a:ea typeface="Avenir"/>
                          <a:cs typeface="Avenir"/>
                          <a:sym typeface="Avenir"/>
                        </a:rPr>
                      </a:br>
                      <a:r>
                        <a:rPr b="0" i="0" lang="en-US" sz="1600" u="none" cap="none" strike="noStrike">
                          <a:solidFill>
                            <a:srgbClr val="FFFFFF"/>
                          </a:solidFill>
                          <a:latin typeface="Avenir"/>
                          <a:ea typeface="Avenir"/>
                          <a:cs typeface="Avenir"/>
                          <a:sym typeface="Avenir"/>
                        </a:rPr>
                        <a:t>     CDR Presentation w/judges                                 Vi</a:t>
                      </a:r>
                      <a:r>
                        <a:rPr lang="en-US" sz="1600">
                          <a:solidFill>
                            <a:srgbClr val="FFFFFF"/>
                          </a:solidFill>
                          <a:latin typeface="Avenir"/>
                          <a:ea typeface="Avenir"/>
                          <a:cs typeface="Avenir"/>
                          <a:sym typeface="Avenir"/>
                        </a:rPr>
                        <a:t>rtual Presentation</a:t>
                      </a:r>
                      <a:r>
                        <a:rPr b="0" i="0" lang="en-US" sz="1600" u="none" cap="none" strike="noStrike">
                          <a:solidFill>
                            <a:srgbClr val="FFFFFF"/>
                          </a:solidFill>
                          <a:latin typeface="Avenir"/>
                          <a:ea typeface="Avenir"/>
                          <a:cs typeface="Avenir"/>
                          <a:sym typeface="Avenir"/>
                        </a:rPr>
                        <a:t> </a:t>
                      </a:r>
                      <a:endParaRPr sz="1400" u="none" cap="none" strike="noStrike"/>
                    </a:p>
                    <a:p>
                      <a:pPr indent="0" lvl="0" marL="0" marR="0" rtl="0" algn="l">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Flight Readiness Review (FRR)                                  </a:t>
                      </a:r>
                      <a:r>
                        <a:rPr lang="en-US" sz="1600">
                          <a:solidFill>
                            <a:srgbClr val="FFFFFF"/>
                          </a:solidFill>
                          <a:latin typeface="Avenir"/>
                          <a:ea typeface="Avenir"/>
                          <a:cs typeface="Avenir"/>
                          <a:sym typeface="Avenir"/>
                        </a:rPr>
                        <a:t>Written Report</a:t>
                      </a:r>
                      <a:endParaRPr sz="1400" u="none" cap="none" strike="noStrike"/>
                    </a:p>
                    <a:p>
                      <a:pPr indent="0" lvl="0" marL="0" marR="0" rtl="0" algn="l">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  FRR Virtual Sa</a:t>
                      </a:r>
                      <a:r>
                        <a:rPr lang="en-US" sz="1600">
                          <a:solidFill>
                            <a:srgbClr val="FFFFFF"/>
                          </a:solidFill>
                          <a:latin typeface="Avenir"/>
                          <a:ea typeface="Avenir"/>
                          <a:cs typeface="Avenir"/>
                          <a:sym typeface="Avenir"/>
                        </a:rPr>
                        <a:t>fety</a:t>
                      </a:r>
                      <a:r>
                        <a:rPr b="0" i="0" lang="en-US" sz="1600" u="none" cap="none" strike="noStrike">
                          <a:solidFill>
                            <a:srgbClr val="FFFFFF"/>
                          </a:solidFill>
                          <a:latin typeface="Avenir"/>
                          <a:ea typeface="Avenir"/>
                          <a:cs typeface="Avenir"/>
                          <a:sym typeface="Avenir"/>
                        </a:rPr>
                        <a:t> Inspection                                  Virtual Presentation</a:t>
                      </a:r>
                      <a:br>
                        <a:rPr b="0" i="0" lang="en-US" sz="1600" u="none" cap="none" strike="noStrike">
                          <a:solidFill>
                            <a:srgbClr val="FFFFFF"/>
                          </a:solidFill>
                          <a:latin typeface="Avenir"/>
                          <a:ea typeface="Avenir"/>
                          <a:cs typeface="Avenir"/>
                          <a:sym typeface="Avenir"/>
                        </a:rPr>
                      </a:br>
                      <a:r>
                        <a:rPr b="0" i="0" lang="en-US" sz="1600" u="none" cap="none" strike="noStrike">
                          <a:solidFill>
                            <a:srgbClr val="FFFFFF"/>
                          </a:solidFill>
                          <a:latin typeface="Avenir"/>
                          <a:ea typeface="Avenir"/>
                          <a:cs typeface="Avenir"/>
                          <a:sym typeface="Avenir"/>
                        </a:rPr>
                        <a:t>Post-Launch Assessment Review Report (PLAR)       Written Presentation</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000000"/>
                      </a:solidFill>
                      <a:prstDash val="solid"/>
                      <a:round/>
                      <a:headEnd len="sm" w="sm" type="none"/>
                      <a:tailEnd len="sm" w="sm" type="none"/>
                    </a:lnB>
                    <a:solidFill>
                      <a:srgbClr val="990000"/>
                    </a:solidFill>
                  </a:tcPr>
                </a:tc>
                <a:tc>
                  <a:txBody>
                    <a:bodyPr/>
                    <a:lstStyle/>
                    <a:p>
                      <a:pPr indent="0" lvl="0" marL="0" marR="0" rtl="0" algn="ctr">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 5 pts.</a:t>
                      </a:r>
                      <a:endParaRPr sz="1400" u="none" cap="none" strike="noStrike"/>
                    </a:p>
                    <a:p>
                      <a:pPr indent="0" lvl="0" marL="0" marR="0" rtl="0" algn="ctr">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15 pts.</a:t>
                      </a:r>
                      <a:endParaRPr sz="1400" u="none" cap="none" strike="noStrike"/>
                    </a:p>
                    <a:p>
                      <a:pPr indent="0" lvl="0" marL="0" marR="0" rtl="0" algn="ctr">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  5 pts.</a:t>
                      </a:r>
                      <a:endParaRPr sz="1400" u="none" cap="none" strike="noStrike"/>
                    </a:p>
                    <a:p>
                      <a:pPr indent="0" lvl="0" marL="0" marR="0" rtl="0" algn="ctr">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15 pts.</a:t>
                      </a:r>
                      <a:endParaRPr sz="1400" u="none" cap="none" strike="noStrike"/>
                    </a:p>
                    <a:p>
                      <a:pPr indent="0" lvl="0" marL="0" marR="0" rtl="0" algn="ctr">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 5 pts.</a:t>
                      </a:r>
                      <a:endParaRPr sz="1400" u="none" cap="none" strike="noStrike"/>
                    </a:p>
                    <a:p>
                      <a:pPr indent="0" lvl="0" marL="0" marR="0" rtl="0" algn="ctr">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15 pts.</a:t>
                      </a:r>
                      <a:endParaRPr sz="1400" u="none" cap="none" strike="noStrike"/>
                    </a:p>
                    <a:p>
                      <a:pPr indent="0" lvl="0" marL="0" marR="0" rtl="0" algn="ctr">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5 pts.</a:t>
                      </a:r>
                      <a:endParaRPr sz="1400" u="none" cap="none" strike="noStrike"/>
                    </a:p>
                    <a:p>
                      <a:pPr indent="0" lvl="0" marL="0" marR="0" rtl="0" algn="ctr">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10 pts.</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000000"/>
                      </a:solidFill>
                      <a:prstDash val="solid"/>
                      <a:round/>
                      <a:headEnd len="sm" w="sm" type="none"/>
                      <a:tailEnd len="sm" w="sm" type="none"/>
                    </a:lnB>
                    <a:solidFill>
                      <a:srgbClr val="990000"/>
                    </a:solidFill>
                  </a:tcPr>
                </a:tc>
                <a:tc>
                  <a:txBody>
                    <a:bodyPr/>
                    <a:lstStyle/>
                    <a:p>
                      <a:pPr indent="0" lvl="0" marL="0" marR="0" rtl="0" algn="r">
                        <a:lnSpc>
                          <a:spcPct val="100000"/>
                        </a:lnSpc>
                        <a:spcBef>
                          <a:spcPts val="0"/>
                        </a:spcBef>
                        <a:spcAft>
                          <a:spcPts val="0"/>
                        </a:spcAft>
                        <a:buClr>
                          <a:srgbClr val="FFFFFF"/>
                        </a:buClr>
                        <a:buSzPts val="1600"/>
                        <a:buFont typeface="Avenir"/>
                        <a:buNone/>
                      </a:pPr>
                      <a:r>
                        <a:t/>
                      </a:r>
                      <a:endParaRPr sz="1600">
                        <a:solidFill>
                          <a:srgbClr val="FFFFFF"/>
                        </a:solidFill>
                        <a:latin typeface="Avenir"/>
                        <a:ea typeface="Avenir"/>
                        <a:cs typeface="Avenir"/>
                        <a:sym typeface="Avenir"/>
                      </a:endParaRPr>
                    </a:p>
                    <a:p>
                      <a:pPr indent="0" lvl="0" marL="0" marR="0" rtl="0" algn="r">
                        <a:lnSpc>
                          <a:spcPct val="100000"/>
                        </a:lnSpc>
                        <a:spcBef>
                          <a:spcPts val="0"/>
                        </a:spcBef>
                        <a:spcAft>
                          <a:spcPts val="0"/>
                        </a:spcAft>
                        <a:buClr>
                          <a:srgbClr val="FFFFFF"/>
                        </a:buClr>
                        <a:buSzPts val="1600"/>
                        <a:buFont typeface="Avenir"/>
                        <a:buNone/>
                      </a:pPr>
                      <a:r>
                        <a:t/>
                      </a:r>
                      <a:endParaRPr sz="1600">
                        <a:solidFill>
                          <a:srgbClr val="FFFFFF"/>
                        </a:solidFill>
                        <a:latin typeface="Avenir"/>
                        <a:ea typeface="Avenir"/>
                        <a:cs typeface="Avenir"/>
                        <a:sym typeface="Avenir"/>
                      </a:endParaRPr>
                    </a:p>
                    <a:p>
                      <a:pPr indent="0" lvl="0" marL="0" marR="0" rtl="0" algn="r">
                        <a:lnSpc>
                          <a:spcPct val="100000"/>
                        </a:lnSpc>
                        <a:spcBef>
                          <a:spcPts val="0"/>
                        </a:spcBef>
                        <a:spcAft>
                          <a:spcPts val="0"/>
                        </a:spcAft>
                        <a:buClr>
                          <a:srgbClr val="FFFFFF"/>
                        </a:buClr>
                        <a:buSzPts val="1600"/>
                        <a:buFont typeface="Avenir"/>
                        <a:buNone/>
                      </a:pPr>
                      <a:r>
                        <a:t/>
                      </a:r>
                      <a:endParaRPr sz="1600">
                        <a:solidFill>
                          <a:srgbClr val="FFFFFF"/>
                        </a:solidFill>
                        <a:latin typeface="Avenir"/>
                        <a:ea typeface="Avenir"/>
                        <a:cs typeface="Avenir"/>
                        <a:sym typeface="Avenir"/>
                      </a:endParaRPr>
                    </a:p>
                    <a:p>
                      <a:pPr indent="0" lvl="0" marL="0" marR="0" rtl="0" algn="r">
                        <a:lnSpc>
                          <a:spcPct val="100000"/>
                        </a:lnSpc>
                        <a:spcBef>
                          <a:spcPts val="0"/>
                        </a:spcBef>
                        <a:spcAft>
                          <a:spcPts val="0"/>
                        </a:spcAft>
                        <a:buClr>
                          <a:srgbClr val="FFFFFF"/>
                        </a:buClr>
                        <a:buSzPts val="1600"/>
                        <a:buFont typeface="Avenir"/>
                        <a:buNone/>
                      </a:pPr>
                      <a:r>
                        <a:rPr b="0" i="0" lang="en-US" u="none" cap="none" strike="noStrike">
                          <a:solidFill>
                            <a:srgbClr val="FFFFFF"/>
                          </a:solidFill>
                          <a:latin typeface="Avenir"/>
                          <a:ea typeface="Avenir"/>
                          <a:cs typeface="Avenir"/>
                          <a:sym typeface="Avenir"/>
                        </a:rPr>
                        <a:t>75 pts overall</a:t>
                      </a:r>
                      <a:endParaRPr sz="12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000000"/>
                      </a:solidFill>
                      <a:prstDash val="solid"/>
                      <a:round/>
                      <a:headEnd len="sm" w="sm" type="none"/>
                      <a:tailEnd len="sm" w="sm" type="none"/>
                    </a:lnB>
                    <a:solidFill>
                      <a:srgbClr val="990000"/>
                    </a:solidFill>
                  </a:tcPr>
                </a:tc>
              </a:tr>
              <a:tr h="319075">
                <a:tc>
                  <a:txBody>
                    <a:bodyPr/>
                    <a:lstStyle/>
                    <a:p>
                      <a:pPr indent="0" lvl="0" marL="0" marR="0" rtl="0" algn="l">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Launch Weekend Oral Flight Readiness Presentation</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C00000"/>
                    </a:solidFill>
                  </a:tcPr>
                </a:tc>
                <a:tc>
                  <a:txBody>
                    <a:bodyPr/>
                    <a:lstStyle/>
                    <a:p>
                      <a:pPr indent="0" lvl="0" marL="0" marR="0" rtl="0" algn="ctr">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5 pts.</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C00000"/>
                    </a:solidFill>
                  </a:tcPr>
                </a:tc>
                <a:tc>
                  <a:txBody>
                    <a:bodyPr/>
                    <a:lstStyle/>
                    <a:p>
                      <a:pPr indent="0" lvl="0" marL="0" marR="0" rtl="0" algn="r">
                        <a:lnSpc>
                          <a:spcPct val="100000"/>
                        </a:lnSpc>
                        <a:spcBef>
                          <a:spcPts val="0"/>
                        </a:spcBef>
                        <a:spcAft>
                          <a:spcPts val="0"/>
                        </a:spcAft>
                        <a:buClr>
                          <a:srgbClr val="FFFFFF"/>
                        </a:buClr>
                        <a:buSzPts val="1600"/>
                        <a:buFont typeface="Avenir"/>
                        <a:buNone/>
                      </a:pPr>
                      <a:r>
                        <a:rPr b="0" i="0" lang="en-US" u="none" cap="none" strike="noStrike">
                          <a:solidFill>
                            <a:srgbClr val="FFFFFF"/>
                          </a:solidFill>
                          <a:latin typeface="Avenir"/>
                          <a:ea typeface="Avenir"/>
                          <a:cs typeface="Avenir"/>
                          <a:sym typeface="Avenir"/>
                        </a:rPr>
                        <a:t>5 pts</a:t>
                      </a:r>
                      <a:endParaRPr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C00000"/>
                    </a:solidFill>
                  </a:tcPr>
                </a:tc>
              </a:tr>
              <a:tr h="628650">
                <a:tc>
                  <a:txBody>
                    <a:bodyPr/>
                    <a:lstStyle/>
                    <a:p>
                      <a:pPr indent="0" lvl="0" marL="0" marR="0" rtl="0" algn="l">
                        <a:lnSpc>
                          <a:spcPct val="100000"/>
                        </a:lnSpc>
                        <a:spcBef>
                          <a:spcPts val="0"/>
                        </a:spcBef>
                        <a:spcAft>
                          <a:spcPts val="0"/>
                        </a:spcAft>
                        <a:buClr>
                          <a:srgbClr val="FFFFFF"/>
                        </a:buClr>
                        <a:buSzPts val="1600"/>
                        <a:buFont typeface="Avenir"/>
                        <a:buNone/>
                      </a:pPr>
                      <a:r>
                        <a:rPr lang="en-US" sz="1600">
                          <a:solidFill>
                            <a:srgbClr val="FFFFFF"/>
                          </a:solidFill>
                          <a:latin typeface="Avenir"/>
                          <a:ea typeface="Avenir"/>
                          <a:cs typeface="Avenir"/>
                          <a:sym typeface="Avenir"/>
                        </a:rPr>
                        <a:t>Launch Weekend- </a:t>
                      </a:r>
                      <a:r>
                        <a:rPr b="1" lang="en-US" sz="1600">
                          <a:solidFill>
                            <a:srgbClr val="FFFFFF"/>
                          </a:solidFill>
                          <a:latin typeface="Avenir"/>
                          <a:ea typeface="Avenir"/>
                          <a:cs typeface="Avenir"/>
                          <a:sym typeface="Avenir"/>
                        </a:rPr>
                        <a:t>Mission Performance </a:t>
                      </a:r>
                      <a:endParaRPr b="1" sz="1400" u="none" cap="none" strike="noStrike"/>
                    </a:p>
                    <a:p>
                      <a:pPr indent="0" lvl="0" marL="0" marR="0" rtl="0" algn="l">
                        <a:lnSpc>
                          <a:spcPct val="100000"/>
                        </a:lnSpc>
                        <a:spcBef>
                          <a:spcPts val="320"/>
                        </a:spcBef>
                        <a:spcAft>
                          <a:spcPts val="0"/>
                        </a:spcAft>
                        <a:buClr>
                          <a:srgbClr val="000000"/>
                        </a:buClr>
                        <a:buSzPts val="1600"/>
                        <a:buFont typeface="Avenir"/>
                        <a:buNone/>
                      </a:pPr>
                      <a:r>
                        <a:rPr lang="en-US">
                          <a:solidFill>
                            <a:srgbClr val="FFFFFF"/>
                          </a:solidFill>
                        </a:rPr>
                        <a:t>Launch Weekend- </a:t>
                      </a:r>
                      <a:r>
                        <a:rPr b="1" lang="en-US">
                          <a:solidFill>
                            <a:srgbClr val="FFFFFF"/>
                          </a:solidFill>
                        </a:rPr>
                        <a:t>Challenge </a:t>
                      </a:r>
                      <a:endParaRPr b="1" sz="1400" u="none" cap="none" strike="noStrike">
                        <a:solidFill>
                          <a:srgbClr val="FFFFFF"/>
                        </a:solidFill>
                      </a:endParaRPr>
                    </a:p>
                    <a:p>
                      <a:pPr indent="0" lvl="0" marL="0" marR="0" rtl="0" algn="l">
                        <a:lnSpc>
                          <a:spcPct val="100000"/>
                        </a:lnSpc>
                        <a:spcBef>
                          <a:spcPts val="320"/>
                        </a:spcBef>
                        <a:spcAft>
                          <a:spcPts val="0"/>
                        </a:spcAft>
                        <a:buClr>
                          <a:srgbClr val="FFFFFF"/>
                        </a:buClr>
                        <a:buSzPts val="1600"/>
                        <a:buFont typeface="Avenir"/>
                        <a:buNone/>
                      </a:pPr>
                      <a:r>
                        <a:rPr b="1" i="0" lang="en-US" sz="1600" u="none" cap="none" strike="noStrike">
                          <a:solidFill>
                            <a:srgbClr val="FFFFFF"/>
                          </a:solidFill>
                          <a:latin typeface="Avenir"/>
                          <a:ea typeface="Avenir"/>
                          <a:cs typeface="Avenir"/>
                          <a:sym typeface="Avenir"/>
                        </a:rPr>
                        <a:t>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990000"/>
                    </a:solidFill>
                  </a:tcPr>
                </a:tc>
                <a:tc>
                  <a:txBody>
                    <a:bodyPr/>
                    <a:lstStyle/>
                    <a:p>
                      <a:pPr indent="0" lvl="0" marL="0" marR="0" rtl="0" algn="l">
                        <a:lnSpc>
                          <a:spcPct val="100000"/>
                        </a:lnSpc>
                        <a:spcBef>
                          <a:spcPts val="0"/>
                        </a:spcBef>
                        <a:spcAft>
                          <a:spcPts val="0"/>
                        </a:spcAft>
                        <a:buClr>
                          <a:srgbClr val="FFFFFF"/>
                        </a:buClr>
                        <a:buSzPts val="1600"/>
                        <a:buFont typeface="Avenir"/>
                        <a:buNone/>
                      </a:pPr>
                      <a:r>
                        <a:rPr lang="en-US" sz="1600">
                          <a:solidFill>
                            <a:srgbClr val="FFFFFF"/>
                          </a:solidFill>
                          <a:latin typeface="Avenir"/>
                          <a:ea typeface="Avenir"/>
                          <a:cs typeface="Avenir"/>
                          <a:sym typeface="Avenir"/>
                        </a:rPr>
                        <a:t>   </a:t>
                      </a:r>
                      <a:r>
                        <a:rPr b="0" i="0" lang="en-US" sz="1600" u="none" cap="none" strike="noStrike">
                          <a:solidFill>
                            <a:srgbClr val="FFFFFF"/>
                          </a:solidFill>
                          <a:latin typeface="Avenir"/>
                          <a:ea typeface="Avenir"/>
                          <a:cs typeface="Avenir"/>
                          <a:sym typeface="Avenir"/>
                        </a:rPr>
                        <a:t>10 pts.</a:t>
                      </a:r>
                      <a:endParaRPr sz="1400" u="none" cap="none" strike="noStrike"/>
                    </a:p>
                    <a:p>
                      <a:pPr indent="0" lvl="0" marL="0" marR="0" rtl="0" algn="ctr">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10 pts.</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990000"/>
                    </a:solidFill>
                  </a:tcPr>
                </a:tc>
                <a:tc>
                  <a:txBody>
                    <a:bodyPr/>
                    <a:lstStyle/>
                    <a:p>
                      <a:pPr indent="0" lvl="0" marL="0" marR="0" rtl="0" algn="r">
                        <a:lnSpc>
                          <a:spcPct val="100000"/>
                        </a:lnSpc>
                        <a:spcBef>
                          <a:spcPts val="0"/>
                        </a:spcBef>
                        <a:spcAft>
                          <a:spcPts val="0"/>
                        </a:spcAft>
                        <a:buClr>
                          <a:srgbClr val="FFFFFF"/>
                        </a:buClr>
                        <a:buSzPts val="1600"/>
                        <a:buFont typeface="Avenir"/>
                        <a:buNone/>
                      </a:pPr>
                      <a:r>
                        <a:rPr b="0" i="0" lang="en-US" sz="1500" u="none" cap="none" strike="noStrike">
                          <a:solidFill>
                            <a:srgbClr val="FFFFFF"/>
                          </a:solidFill>
                          <a:latin typeface="Avenir"/>
                          <a:ea typeface="Avenir"/>
                          <a:cs typeface="Avenir"/>
                          <a:sym typeface="Avenir"/>
                        </a:rPr>
                        <a:t>20 pts</a:t>
                      </a:r>
                      <a:endParaRPr b="0" i="0" sz="1500" u="none" cap="none" strike="noStrike">
                        <a:solidFill>
                          <a:srgbClr val="FFFFFF"/>
                        </a:solidFill>
                        <a:latin typeface="Avenir"/>
                        <a:ea typeface="Avenir"/>
                        <a:cs typeface="Avenir"/>
                        <a:sym typeface="Avenir"/>
                      </a:endParaRPr>
                    </a:p>
                    <a:p>
                      <a:pPr indent="0" lvl="0" marL="0" marR="0" rtl="0" algn="r">
                        <a:lnSpc>
                          <a:spcPct val="100000"/>
                        </a:lnSpc>
                        <a:spcBef>
                          <a:spcPts val="0"/>
                        </a:spcBef>
                        <a:spcAft>
                          <a:spcPts val="0"/>
                        </a:spcAft>
                        <a:buClr>
                          <a:srgbClr val="FFFFFF"/>
                        </a:buClr>
                        <a:buSzPts val="1600"/>
                        <a:buFont typeface="Avenir"/>
                        <a:buNone/>
                      </a:pPr>
                      <a:r>
                        <a:rPr lang="en-US" sz="1500">
                          <a:solidFill>
                            <a:srgbClr val="FFFFFF"/>
                          </a:solidFill>
                          <a:latin typeface="Avenir"/>
                          <a:ea typeface="Avenir"/>
                          <a:cs typeface="Avenir"/>
                          <a:sym typeface="Avenir"/>
                        </a:rPr>
                        <a:t>overall</a:t>
                      </a:r>
                      <a:endParaRPr sz="1500">
                        <a:solidFill>
                          <a:srgbClr val="FFFFFF"/>
                        </a:solidFill>
                        <a:latin typeface="Avenir"/>
                        <a:ea typeface="Avenir"/>
                        <a:cs typeface="Avenir"/>
                        <a:sym typeface="Avenir"/>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990000"/>
                    </a:solidFill>
                  </a:tcPr>
                </a:tc>
              </a:tr>
              <a:tr h="320675">
                <a:tc>
                  <a:txBody>
                    <a:bodyPr/>
                    <a:lstStyle/>
                    <a:p>
                      <a:pPr indent="0" lvl="0" marL="0" marR="0" rtl="0" algn="r">
                        <a:lnSpc>
                          <a:spcPct val="100000"/>
                        </a:lnSpc>
                        <a:spcBef>
                          <a:spcPts val="0"/>
                        </a:spcBef>
                        <a:spcAft>
                          <a:spcPts val="0"/>
                        </a:spcAft>
                        <a:buClr>
                          <a:srgbClr val="FFFFFF"/>
                        </a:buClr>
                        <a:buSzPts val="1600"/>
                        <a:buFont typeface="Avenir"/>
                        <a:buNone/>
                      </a:pPr>
                      <a:r>
                        <a:rPr b="1" i="0" lang="en-US" sz="1600" u="none" cap="none" strike="noStrike">
                          <a:solidFill>
                            <a:srgbClr val="FFFFFF"/>
                          </a:solidFill>
                          <a:latin typeface="Avenir"/>
                          <a:ea typeface="Avenir"/>
                          <a:cs typeface="Avenir"/>
                          <a:sym typeface="Avenir"/>
                        </a:rPr>
                        <a:t>TOTAL</a:t>
                      </a:r>
                      <a:endParaRPr b="1"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C00000"/>
                    </a:solidFill>
                  </a:tcPr>
                </a:tc>
                <a:tc>
                  <a:txBody>
                    <a:bodyPr/>
                    <a:lstStyle/>
                    <a:p>
                      <a:pPr indent="0" lvl="0" marL="0" marR="0" rtl="0" algn="l">
                        <a:lnSpc>
                          <a:spcPct val="100000"/>
                        </a:lnSpc>
                        <a:spcBef>
                          <a:spcPts val="0"/>
                        </a:spcBef>
                        <a:spcAft>
                          <a:spcPts val="0"/>
                        </a:spcAft>
                        <a:buClr>
                          <a:srgbClr val="000000"/>
                        </a:buClr>
                        <a:buSzPts val="1800"/>
                        <a:buFont typeface="Arial"/>
                        <a:buNone/>
                      </a:pPr>
                      <a:r>
                        <a:rPr lang="en-US" sz="1800">
                          <a:solidFill>
                            <a:srgbClr val="FFFFFF"/>
                          </a:solidFill>
                        </a:rPr>
                        <a:t>100 pts</a:t>
                      </a:r>
                      <a:endParaRPr sz="1800" u="none" cap="none" strike="noStrike">
                        <a:solidFill>
                          <a:srgbClr val="FFFFFF"/>
                        </a:solidFill>
                        <a:latin typeface="Arial"/>
                        <a:ea typeface="Arial"/>
                        <a:cs typeface="Arial"/>
                        <a:sym typeface="Arial"/>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C00000"/>
                    </a:solidFill>
                  </a:tcPr>
                </a:tc>
                <a:tc>
                  <a:txBody>
                    <a:bodyPr/>
                    <a:lstStyle/>
                    <a:p>
                      <a:pPr indent="0" lvl="0" marL="0" marR="0" rtl="0" algn="r">
                        <a:lnSpc>
                          <a:spcPct val="100000"/>
                        </a:lnSpc>
                        <a:spcBef>
                          <a:spcPts val="0"/>
                        </a:spcBef>
                        <a:spcAft>
                          <a:spcPts val="0"/>
                        </a:spcAft>
                        <a:buClr>
                          <a:srgbClr val="FFFFFF"/>
                        </a:buClr>
                        <a:buSzPts val="1600"/>
                        <a:buFont typeface="Avenir"/>
                        <a:buNone/>
                      </a:pPr>
                      <a:r>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C00000"/>
                    </a:solidFill>
                  </a:tcPr>
                </a:tc>
              </a:tr>
              <a:tr h="552450">
                <a:tc>
                  <a:txBody>
                    <a:bodyPr/>
                    <a:lstStyle/>
                    <a:p>
                      <a:pPr indent="0" lvl="0" marL="0" marR="0" rtl="0" algn="l">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Conduct an Education Outreach Project</a:t>
                      </a:r>
                      <a:br>
                        <a:rPr b="0" i="0" lang="en-US" sz="1600" u="none" cap="none" strike="noStrike">
                          <a:solidFill>
                            <a:srgbClr val="FFFFFF"/>
                          </a:solidFill>
                          <a:latin typeface="Avenir"/>
                          <a:ea typeface="Avenir"/>
                          <a:cs typeface="Avenir"/>
                          <a:sym typeface="Avenir"/>
                        </a:rPr>
                      </a:br>
                      <a:r>
                        <a:rPr b="0" i="0" lang="en-US" sz="1600" u="none" cap="none" strike="noStrike">
                          <a:solidFill>
                            <a:srgbClr val="FFFFFF"/>
                          </a:solidFill>
                          <a:latin typeface="Avenir"/>
                          <a:ea typeface="Avenir"/>
                          <a:cs typeface="Avenir"/>
                          <a:sym typeface="Avenir"/>
                        </a:rPr>
                        <a:t>Submit Education/Public Outreach Form </a:t>
                      </a:r>
                      <a:endParaRPr b="0" i="0" sz="1600" u="none" cap="none" strike="noStrike">
                        <a:solidFill>
                          <a:srgbClr val="FFFFFF"/>
                        </a:solidFill>
                        <a:latin typeface="Avenir"/>
                        <a:ea typeface="Avenir"/>
                        <a:cs typeface="Avenir"/>
                        <a:sym typeface="Avenir"/>
                      </a:endParaRPr>
                    </a:p>
                    <a:p>
                      <a:pPr indent="0" lvl="0" marL="0" marR="0" rtl="0" algn="l">
                        <a:lnSpc>
                          <a:spcPct val="100000"/>
                        </a:lnSpc>
                        <a:spcBef>
                          <a:spcPts val="0"/>
                        </a:spcBef>
                        <a:spcAft>
                          <a:spcPts val="0"/>
                        </a:spcAft>
                        <a:buClr>
                          <a:srgbClr val="FFFFFF"/>
                        </a:buClr>
                        <a:buSzPts val="1600"/>
                        <a:buFont typeface="Avenir"/>
                        <a:buNone/>
                      </a:pPr>
                      <a:r>
                        <a:rPr b="1" lang="en-US" sz="1600">
                          <a:solidFill>
                            <a:srgbClr val="FFFFFF"/>
                          </a:solidFill>
                          <a:latin typeface="Avenir"/>
                          <a:ea typeface="Avenir"/>
                          <a:cs typeface="Avenir"/>
                          <a:sym typeface="Avenir"/>
                        </a:rPr>
                        <a:t>BONUS</a:t>
                      </a:r>
                      <a:endParaRPr b="1" sz="1600">
                        <a:solidFill>
                          <a:srgbClr val="FFFFFF"/>
                        </a:solidFill>
                        <a:latin typeface="Avenir"/>
                        <a:ea typeface="Avenir"/>
                        <a:cs typeface="Avenir"/>
                        <a:sym typeface="Avenir"/>
                      </a:endParaRPr>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990000"/>
                    </a:solidFill>
                  </a:tcPr>
                </a:tc>
                <a:tc>
                  <a:txBody>
                    <a:bodyPr/>
                    <a:lstStyle/>
                    <a:p>
                      <a:pPr indent="0" lvl="0" marL="0" marR="0" rtl="0" algn="l">
                        <a:lnSpc>
                          <a:spcPct val="100000"/>
                        </a:lnSpc>
                        <a:spcBef>
                          <a:spcPts val="0"/>
                        </a:spcBef>
                        <a:spcAft>
                          <a:spcPts val="0"/>
                        </a:spcAft>
                        <a:buClr>
                          <a:srgbClr val="FFFFFF"/>
                        </a:buClr>
                        <a:buSzPts val="1600"/>
                        <a:buFont typeface="Avenir"/>
                        <a:buNone/>
                      </a:pPr>
                      <a:r>
                        <a:t/>
                      </a:r>
                      <a:endParaRPr sz="14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990000"/>
                    </a:solidFill>
                  </a:tcPr>
                </a:tc>
                <a:tc>
                  <a:txBody>
                    <a:bodyPr/>
                    <a:lstStyle/>
                    <a:p>
                      <a:pPr indent="0" lvl="0" marL="0" marR="0" rtl="0" algn="r">
                        <a:lnSpc>
                          <a:spcPct val="100000"/>
                        </a:lnSpc>
                        <a:spcBef>
                          <a:spcPts val="0"/>
                        </a:spcBef>
                        <a:spcAft>
                          <a:spcPts val="0"/>
                        </a:spcAft>
                        <a:buClr>
                          <a:srgbClr val="FFFFFF"/>
                        </a:buClr>
                        <a:buSzPts val="1600"/>
                        <a:buFont typeface="Avenir"/>
                        <a:buNone/>
                      </a:pPr>
                      <a:r>
                        <a:rPr b="0" i="0" lang="en-US" u="none" cap="none" strike="noStrike">
                          <a:solidFill>
                            <a:srgbClr val="FFFFFF"/>
                          </a:solidFill>
                          <a:latin typeface="Avenir"/>
                          <a:ea typeface="Avenir"/>
                          <a:cs typeface="Avenir"/>
                          <a:sym typeface="Avenir"/>
                        </a:rPr>
                        <a:t>Up to 10 pts</a:t>
                      </a:r>
                      <a:endParaRPr sz="1200" u="none" cap="none" strike="noStrike"/>
                    </a:p>
                  </a:txBody>
                  <a:tcPr marT="45725" marB="45725" marR="91450" marL="914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990000"/>
                    </a:solidFill>
                  </a:tcPr>
                </a:tc>
              </a:tr>
              <a:tr h="784225">
                <a:tc>
                  <a:txBody>
                    <a:bodyPr/>
                    <a:lstStyle/>
                    <a:p>
                      <a:pPr indent="0" lvl="0" marL="0" marR="0" rtl="0" algn="l">
                        <a:lnSpc>
                          <a:spcPct val="100000"/>
                        </a:lnSpc>
                        <a:spcBef>
                          <a:spcPts val="0"/>
                        </a:spcBef>
                        <a:spcAft>
                          <a:spcPts val="0"/>
                        </a:spcAft>
                        <a:buClr>
                          <a:srgbClr val="FFFFFF"/>
                        </a:buClr>
                        <a:buSzPts val="1600"/>
                        <a:buFont typeface="Avenir"/>
                        <a:buNone/>
                      </a:pPr>
                      <a:r>
                        <a:rPr b="0" i="0" lang="en-US" sz="1600" u="none" cap="none" strike="noStrike">
                          <a:solidFill>
                            <a:srgbClr val="FFFFFF"/>
                          </a:solidFill>
                          <a:latin typeface="Avenir"/>
                          <a:ea typeface="Avenir"/>
                          <a:cs typeface="Avenir"/>
                          <a:sym typeface="Avenir"/>
                        </a:rPr>
                        <a:t>Submissions received after 11:59 pm CST on the due date will receive a deduction of 20% for each day they are late.</a:t>
                      </a:r>
                      <a:endParaRPr sz="1400" u="none" cap="none" strike="noStrike"/>
                    </a:p>
                  </a:txBody>
                  <a:tcPr marT="45725" marB="45725" marR="91450" marL="91450">
                    <a:lnT cap="flat" cmpd="sng" w="9525">
                      <a:solidFill>
                        <a:srgbClr val="000000"/>
                      </a:solidFill>
                      <a:prstDash val="solid"/>
                      <a:round/>
                      <a:headEnd len="sm" w="sm" type="none"/>
                      <a:tailEnd len="sm" w="sm" type="none"/>
                    </a:lnT>
                    <a:solidFill>
                      <a:srgbClr val="C00000"/>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solidFill>
                          <a:srgbClr val="000000"/>
                        </a:solidFill>
                        <a:latin typeface="Arial"/>
                        <a:ea typeface="Arial"/>
                        <a:cs typeface="Arial"/>
                        <a:sym typeface="Arial"/>
                      </a:endParaRPr>
                    </a:p>
                  </a:txBody>
                  <a:tcPr marT="45725" marB="45725" marR="91450" marL="91450">
                    <a:lnT cap="flat" cmpd="sng" w="9525">
                      <a:solidFill>
                        <a:srgbClr val="000000"/>
                      </a:solidFill>
                      <a:prstDash val="solid"/>
                      <a:round/>
                      <a:headEnd len="sm" w="sm" type="none"/>
                      <a:tailEnd len="sm" w="sm" type="none"/>
                    </a:lnT>
                    <a:solidFill>
                      <a:srgbClr val="C00000"/>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solidFill>
                          <a:srgbClr val="000000"/>
                        </a:solidFill>
                        <a:latin typeface="Arial"/>
                        <a:ea typeface="Arial"/>
                        <a:cs typeface="Arial"/>
                        <a:sym typeface="Arial"/>
                      </a:endParaRPr>
                    </a:p>
                  </a:txBody>
                  <a:tcPr marT="45725" marB="45725" marR="91450" marL="91450">
                    <a:lnT cap="flat" cmpd="sng" w="9525">
                      <a:solidFill>
                        <a:srgbClr val="000000"/>
                      </a:solidFill>
                      <a:prstDash val="solid"/>
                      <a:round/>
                      <a:headEnd len="sm" w="sm" type="none"/>
                      <a:tailEnd len="sm" w="sm" type="none"/>
                    </a:lnT>
                    <a:solidFill>
                      <a:srgbClr val="C00000"/>
                    </a:solidFill>
                  </a:tcPr>
                </a:tc>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CC"/>
        </a:solidFill>
      </p:bgPr>
    </p:bg>
    <p:spTree>
      <p:nvGrpSpPr>
        <p:cNvPr id="447" name="Shape 447"/>
        <p:cNvGrpSpPr/>
        <p:nvPr/>
      </p:nvGrpSpPr>
      <p:grpSpPr>
        <a:xfrm>
          <a:off x="0" y="0"/>
          <a:ext cx="0" cy="0"/>
          <a:chOff x="0" y="0"/>
          <a:chExt cx="0" cy="0"/>
        </a:xfrm>
      </p:grpSpPr>
      <p:sp>
        <p:nvSpPr>
          <p:cNvPr id="448" name="Google Shape;448;p32"/>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449" name="Google Shape;449;p32"/>
          <p:cNvSpPr txBox="1"/>
          <p:nvPr/>
        </p:nvSpPr>
        <p:spPr>
          <a:xfrm>
            <a:off x="457200" y="736600"/>
            <a:ext cx="8370900" cy="710100"/>
          </a:xfrm>
          <a:prstGeom prst="rect">
            <a:avLst/>
          </a:prstGeom>
          <a:noFill/>
          <a:ln>
            <a:noFill/>
          </a:ln>
        </p:spPr>
        <p:txBody>
          <a:bodyPr anchorCtr="0" anchor="b" bIns="46800" lIns="90000" spcFirstLastPara="1" rIns="90000" wrap="square" tIns="46800">
            <a:spAutoFit/>
          </a:bodyPr>
          <a:lstStyle/>
          <a:p>
            <a:pPr indent="0" lvl="0" marL="0" marR="0" rtl="0" algn="ctr">
              <a:lnSpc>
                <a:spcPct val="100000"/>
              </a:lnSpc>
              <a:spcBef>
                <a:spcPts val="0"/>
              </a:spcBef>
              <a:spcAft>
                <a:spcPts val="0"/>
              </a:spcAft>
              <a:buClr>
                <a:srgbClr val="323232"/>
              </a:buClr>
              <a:buSzPts val="4000"/>
              <a:buFont typeface="Avenir"/>
              <a:buNone/>
            </a:pPr>
            <a:r>
              <a:rPr i="0" lang="en-US" sz="4000" u="none" cap="none" strike="noStrike">
                <a:solidFill>
                  <a:srgbClr val="323232"/>
                </a:solidFill>
                <a:latin typeface="Avenir"/>
                <a:ea typeface="Avenir"/>
                <a:cs typeface="Avenir"/>
                <a:sym typeface="Avenir"/>
              </a:rPr>
              <a:t>Competition Awarded Prizes</a:t>
            </a:r>
            <a:endParaRPr i="0" sz="1400" u="none" cap="none" strike="noStrike">
              <a:solidFill>
                <a:srgbClr val="000000"/>
              </a:solidFill>
            </a:endParaRPr>
          </a:p>
        </p:txBody>
      </p:sp>
      <p:sp>
        <p:nvSpPr>
          <p:cNvPr id="450" name="Google Shape;450;p32"/>
          <p:cNvSpPr txBox="1"/>
          <p:nvPr/>
        </p:nvSpPr>
        <p:spPr>
          <a:xfrm>
            <a:off x="146050" y="1990725"/>
            <a:ext cx="8851800" cy="4096500"/>
          </a:xfrm>
          <a:prstGeom prst="rect">
            <a:avLst/>
          </a:prstGeom>
          <a:noFill/>
          <a:ln>
            <a:noFill/>
          </a:ln>
        </p:spPr>
        <p:txBody>
          <a:bodyPr anchorCtr="0" anchor="t" bIns="46800" lIns="90000" spcFirstLastPara="1" rIns="90000" wrap="square" tIns="46800">
            <a:spAutoFit/>
          </a:bodyPr>
          <a:lstStyle/>
          <a:p>
            <a:pPr indent="-311150" lvl="0" marL="457200" marR="0" rtl="0" algn="l">
              <a:lnSpc>
                <a:spcPct val="100000"/>
              </a:lnSpc>
              <a:spcBef>
                <a:spcPts val="0"/>
              </a:spcBef>
              <a:spcAft>
                <a:spcPts val="0"/>
              </a:spcAft>
              <a:buClr>
                <a:srgbClr val="000000"/>
              </a:buClr>
              <a:buSzPts val="1300"/>
              <a:buFont typeface="Avenir"/>
              <a:buChar char="●"/>
            </a:pPr>
            <a:r>
              <a:rPr b="1" i="0" lang="en-US" sz="1300" u="none" cap="none" strike="noStrike">
                <a:solidFill>
                  <a:srgbClr val="547E1B"/>
                </a:solidFill>
                <a:latin typeface="Avenir"/>
                <a:ea typeface="Avenir"/>
                <a:cs typeface="Avenir"/>
                <a:sym typeface="Avenir"/>
              </a:rPr>
              <a:t>Grand Prize Award </a:t>
            </a:r>
            <a:r>
              <a:rPr b="1" i="0" lang="en-US" sz="1300" u="none" cap="none" strike="noStrike">
                <a:solidFill>
                  <a:srgbClr val="000000"/>
                </a:solidFill>
                <a:latin typeface="Avenir"/>
                <a:ea typeface="Avenir"/>
                <a:cs typeface="Avenir"/>
                <a:sym typeface="Avenir"/>
              </a:rPr>
              <a:t>  	</a:t>
            </a:r>
            <a:r>
              <a:rPr i="0" lang="en-US" sz="1300" u="none" cap="none" strike="noStrike">
                <a:solidFill>
                  <a:srgbClr val="000000"/>
                </a:solidFill>
                <a:latin typeface="Avenir"/>
                <a:ea typeface="Avenir"/>
                <a:cs typeface="Avenir"/>
                <a:sym typeface="Avenir"/>
              </a:rPr>
              <a:t>$3000  w/invitation to a NASA Center</a:t>
            </a:r>
            <a:endParaRPr sz="1300">
              <a:latin typeface="Avenir"/>
              <a:ea typeface="Avenir"/>
              <a:cs typeface="Avenir"/>
              <a:sym typeface="Avenir"/>
            </a:endParaRPr>
          </a:p>
          <a:p>
            <a:pPr indent="-311150" lvl="0" marL="457200" marR="0" rtl="0" algn="l">
              <a:lnSpc>
                <a:spcPct val="100000"/>
              </a:lnSpc>
              <a:spcBef>
                <a:spcPts val="0"/>
              </a:spcBef>
              <a:spcAft>
                <a:spcPts val="0"/>
              </a:spcAft>
              <a:buClr>
                <a:srgbClr val="000000"/>
              </a:buClr>
              <a:buSzPts val="1300"/>
              <a:buFont typeface="Avenir"/>
              <a:buChar char="●"/>
            </a:pPr>
            <a:r>
              <a:rPr b="1" i="0" lang="en-US" sz="1300" u="none" cap="none" strike="noStrike">
                <a:solidFill>
                  <a:srgbClr val="547E1B"/>
                </a:solidFill>
                <a:latin typeface="Avenir"/>
                <a:ea typeface="Avenir"/>
                <a:cs typeface="Avenir"/>
                <a:sym typeface="Avenir"/>
              </a:rPr>
              <a:t>2nd Place </a:t>
            </a:r>
            <a:r>
              <a:rPr b="1" i="0" lang="en-US" sz="1300" u="none" cap="none" strike="noStrike">
                <a:solidFill>
                  <a:srgbClr val="000000"/>
                </a:solidFill>
                <a:latin typeface="Avenir"/>
                <a:ea typeface="Avenir"/>
                <a:cs typeface="Avenir"/>
                <a:sym typeface="Avenir"/>
              </a:rPr>
              <a:t> 			</a:t>
            </a:r>
            <a:r>
              <a:rPr i="0" lang="en-US" sz="1300" u="none" cap="none" strike="noStrike">
                <a:solidFill>
                  <a:srgbClr val="000000"/>
                </a:solidFill>
                <a:latin typeface="Avenir"/>
                <a:ea typeface="Avenir"/>
                <a:cs typeface="Avenir"/>
                <a:sym typeface="Avenir"/>
              </a:rPr>
              <a:t>$200</a:t>
            </a:r>
            <a:r>
              <a:rPr lang="en-US" sz="1300">
                <a:latin typeface="Avenir"/>
                <a:ea typeface="Avenir"/>
                <a:cs typeface="Avenir"/>
                <a:sym typeface="Avenir"/>
              </a:rPr>
              <a:t>0</a:t>
            </a:r>
            <a:endParaRPr sz="1300">
              <a:latin typeface="Avenir"/>
              <a:ea typeface="Avenir"/>
              <a:cs typeface="Avenir"/>
              <a:sym typeface="Avenir"/>
            </a:endParaRPr>
          </a:p>
          <a:p>
            <a:pPr indent="-311150" lvl="0" marL="457200" marR="0" rtl="0" algn="l">
              <a:lnSpc>
                <a:spcPct val="100000"/>
              </a:lnSpc>
              <a:spcBef>
                <a:spcPts val="0"/>
              </a:spcBef>
              <a:spcAft>
                <a:spcPts val="0"/>
              </a:spcAft>
              <a:buClr>
                <a:srgbClr val="000000"/>
              </a:buClr>
              <a:buSzPts val="1300"/>
              <a:buFont typeface="Avenir"/>
              <a:buChar char="●"/>
            </a:pPr>
            <a:r>
              <a:rPr b="1" i="0" lang="en-US" sz="1300" u="none" cap="none" strike="noStrike">
                <a:solidFill>
                  <a:srgbClr val="547E1B"/>
                </a:solidFill>
                <a:latin typeface="Avenir"/>
                <a:ea typeface="Avenir"/>
                <a:cs typeface="Avenir"/>
                <a:sym typeface="Avenir"/>
              </a:rPr>
              <a:t>3rd Place  	</a:t>
            </a:r>
            <a:r>
              <a:rPr b="1" i="0" lang="en-US" sz="1300" u="none" cap="none" strike="noStrike">
                <a:solidFill>
                  <a:srgbClr val="000000"/>
                </a:solidFill>
                <a:latin typeface="Avenir"/>
                <a:ea typeface="Avenir"/>
                <a:cs typeface="Avenir"/>
                <a:sym typeface="Avenir"/>
              </a:rPr>
              <a:t>		</a:t>
            </a:r>
            <a:r>
              <a:rPr i="0" lang="en-US" sz="1300" u="none" cap="none" strike="noStrike">
                <a:solidFill>
                  <a:srgbClr val="000000"/>
                </a:solidFill>
                <a:latin typeface="Avenir"/>
                <a:ea typeface="Avenir"/>
                <a:cs typeface="Avenir"/>
                <a:sym typeface="Avenir"/>
              </a:rPr>
              <a:t>$</a:t>
            </a:r>
            <a:r>
              <a:rPr i="0" lang="en-US" sz="1300" u="none" cap="none" strike="noStrike">
                <a:solidFill>
                  <a:srgbClr val="000000"/>
                </a:solidFill>
                <a:latin typeface="Avenir"/>
                <a:ea typeface="Avenir"/>
                <a:cs typeface="Avenir"/>
                <a:sym typeface="Avenir"/>
                <a:extLst>
                  <a:ext uri="http://customooxmlschemas.google.com/">
                    <go:slidesCustomData xmlns:go="http://customooxmlschemas.google.com/" textRoundtripDataId="14"/>
                  </a:ext>
                </a:extLst>
              </a:rPr>
              <a:t>1000</a:t>
            </a:r>
            <a:endParaRPr sz="1300">
              <a:latin typeface="Avenir"/>
              <a:ea typeface="Avenir"/>
              <a:cs typeface="Avenir"/>
              <a:sym typeface="Avenir"/>
            </a:endParaRPr>
          </a:p>
          <a:p>
            <a:pPr indent="-311150" lvl="0" marL="457200" marR="0" rtl="0" algn="l">
              <a:lnSpc>
                <a:spcPct val="100000"/>
              </a:lnSpc>
              <a:spcBef>
                <a:spcPts val="0"/>
              </a:spcBef>
              <a:spcAft>
                <a:spcPts val="0"/>
              </a:spcAft>
              <a:buSzPts val="1300"/>
              <a:buFont typeface="Avenir"/>
              <a:buChar char="●"/>
            </a:pPr>
            <a:r>
              <a:rPr b="1" i="0" lang="en-US" sz="1300" u="none" cap="none" strike="noStrike">
                <a:solidFill>
                  <a:srgbClr val="547E1B"/>
                </a:solidFill>
                <a:latin typeface="Avenir"/>
                <a:ea typeface="Avenir"/>
                <a:cs typeface="Avenir"/>
                <a:sym typeface="Avenir"/>
              </a:rPr>
              <a:t>Aesthetic Award 	</a:t>
            </a:r>
            <a:r>
              <a:rPr b="1" i="0" lang="en-US" sz="1300" u="none" cap="none" strike="noStrike">
                <a:solidFill>
                  <a:srgbClr val="000000"/>
                </a:solidFill>
                <a:latin typeface="Avenir"/>
                <a:ea typeface="Avenir"/>
                <a:cs typeface="Avenir"/>
                <a:sym typeface="Avenir"/>
              </a:rPr>
              <a:t>	</a:t>
            </a:r>
            <a:r>
              <a:rPr i="0" lang="en-US" sz="1300" u="none" cap="none" strike="noStrike">
                <a:solidFill>
                  <a:srgbClr val="000000"/>
                </a:solidFill>
                <a:latin typeface="Avenir"/>
                <a:ea typeface="Avenir"/>
                <a:cs typeface="Avenir"/>
                <a:sym typeface="Avenir"/>
              </a:rPr>
              <a:t>Team whose rocket has the most innovative and professional appearance</a:t>
            </a:r>
            <a:endParaRPr sz="1300">
              <a:latin typeface="Avenir"/>
              <a:ea typeface="Avenir"/>
              <a:cs typeface="Avenir"/>
              <a:sym typeface="Avenir"/>
            </a:endParaRPr>
          </a:p>
          <a:p>
            <a:pPr indent="-311150" lvl="0" marL="457200" marR="0" rtl="0" algn="l">
              <a:lnSpc>
                <a:spcPct val="100000"/>
              </a:lnSpc>
              <a:spcBef>
                <a:spcPts val="0"/>
              </a:spcBef>
              <a:spcAft>
                <a:spcPts val="0"/>
              </a:spcAft>
              <a:buSzPts val="1300"/>
              <a:buFont typeface="Avenir"/>
              <a:buChar char="●"/>
            </a:pPr>
            <a:r>
              <a:rPr b="1" i="0" lang="en-US" sz="1300" u="none" cap="none" strike="noStrike">
                <a:solidFill>
                  <a:srgbClr val="547E1B"/>
                </a:solidFill>
                <a:latin typeface="Avenir"/>
                <a:ea typeface="Avenir"/>
                <a:cs typeface="Avenir"/>
                <a:sym typeface="Avenir"/>
              </a:rPr>
              <a:t>Team Spirit Award</a:t>
            </a:r>
            <a:r>
              <a:rPr b="1" lang="en-US" sz="1300">
                <a:solidFill>
                  <a:srgbClr val="547E1B"/>
                </a:solidFill>
                <a:latin typeface="Avenir"/>
                <a:ea typeface="Avenir"/>
                <a:cs typeface="Avenir"/>
                <a:sym typeface="Avenir"/>
              </a:rPr>
              <a:t>	</a:t>
            </a:r>
            <a:r>
              <a:rPr b="1" i="0" lang="en-US" sz="1300" u="none" cap="none" strike="noStrike">
                <a:solidFill>
                  <a:srgbClr val="000000"/>
                </a:solidFill>
                <a:latin typeface="Avenir"/>
                <a:ea typeface="Avenir"/>
                <a:cs typeface="Avenir"/>
                <a:sym typeface="Avenir"/>
              </a:rPr>
              <a:t>	</a:t>
            </a:r>
            <a:r>
              <a:rPr i="0" lang="en-US" sz="1300" u="none" cap="none" strike="noStrike">
                <a:solidFill>
                  <a:srgbClr val="000000"/>
                </a:solidFill>
                <a:latin typeface="Avenir"/>
                <a:ea typeface="Avenir"/>
                <a:cs typeface="Avenir"/>
                <a:sym typeface="Avenir"/>
              </a:rPr>
              <a:t>Team chosen by their peers as the team that shows interactive spirit, 				 		helpfulness, and cooperation. </a:t>
            </a:r>
            <a:endParaRPr sz="1300">
              <a:latin typeface="Avenir"/>
              <a:ea typeface="Avenir"/>
              <a:cs typeface="Avenir"/>
              <a:sym typeface="Avenir"/>
            </a:endParaRPr>
          </a:p>
          <a:p>
            <a:pPr indent="-311150" lvl="0" marL="457200" marR="0" rtl="0" algn="l">
              <a:lnSpc>
                <a:spcPct val="100000"/>
              </a:lnSpc>
              <a:spcBef>
                <a:spcPts val="0"/>
              </a:spcBef>
              <a:spcAft>
                <a:spcPts val="0"/>
              </a:spcAft>
              <a:buSzPts val="1300"/>
              <a:buFont typeface="Avenir"/>
              <a:buChar char="●"/>
            </a:pPr>
            <a:r>
              <a:rPr b="1" i="0" lang="en-US" sz="1300" u="none" cap="none" strike="noStrike">
                <a:solidFill>
                  <a:srgbClr val="547E1B"/>
                </a:solidFill>
                <a:latin typeface="Avenir"/>
                <a:ea typeface="Avenir"/>
                <a:cs typeface="Avenir"/>
                <a:sym typeface="Avenir"/>
              </a:rPr>
              <a:t>Altitude Award </a:t>
            </a:r>
            <a:r>
              <a:rPr b="1" i="0" lang="en-US" sz="1300" u="none" cap="none" strike="noStrike">
                <a:solidFill>
                  <a:srgbClr val="000000"/>
                </a:solidFill>
                <a:latin typeface="Avenir"/>
                <a:ea typeface="Avenir"/>
                <a:cs typeface="Avenir"/>
                <a:sym typeface="Avenir"/>
              </a:rPr>
              <a:t>   		</a:t>
            </a:r>
            <a:r>
              <a:rPr i="0" lang="en-US" sz="1300" u="none" cap="none" strike="noStrike">
                <a:solidFill>
                  <a:srgbClr val="000000"/>
                </a:solidFill>
                <a:latin typeface="Avenir"/>
                <a:ea typeface="Avenir"/>
                <a:cs typeface="Avenir"/>
                <a:sym typeface="Avenir"/>
              </a:rPr>
              <a:t>Team whose actual apogee is closest to the predicted apogee in the Flight 			                    Readiness Report.</a:t>
            </a:r>
            <a:endParaRPr sz="1300">
              <a:latin typeface="Avenir"/>
              <a:ea typeface="Avenir"/>
              <a:cs typeface="Avenir"/>
              <a:sym typeface="Avenir"/>
            </a:endParaRPr>
          </a:p>
          <a:p>
            <a:pPr indent="-311150" lvl="0" marL="457200" marR="0" rtl="0" algn="l">
              <a:lnSpc>
                <a:spcPct val="100000"/>
              </a:lnSpc>
              <a:spcBef>
                <a:spcPts val="0"/>
              </a:spcBef>
              <a:spcAft>
                <a:spcPts val="0"/>
              </a:spcAft>
              <a:buSzPts val="1300"/>
              <a:buFont typeface="Avenir"/>
              <a:buChar char="●"/>
            </a:pPr>
            <a:r>
              <a:rPr b="1" i="0" lang="en-US" sz="1300" u="none" cap="none" strike="noStrike">
                <a:solidFill>
                  <a:srgbClr val="547E1B"/>
                </a:solidFill>
                <a:latin typeface="Avenir"/>
                <a:ea typeface="Avenir"/>
                <a:cs typeface="Avenir"/>
                <a:sym typeface="Avenir"/>
              </a:rPr>
              <a:t>Judges Award </a:t>
            </a:r>
            <a:r>
              <a:rPr b="1" i="0" lang="en-US" sz="1300" u="none" cap="none" strike="noStrike">
                <a:solidFill>
                  <a:srgbClr val="000000"/>
                </a:solidFill>
                <a:latin typeface="Avenir"/>
                <a:ea typeface="Avenir"/>
                <a:cs typeface="Avenir"/>
                <a:sym typeface="Avenir"/>
              </a:rPr>
              <a:t> 		</a:t>
            </a:r>
            <a:r>
              <a:rPr i="0" lang="en-US" sz="1300" u="none" cap="none" strike="noStrike">
                <a:solidFill>
                  <a:srgbClr val="000000"/>
                </a:solidFill>
                <a:latin typeface="Avenir"/>
                <a:ea typeface="Avenir"/>
                <a:cs typeface="Avenir"/>
                <a:sym typeface="Avenir"/>
              </a:rPr>
              <a:t>Team chosen by the judges as the team who met the goals of the</a:t>
            </a:r>
            <a:r>
              <a:rPr lang="en-US" sz="1300">
                <a:latin typeface="Avenir"/>
                <a:ea typeface="Avenir"/>
                <a:cs typeface="Avenir"/>
                <a:sym typeface="Avenir"/>
              </a:rPr>
              <a:t> </a:t>
            </a:r>
            <a:r>
              <a:rPr i="0" lang="en-US" sz="1300" u="none" cap="none" strike="noStrike">
                <a:solidFill>
                  <a:srgbClr val="000000"/>
                </a:solidFill>
                <a:latin typeface="Avenir"/>
                <a:ea typeface="Avenir"/>
                <a:cs typeface="Avenir"/>
                <a:sym typeface="Avenir"/>
              </a:rPr>
              <a:t>program and</a:t>
            </a:r>
            <a:r>
              <a:rPr lang="en-US" sz="1300">
                <a:latin typeface="Avenir"/>
                <a:ea typeface="Avenir"/>
                <a:cs typeface="Avenir"/>
                <a:sym typeface="Avenir"/>
              </a:rPr>
              <a:t> </a:t>
            </a:r>
            <a:endParaRPr sz="1300">
              <a:solidFill>
                <a:schemeClr val="dk1"/>
              </a:solidFill>
              <a:latin typeface="Avenir"/>
              <a:ea typeface="Avenir"/>
              <a:cs typeface="Avenir"/>
              <a:sym typeface="Avenir"/>
            </a:endParaRPr>
          </a:p>
          <a:p>
            <a:pPr indent="0" lvl="0" marL="457200" rtl="0" algn="l">
              <a:spcBef>
                <a:spcPts val="0"/>
              </a:spcBef>
              <a:spcAft>
                <a:spcPts val="0"/>
              </a:spcAft>
              <a:buNone/>
            </a:pPr>
            <a:r>
              <a:rPr lang="en-US" sz="1300">
                <a:solidFill>
                  <a:schemeClr val="dk1"/>
                </a:solidFill>
                <a:latin typeface="Avenir"/>
                <a:ea typeface="Avenir"/>
                <a:cs typeface="Avenir"/>
                <a:sym typeface="Avenir"/>
              </a:rPr>
              <a:t>				exemplified hard work and determination</a:t>
            </a:r>
            <a:endParaRPr sz="1300">
              <a:solidFill>
                <a:schemeClr val="dk1"/>
              </a:solidFill>
              <a:latin typeface="Avenir"/>
              <a:ea typeface="Avenir"/>
              <a:cs typeface="Avenir"/>
              <a:sym typeface="Avenir"/>
            </a:endParaRPr>
          </a:p>
          <a:p>
            <a:pPr indent="-311150" lvl="0" marL="457200" marR="0" rtl="0" algn="l">
              <a:lnSpc>
                <a:spcPct val="100000"/>
              </a:lnSpc>
              <a:spcBef>
                <a:spcPts val="0"/>
              </a:spcBef>
              <a:spcAft>
                <a:spcPts val="0"/>
              </a:spcAft>
              <a:buSzPts val="1300"/>
              <a:buFont typeface="Avenir"/>
              <a:buChar char="●"/>
            </a:pPr>
            <a:r>
              <a:rPr b="1" i="0" lang="en-US" sz="1300" u="none" cap="none" strike="noStrike">
                <a:solidFill>
                  <a:srgbClr val="547E1B"/>
                </a:solidFill>
                <a:latin typeface="Avenir"/>
                <a:ea typeface="Avenir"/>
                <a:cs typeface="Avenir"/>
                <a:sym typeface="Avenir"/>
              </a:rPr>
              <a:t>Next Step Award </a:t>
            </a:r>
            <a:r>
              <a:rPr b="1" i="0" lang="en-US" sz="1300" u="none" cap="none" strike="noStrike">
                <a:solidFill>
                  <a:srgbClr val="000000"/>
                </a:solidFill>
                <a:latin typeface="Avenir"/>
                <a:ea typeface="Avenir"/>
                <a:cs typeface="Avenir"/>
                <a:sym typeface="Avenir"/>
              </a:rPr>
              <a:t>  	</a:t>
            </a:r>
            <a:r>
              <a:rPr i="0" lang="en-US" sz="1300" u="none" cap="none" strike="noStrike">
                <a:solidFill>
                  <a:srgbClr val="000000"/>
                </a:solidFill>
                <a:latin typeface="Avenir"/>
                <a:ea typeface="Avenir"/>
                <a:cs typeface="Avenir"/>
                <a:sym typeface="Avenir"/>
              </a:rPr>
              <a:t>Up to $15000 Project/Team Travel Award w/invitation to Student Launch at  			                    Marshall Space Flight Center and/or RockOn! at  Wallops Flight Facility</a:t>
            </a:r>
            <a:endParaRPr sz="1300">
              <a:latin typeface="Avenir"/>
              <a:ea typeface="Avenir"/>
              <a:cs typeface="Avenir"/>
              <a:sym typeface="Avenir"/>
            </a:endParaRPr>
          </a:p>
          <a:p>
            <a:pPr indent="-311150" lvl="0" marL="457200" marR="0" rtl="0" algn="l">
              <a:lnSpc>
                <a:spcPct val="100000"/>
              </a:lnSpc>
              <a:spcBef>
                <a:spcPts val="0"/>
              </a:spcBef>
              <a:spcAft>
                <a:spcPts val="0"/>
              </a:spcAft>
              <a:buClr>
                <a:srgbClr val="000000"/>
              </a:buClr>
              <a:buSzPts val="1300"/>
              <a:buFont typeface="Avenir"/>
              <a:buChar char="●"/>
            </a:pPr>
            <a:r>
              <a:rPr b="1" i="0" lang="en-US" sz="1300" u="none" cap="none" strike="noStrike">
                <a:solidFill>
                  <a:srgbClr val="547E1B"/>
                </a:solidFill>
                <a:latin typeface="Avenir"/>
                <a:ea typeface="Avenir"/>
                <a:cs typeface="Avenir"/>
                <a:sym typeface="Avenir"/>
              </a:rPr>
              <a:t>Outreach Award</a:t>
            </a:r>
            <a:r>
              <a:rPr b="1" lang="en-US" sz="1300">
                <a:latin typeface="Avenir"/>
                <a:ea typeface="Avenir"/>
                <a:cs typeface="Avenir"/>
                <a:sym typeface="Avenir"/>
              </a:rPr>
              <a:t>	</a:t>
            </a:r>
            <a:r>
              <a:rPr b="1" i="0" lang="en-US" sz="1300" u="none" cap="none" strike="noStrike">
                <a:solidFill>
                  <a:srgbClr val="000000"/>
                </a:solidFill>
                <a:latin typeface="Avenir"/>
                <a:ea typeface="Avenir"/>
                <a:cs typeface="Avenir"/>
                <a:sym typeface="Avenir"/>
              </a:rPr>
              <a:t>   	</a:t>
            </a:r>
            <a:r>
              <a:rPr i="0" lang="en-US" sz="1300" u="none" cap="none" strike="noStrike">
                <a:solidFill>
                  <a:srgbClr val="000000"/>
                </a:solidFill>
                <a:latin typeface="Avenir"/>
                <a:ea typeface="Avenir"/>
                <a:cs typeface="Avenir"/>
                <a:sym typeface="Avenir"/>
              </a:rPr>
              <a:t>$500</a:t>
            </a:r>
            <a:endParaRPr>
              <a:latin typeface="Avenir"/>
              <a:ea typeface="Avenir"/>
              <a:cs typeface="Avenir"/>
              <a:sym typeface="Avenir"/>
            </a:endParaRPr>
          </a:p>
          <a:p>
            <a:pPr indent="-311150" lvl="0" marL="457200" marR="0" rtl="0" algn="l">
              <a:lnSpc>
                <a:spcPct val="100000"/>
              </a:lnSpc>
              <a:spcBef>
                <a:spcPts val="0"/>
              </a:spcBef>
              <a:spcAft>
                <a:spcPts val="0"/>
              </a:spcAft>
              <a:buClr>
                <a:srgbClr val="000000"/>
              </a:buClr>
              <a:buSzPts val="1300"/>
              <a:buFont typeface="Avenir"/>
              <a:buChar char="●"/>
            </a:pPr>
            <a:r>
              <a:rPr b="1" i="0" lang="en-US" sz="1300" u="none" cap="none" strike="noStrike">
                <a:solidFill>
                  <a:srgbClr val="547E1B"/>
                </a:solidFill>
                <a:latin typeface="Avenir"/>
                <a:ea typeface="Avenir"/>
                <a:cs typeface="Avenir"/>
                <a:sym typeface="Avenir"/>
              </a:rPr>
              <a:t>Patch Design Award</a:t>
            </a:r>
            <a:r>
              <a:rPr b="1" i="0" lang="en-US" sz="1300" u="none" cap="none" strike="noStrike">
                <a:solidFill>
                  <a:srgbClr val="000000"/>
                </a:solidFill>
                <a:latin typeface="Avenir"/>
                <a:ea typeface="Avenir"/>
                <a:cs typeface="Avenir"/>
                <a:sym typeface="Avenir"/>
              </a:rPr>
              <a:t>   	</a:t>
            </a:r>
            <a:r>
              <a:rPr i="0" lang="en-US" sz="1300" u="none" cap="none" strike="noStrike">
                <a:solidFill>
                  <a:srgbClr val="000000"/>
                </a:solidFill>
                <a:latin typeface="Avenir"/>
                <a:ea typeface="Avenir"/>
                <a:cs typeface="Avenir"/>
                <a:sym typeface="Avenir"/>
              </a:rPr>
              <a:t>$100 </a:t>
            </a:r>
            <a:endParaRPr>
              <a:latin typeface="Avenir"/>
              <a:ea typeface="Avenir"/>
              <a:cs typeface="Avenir"/>
              <a:sym typeface="Avenir"/>
            </a:endParaRPr>
          </a:p>
          <a:p>
            <a:pPr indent="-311150" lvl="0" marL="457200" marR="0" rtl="0" algn="l">
              <a:lnSpc>
                <a:spcPct val="100000"/>
              </a:lnSpc>
              <a:spcBef>
                <a:spcPts val="0"/>
              </a:spcBef>
              <a:spcAft>
                <a:spcPts val="0"/>
              </a:spcAft>
              <a:buClr>
                <a:srgbClr val="000000"/>
              </a:buClr>
              <a:buSzPts val="1300"/>
              <a:buFont typeface="Avenir"/>
              <a:buChar char="●"/>
            </a:pPr>
            <a:r>
              <a:rPr b="1" i="0" lang="en-US" sz="1300" u="none" cap="none" strike="noStrike">
                <a:solidFill>
                  <a:srgbClr val="547E1B"/>
                </a:solidFill>
                <a:latin typeface="Avenir"/>
                <a:ea typeface="Avenir"/>
                <a:cs typeface="Avenir"/>
                <a:sym typeface="Avenir"/>
              </a:rPr>
              <a:t>Team Advisor Stipend</a:t>
            </a:r>
            <a:r>
              <a:rPr b="1" lang="en-US" sz="1300">
                <a:solidFill>
                  <a:srgbClr val="547E1B"/>
                </a:solidFill>
                <a:latin typeface="Avenir"/>
                <a:ea typeface="Avenir"/>
                <a:cs typeface="Avenir"/>
                <a:sym typeface="Avenir"/>
              </a:rPr>
              <a:t> </a:t>
            </a:r>
            <a:r>
              <a:rPr b="1" i="0" lang="en-US" sz="1300" u="none" cap="none" strike="noStrike">
                <a:solidFill>
                  <a:srgbClr val="000000"/>
                </a:solidFill>
                <a:latin typeface="Avenir"/>
                <a:ea typeface="Avenir"/>
                <a:cs typeface="Avenir"/>
                <a:sym typeface="Avenir"/>
              </a:rPr>
              <a:t>   </a:t>
            </a:r>
            <a:r>
              <a:rPr i="0" lang="en-US" sz="1300" u="none" cap="none" strike="noStrike">
                <a:solidFill>
                  <a:srgbClr val="000000"/>
                </a:solidFill>
                <a:latin typeface="Avenir"/>
                <a:ea typeface="Avenir"/>
                <a:cs typeface="Avenir"/>
                <a:sym typeface="Avenir"/>
              </a:rPr>
              <a:t>Up to $1000 (Teams must meet the conditions of participation</a:t>
            </a:r>
            <a:endParaRPr sz="1300">
              <a:latin typeface="Avenir"/>
              <a:ea typeface="Avenir"/>
              <a:cs typeface="Avenir"/>
              <a:sym typeface="Avenir"/>
            </a:endParaRPr>
          </a:p>
          <a:p>
            <a:pPr indent="-311150" lvl="0" marL="457200" marR="0" rtl="0" algn="l">
              <a:lnSpc>
                <a:spcPct val="100000"/>
              </a:lnSpc>
              <a:spcBef>
                <a:spcPts val="0"/>
              </a:spcBef>
              <a:spcAft>
                <a:spcPts val="0"/>
              </a:spcAft>
              <a:buClr>
                <a:srgbClr val="000000"/>
              </a:buClr>
              <a:buSzPts val="1300"/>
              <a:buFont typeface="Avenir"/>
              <a:buChar char="●"/>
            </a:pPr>
            <a:r>
              <a:rPr b="1" lang="en-US" sz="1300">
                <a:solidFill>
                  <a:srgbClr val="547E1B"/>
                </a:solidFill>
                <a:latin typeface="Avenir"/>
                <a:ea typeface="Avenir"/>
                <a:cs typeface="Avenir"/>
                <a:sym typeface="Avenir"/>
              </a:rPr>
              <a:t>Top Advisor (New)</a:t>
            </a:r>
            <a:r>
              <a:rPr b="1" lang="en-US" sz="1300">
                <a:latin typeface="Avenir"/>
                <a:ea typeface="Avenir"/>
                <a:cs typeface="Avenir"/>
                <a:sym typeface="Avenir"/>
              </a:rPr>
              <a:t>	</a:t>
            </a:r>
            <a:r>
              <a:rPr lang="en-US" sz="1300">
                <a:latin typeface="Avenir"/>
                <a:ea typeface="Avenir"/>
                <a:cs typeface="Avenir"/>
                <a:sym typeface="Avenir"/>
              </a:rPr>
              <a:t>	</a:t>
            </a:r>
            <a:r>
              <a:rPr lang="en-US" sz="1300">
                <a:solidFill>
                  <a:schemeClr val="dk1"/>
                </a:solidFill>
                <a:latin typeface="Avenir"/>
                <a:ea typeface="Avenir"/>
                <a:cs typeface="Avenir"/>
                <a:sym typeface="Avenir"/>
              </a:rPr>
              <a:t>Awarded to an advisor or co-advisor that equips, encourages, and empowers their  </a:t>
            </a:r>
            <a:endParaRPr sz="1300">
              <a:solidFill>
                <a:schemeClr val="dk1"/>
              </a:solidFill>
              <a:latin typeface="Avenir"/>
              <a:ea typeface="Avenir"/>
              <a:cs typeface="Avenir"/>
              <a:sym typeface="Avenir"/>
            </a:endParaRPr>
          </a:p>
          <a:p>
            <a:pPr indent="457200" lvl="0" marL="1828800" marR="0" rtl="0" algn="l">
              <a:lnSpc>
                <a:spcPct val="100000"/>
              </a:lnSpc>
              <a:spcBef>
                <a:spcPts val="0"/>
              </a:spcBef>
              <a:spcAft>
                <a:spcPts val="0"/>
              </a:spcAft>
              <a:buNone/>
            </a:pPr>
            <a:r>
              <a:rPr lang="en-US" sz="1300">
                <a:solidFill>
                  <a:schemeClr val="dk1"/>
                </a:solidFill>
                <a:latin typeface="Avenir"/>
                <a:ea typeface="Avenir"/>
                <a:cs typeface="Avenir"/>
                <a:sym typeface="Avenir"/>
              </a:rPr>
              <a:t>team to compete with confidence and capabilities that lead to next step opportunities                                                                      </a:t>
            </a:r>
            <a:endParaRPr sz="1300">
              <a:solidFill>
                <a:schemeClr val="dk1"/>
              </a:solidFill>
              <a:latin typeface="Avenir"/>
              <a:ea typeface="Avenir"/>
              <a:cs typeface="Avenir"/>
              <a:sym typeface="Avenir"/>
            </a:endParaRPr>
          </a:p>
          <a:p>
            <a:pPr indent="-311150" lvl="0" marL="457200" marR="0" rtl="0" algn="l">
              <a:lnSpc>
                <a:spcPct val="100000"/>
              </a:lnSpc>
              <a:spcBef>
                <a:spcPts val="0"/>
              </a:spcBef>
              <a:spcAft>
                <a:spcPts val="0"/>
              </a:spcAft>
              <a:buSzPts val="1300"/>
              <a:buFont typeface="Avenir"/>
              <a:buChar char="●"/>
            </a:pPr>
            <a:r>
              <a:rPr b="1" lang="en-US" sz="1300">
                <a:solidFill>
                  <a:srgbClr val="547E1B"/>
                </a:solidFill>
                <a:latin typeface="Avenir"/>
                <a:ea typeface="Avenir"/>
                <a:cs typeface="Avenir"/>
                <a:sym typeface="Avenir"/>
              </a:rPr>
              <a:t>Top Team Lead (New)</a:t>
            </a:r>
            <a:r>
              <a:rPr lang="en-US" sz="1300">
                <a:solidFill>
                  <a:srgbClr val="547E1B"/>
                </a:solidFill>
                <a:latin typeface="Avenir"/>
                <a:ea typeface="Avenir"/>
                <a:cs typeface="Avenir"/>
                <a:sym typeface="Avenir"/>
              </a:rPr>
              <a:t>  </a:t>
            </a:r>
            <a:r>
              <a:rPr lang="en-US" sz="1300">
                <a:latin typeface="Avenir"/>
                <a:ea typeface="Avenir"/>
                <a:cs typeface="Avenir"/>
                <a:sym typeface="Avenir"/>
              </a:rPr>
              <a:t>   Awarded to the team lead that fulfills their role with excellence </a:t>
            </a:r>
            <a:endParaRPr sz="1300">
              <a:latin typeface="Avenir"/>
              <a:ea typeface="Avenir"/>
              <a:cs typeface="Avenir"/>
              <a:sym typeface="Avenir"/>
            </a:endParaRPr>
          </a:p>
          <a:p>
            <a:pPr indent="-311150" lvl="0" marL="457200" marR="0" rtl="0" algn="l">
              <a:lnSpc>
                <a:spcPct val="100000"/>
              </a:lnSpc>
              <a:spcBef>
                <a:spcPts val="0"/>
              </a:spcBef>
              <a:spcAft>
                <a:spcPts val="0"/>
              </a:spcAft>
              <a:buSzPts val="1300"/>
              <a:buFont typeface="Avenir"/>
              <a:buChar char="●"/>
            </a:pPr>
            <a:r>
              <a:rPr b="1" lang="en-US" sz="1300">
                <a:solidFill>
                  <a:srgbClr val="547E1B"/>
                </a:solidFill>
                <a:latin typeface="Avenir"/>
                <a:ea typeface="Avenir"/>
                <a:cs typeface="Avenir"/>
                <a:sym typeface="Avenir"/>
              </a:rPr>
              <a:t>Rookie Team (New)  </a:t>
            </a:r>
            <a:r>
              <a:rPr lang="en-US" sz="1300">
                <a:solidFill>
                  <a:srgbClr val="547E1B"/>
                </a:solidFill>
                <a:latin typeface="Avenir"/>
                <a:ea typeface="Avenir"/>
                <a:cs typeface="Avenir"/>
                <a:sym typeface="Avenir"/>
              </a:rPr>
              <a:t> </a:t>
            </a:r>
            <a:r>
              <a:rPr lang="en-US" sz="1300">
                <a:latin typeface="Avenir"/>
                <a:ea typeface="Avenir"/>
                <a:cs typeface="Avenir"/>
                <a:sym typeface="Avenir"/>
              </a:rPr>
              <a:t>  	</a:t>
            </a:r>
            <a:r>
              <a:rPr lang="en-US" sz="1300">
                <a:solidFill>
                  <a:schemeClr val="dk1"/>
                </a:solidFill>
                <a:latin typeface="Avenir"/>
                <a:ea typeface="Avenir"/>
                <a:cs typeface="Avenir"/>
                <a:sym typeface="Avenir"/>
              </a:rPr>
              <a:t>Awarded to a new team that completes all phases of the rocket competition with                      				determination and perseverance.</a:t>
            </a:r>
            <a:endParaRPr sz="1300">
              <a:latin typeface="Avenir"/>
              <a:ea typeface="Avenir"/>
              <a:cs typeface="Avenir"/>
              <a:sym typeface="Aveni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456" name="Shape 456"/>
        <p:cNvGrpSpPr/>
        <p:nvPr/>
      </p:nvGrpSpPr>
      <p:grpSpPr>
        <a:xfrm>
          <a:off x="0" y="0"/>
          <a:ext cx="0" cy="0"/>
          <a:chOff x="0" y="0"/>
          <a:chExt cx="0" cy="0"/>
        </a:xfrm>
      </p:grpSpPr>
      <p:sp>
        <p:nvSpPr>
          <p:cNvPr id="457" name="Google Shape;457;p33"/>
          <p:cNvSpPr txBox="1"/>
          <p:nvPr/>
        </p:nvSpPr>
        <p:spPr>
          <a:xfrm>
            <a:off x="762000" y="1905000"/>
            <a:ext cx="7848600" cy="4953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sz="1800">
              <a:latin typeface="Avenir"/>
              <a:ea typeface="Avenir"/>
              <a:cs typeface="Avenir"/>
              <a:sym typeface="Avenir"/>
            </a:endParaRPr>
          </a:p>
          <a:p>
            <a:pPr indent="0" lvl="0" marL="0" marR="0" rtl="0" algn="l">
              <a:lnSpc>
                <a:spcPct val="100000"/>
              </a:lnSpc>
              <a:spcBef>
                <a:spcPts val="0"/>
              </a:spcBef>
              <a:spcAft>
                <a:spcPts val="0"/>
              </a:spcAft>
              <a:buNone/>
            </a:pPr>
            <a:r>
              <a:t/>
            </a:r>
            <a:endParaRPr sz="1800">
              <a:latin typeface="Avenir"/>
              <a:ea typeface="Avenir"/>
              <a:cs typeface="Avenir"/>
              <a:sym typeface="Avenir"/>
            </a:endParaRPr>
          </a:p>
          <a:p>
            <a:pPr indent="0" lvl="0" marL="0" marR="0" rtl="0" algn="l">
              <a:lnSpc>
                <a:spcPct val="100000"/>
              </a:lnSpc>
              <a:spcBef>
                <a:spcPts val="0"/>
              </a:spcBef>
              <a:spcAft>
                <a:spcPts val="0"/>
              </a:spcAft>
              <a:buNone/>
            </a:pPr>
            <a:r>
              <a:t/>
            </a:r>
            <a:endParaRPr sz="1800">
              <a:latin typeface="Avenir"/>
              <a:ea typeface="Avenir"/>
              <a:cs typeface="Avenir"/>
              <a:sym typeface="Avenir"/>
            </a:endParaRPr>
          </a:p>
          <a:p>
            <a:pPr indent="0" lvl="0" marL="0" marR="0" rtl="0" algn="l">
              <a:lnSpc>
                <a:spcPct val="100000"/>
              </a:lnSpc>
              <a:spcBef>
                <a:spcPts val="0"/>
              </a:spcBef>
              <a:spcAft>
                <a:spcPts val="0"/>
              </a:spcAft>
              <a:buNone/>
            </a:pPr>
            <a:r>
              <a:t/>
            </a:r>
            <a:endParaRPr sz="1800">
              <a:latin typeface="Avenir"/>
              <a:ea typeface="Avenir"/>
              <a:cs typeface="Avenir"/>
              <a:sym typeface="Avenir"/>
            </a:endParaRPr>
          </a:p>
          <a:p>
            <a:pPr indent="0" lvl="0" marL="0" marR="0" rtl="0" algn="l">
              <a:lnSpc>
                <a:spcPct val="100000"/>
              </a:lnSpc>
              <a:spcBef>
                <a:spcPts val="0"/>
              </a:spcBef>
              <a:spcAft>
                <a:spcPts val="0"/>
              </a:spcAft>
              <a:buNone/>
            </a:pPr>
            <a:r>
              <a:t/>
            </a:r>
            <a:endParaRPr sz="1800">
              <a:latin typeface="Avenir"/>
              <a:ea typeface="Avenir"/>
              <a:cs typeface="Avenir"/>
              <a:sym typeface="Avenir"/>
            </a:endParaRPr>
          </a:p>
          <a:p>
            <a:pPr indent="0" lvl="0" marL="0" marR="0" rtl="0" algn="l">
              <a:lnSpc>
                <a:spcPct val="100000"/>
              </a:lnSpc>
              <a:spcBef>
                <a:spcPts val="0"/>
              </a:spcBef>
              <a:spcAft>
                <a:spcPts val="0"/>
              </a:spcAft>
              <a:buNone/>
            </a:pPr>
            <a:r>
              <a:t/>
            </a:r>
            <a:endParaRPr sz="1800">
              <a:latin typeface="Avenir"/>
              <a:ea typeface="Avenir"/>
              <a:cs typeface="Avenir"/>
              <a:sym typeface="Avenir"/>
            </a:endParaRPr>
          </a:p>
          <a:p>
            <a:pPr indent="0" lvl="0" marL="0" marR="0" rtl="0" algn="l">
              <a:lnSpc>
                <a:spcPct val="100000"/>
              </a:lnSpc>
              <a:spcBef>
                <a:spcPts val="0"/>
              </a:spcBef>
              <a:spcAft>
                <a:spcPts val="0"/>
              </a:spcAft>
              <a:buNone/>
            </a:pPr>
            <a:r>
              <a:t/>
            </a:r>
            <a:endParaRPr sz="1800">
              <a:latin typeface="Avenir"/>
              <a:ea typeface="Avenir"/>
              <a:cs typeface="Avenir"/>
              <a:sym typeface="Avenir"/>
            </a:endParaRPr>
          </a:p>
          <a:p>
            <a:pPr indent="0" lvl="0" marL="0" marR="0" rtl="0" algn="l">
              <a:lnSpc>
                <a:spcPct val="100000"/>
              </a:lnSpc>
              <a:spcBef>
                <a:spcPts val="0"/>
              </a:spcBef>
              <a:spcAft>
                <a:spcPts val="0"/>
              </a:spcAft>
              <a:buNone/>
            </a:pPr>
            <a:r>
              <a:t/>
            </a:r>
            <a:endParaRPr sz="1700">
              <a:latin typeface="Avenir"/>
              <a:ea typeface="Avenir"/>
              <a:cs typeface="Avenir"/>
              <a:sym typeface="Avenir"/>
            </a:endParaRPr>
          </a:p>
          <a:p>
            <a:pPr indent="-334962" lvl="0" marL="341312" marR="0" rtl="0" algn="l">
              <a:lnSpc>
                <a:spcPct val="100000"/>
              </a:lnSpc>
              <a:spcBef>
                <a:spcPts val="0"/>
              </a:spcBef>
              <a:spcAft>
                <a:spcPts val="0"/>
              </a:spcAft>
              <a:buClr>
                <a:srgbClr val="6B9F25"/>
              </a:buClr>
              <a:buSzPts val="1160"/>
              <a:buFont typeface="Noto Sans"/>
              <a:buChar char="■"/>
            </a:pPr>
            <a:r>
              <a:rPr b="0" i="0" lang="en-US" sz="1700" u="none" cap="none" strike="noStrike">
                <a:solidFill>
                  <a:srgbClr val="000000"/>
                </a:solidFill>
                <a:latin typeface="Avenir"/>
                <a:ea typeface="Avenir"/>
                <a:cs typeface="Avenir"/>
                <a:sym typeface="Avenir"/>
              </a:rPr>
              <a:t>4-6 members per team on average</a:t>
            </a:r>
            <a:endParaRPr b="0" i="0" sz="1700" u="none" cap="none" strike="noStrike">
              <a:solidFill>
                <a:srgbClr val="000000"/>
              </a:solidFill>
              <a:latin typeface="Avenir"/>
              <a:ea typeface="Avenir"/>
              <a:cs typeface="Avenir"/>
              <a:sym typeface="Avenir"/>
            </a:endParaRPr>
          </a:p>
          <a:p>
            <a:pPr indent="-334962" lvl="0" marL="341312" marR="0" rtl="0" algn="l">
              <a:lnSpc>
                <a:spcPct val="100000"/>
              </a:lnSpc>
              <a:spcBef>
                <a:spcPts val="400"/>
              </a:spcBef>
              <a:spcAft>
                <a:spcPts val="0"/>
              </a:spcAft>
              <a:buClr>
                <a:srgbClr val="6B9F25"/>
              </a:buClr>
              <a:buSzPts val="1160"/>
              <a:buFont typeface="Noto Sans"/>
              <a:buChar char="■"/>
            </a:pPr>
            <a:r>
              <a:rPr b="0" i="0" lang="en-US" sz="1700" u="none" cap="none" strike="noStrike">
                <a:solidFill>
                  <a:srgbClr val="000000"/>
                </a:solidFill>
                <a:latin typeface="Avenir"/>
                <a:ea typeface="Avenir"/>
                <a:cs typeface="Avenir"/>
                <a:sym typeface="Avenir"/>
              </a:rPr>
              <a:t>Advisor</a:t>
            </a:r>
            <a:endParaRPr sz="1700">
              <a:latin typeface="Avenir"/>
              <a:ea typeface="Avenir"/>
              <a:cs typeface="Avenir"/>
              <a:sym typeface="Avenir"/>
            </a:endParaRPr>
          </a:p>
          <a:p>
            <a:pPr indent="-334962" lvl="0" marL="341312" marR="0" rtl="0" algn="l">
              <a:lnSpc>
                <a:spcPct val="100000"/>
              </a:lnSpc>
              <a:spcBef>
                <a:spcPts val="400"/>
              </a:spcBef>
              <a:spcAft>
                <a:spcPts val="0"/>
              </a:spcAft>
              <a:buClr>
                <a:srgbClr val="6B9F25"/>
              </a:buClr>
              <a:buSzPts val="1160"/>
              <a:buFont typeface="Noto Sans"/>
              <a:buChar char="■"/>
            </a:pPr>
            <a:r>
              <a:rPr b="0" i="0" lang="en-US" sz="1700" u="none" cap="none" strike="noStrike">
                <a:solidFill>
                  <a:srgbClr val="000000"/>
                </a:solidFill>
                <a:latin typeface="Avenir"/>
                <a:ea typeface="Avenir"/>
                <a:cs typeface="Avenir"/>
                <a:sym typeface="Avenir"/>
              </a:rPr>
              <a:t>M</a:t>
            </a:r>
            <a:r>
              <a:rPr b="0" i="0" lang="en-US" sz="1700" u="none" cap="none" strike="noStrike">
                <a:solidFill>
                  <a:srgbClr val="000000"/>
                </a:solidFill>
                <a:latin typeface="Avenir"/>
                <a:ea typeface="Avenir"/>
                <a:cs typeface="Avenir"/>
                <a:sym typeface="Avenir"/>
              </a:rPr>
              <a:t>eetings</a:t>
            </a:r>
            <a:r>
              <a:rPr b="0" i="0" lang="en-US" sz="1700" u="none" cap="none" strike="noStrike">
                <a:solidFill>
                  <a:srgbClr val="000000"/>
                </a:solidFill>
                <a:latin typeface="Avenir"/>
                <a:ea typeface="Avenir"/>
                <a:cs typeface="Avenir"/>
                <a:sym typeface="Avenir"/>
              </a:rPr>
              <a:t>/</a:t>
            </a:r>
            <a:r>
              <a:rPr lang="en-US" sz="1700">
                <a:latin typeface="Avenir"/>
                <a:ea typeface="Avenir"/>
                <a:cs typeface="Avenir"/>
                <a:sym typeface="Avenir"/>
              </a:rPr>
              <a:t>T</a:t>
            </a:r>
            <a:r>
              <a:rPr b="0" i="0" lang="en-US" sz="1700" u="none" cap="none" strike="noStrike">
                <a:solidFill>
                  <a:srgbClr val="000000"/>
                </a:solidFill>
                <a:latin typeface="Avenir"/>
                <a:ea typeface="Avenir"/>
                <a:cs typeface="Avenir"/>
                <a:sym typeface="Avenir"/>
              </a:rPr>
              <a:t>elecons</a:t>
            </a:r>
            <a:r>
              <a:rPr b="0" i="0" lang="en-US" sz="1700" u="none" cap="none" strike="noStrike">
                <a:solidFill>
                  <a:srgbClr val="000000"/>
                </a:solidFill>
                <a:latin typeface="Avenir"/>
                <a:ea typeface="Avenir"/>
                <a:cs typeface="Avenir"/>
                <a:sym typeface="Avenir"/>
              </a:rPr>
              <a:t> for assistance, </a:t>
            </a:r>
            <a:r>
              <a:rPr b="0" i="0" lang="en-US" sz="1700" u="none" cap="none" strike="noStrike">
                <a:solidFill>
                  <a:srgbClr val="000000"/>
                </a:solidFill>
                <a:latin typeface="Avenir"/>
                <a:ea typeface="Avenir"/>
                <a:cs typeface="Avenir"/>
                <a:sym typeface="Avenir"/>
              </a:rPr>
              <a:t>m</a:t>
            </a:r>
            <a:r>
              <a:rPr b="0" i="0" lang="en-US" sz="1700" u="none" cap="none" strike="noStrike">
                <a:solidFill>
                  <a:srgbClr val="000000"/>
                </a:solidFill>
                <a:latin typeface="Avenir"/>
                <a:ea typeface="Avenir"/>
                <a:cs typeface="Avenir"/>
                <a:sym typeface="Avenir"/>
              </a:rPr>
              <a:t>aintain student driven project</a:t>
            </a:r>
            <a:endParaRPr b="0" i="0" sz="1300" u="none" cap="none" strike="noStrike">
              <a:solidFill>
                <a:srgbClr val="000000"/>
              </a:solidFill>
              <a:latin typeface="Arial"/>
              <a:ea typeface="Arial"/>
              <a:cs typeface="Arial"/>
              <a:sym typeface="Arial"/>
            </a:endParaRPr>
          </a:p>
          <a:p>
            <a:pPr indent="-334962" lvl="0" marL="341312" marR="0" rtl="0" algn="l">
              <a:lnSpc>
                <a:spcPct val="100000"/>
              </a:lnSpc>
              <a:spcBef>
                <a:spcPts val="400"/>
              </a:spcBef>
              <a:spcAft>
                <a:spcPts val="0"/>
              </a:spcAft>
              <a:buClr>
                <a:srgbClr val="6B9F25"/>
              </a:buClr>
              <a:buSzPts val="1160"/>
              <a:buFont typeface="Noto Sans"/>
              <a:buChar char="■"/>
            </a:pPr>
            <a:r>
              <a:rPr b="0" i="0" lang="en-US" sz="1700" u="none" cap="none" strike="noStrike">
                <a:solidFill>
                  <a:srgbClr val="000000"/>
                </a:solidFill>
                <a:latin typeface="Avenir"/>
                <a:ea typeface="Avenir"/>
                <a:cs typeface="Avenir"/>
                <a:sym typeface="Avenir"/>
              </a:rPr>
              <a:t>New schools/new advisor: Can be paired up with a veteran advisor</a:t>
            </a:r>
            <a:endParaRPr b="0" i="0" sz="1300" u="none" cap="none" strike="noStrike">
              <a:solidFill>
                <a:srgbClr val="000000"/>
              </a:solidFill>
              <a:latin typeface="Arial"/>
              <a:ea typeface="Arial"/>
              <a:cs typeface="Arial"/>
              <a:sym typeface="Arial"/>
            </a:endParaRPr>
          </a:p>
          <a:p>
            <a:pPr indent="-277812" lvl="1" marL="741362" marR="0" rtl="0" algn="l">
              <a:lnSpc>
                <a:spcPct val="100000"/>
              </a:lnSpc>
              <a:spcBef>
                <a:spcPts val="300"/>
              </a:spcBef>
              <a:spcAft>
                <a:spcPts val="0"/>
              </a:spcAft>
              <a:buClr>
                <a:srgbClr val="6B9F25"/>
              </a:buClr>
              <a:buSzPts val="810"/>
              <a:buFont typeface="Noto Sans"/>
              <a:buChar char="■"/>
            </a:pPr>
            <a:r>
              <a:rPr b="0" i="0" lang="en-US" sz="1300" u="none" cap="none" strike="noStrike">
                <a:solidFill>
                  <a:srgbClr val="000000"/>
                </a:solidFill>
                <a:latin typeface="Avenir"/>
                <a:ea typeface="Avenir"/>
                <a:cs typeface="Avenir"/>
                <a:sym typeface="Avenir"/>
              </a:rPr>
              <a:t>Will receive additional support / attention from FNL Advisor Liaison Mark</a:t>
            </a:r>
            <a:endParaRPr b="0" i="0" sz="1700" u="none" cap="none" strike="noStrike">
              <a:solidFill>
                <a:srgbClr val="000000"/>
              </a:solidFill>
              <a:latin typeface="Avenir"/>
              <a:ea typeface="Avenir"/>
              <a:cs typeface="Avenir"/>
              <a:sym typeface="Avenir"/>
            </a:endParaRPr>
          </a:p>
          <a:p>
            <a:pPr indent="-334962" lvl="0" marL="341312" marR="0" rtl="0" algn="l">
              <a:lnSpc>
                <a:spcPct val="100000"/>
              </a:lnSpc>
              <a:spcBef>
                <a:spcPts val="400"/>
              </a:spcBef>
              <a:spcAft>
                <a:spcPts val="0"/>
              </a:spcAft>
              <a:buClr>
                <a:srgbClr val="6B9F25"/>
              </a:buClr>
              <a:buSzPts val="1160"/>
              <a:buFont typeface="Noto Sans"/>
              <a:buChar char="■"/>
            </a:pPr>
            <a:r>
              <a:rPr b="0" i="0" lang="en-US" sz="1700" u="none" cap="none" strike="noStrike">
                <a:solidFill>
                  <a:srgbClr val="000000"/>
                </a:solidFill>
                <a:latin typeface="Avenir"/>
                <a:ea typeface="Avenir"/>
                <a:cs typeface="Avenir"/>
                <a:sym typeface="Avenir"/>
              </a:rPr>
              <a:t>Team Lead:  Meetings/</a:t>
            </a:r>
            <a:r>
              <a:rPr lang="en-US" sz="1700">
                <a:latin typeface="Avenir"/>
                <a:ea typeface="Avenir"/>
                <a:cs typeface="Avenir"/>
                <a:sym typeface="Avenir"/>
              </a:rPr>
              <a:t>T</a:t>
            </a:r>
            <a:r>
              <a:rPr b="0" i="0" lang="en-US" sz="1700" u="none" cap="none" strike="noStrike">
                <a:solidFill>
                  <a:srgbClr val="000000"/>
                </a:solidFill>
                <a:latin typeface="Avenir"/>
                <a:ea typeface="Avenir"/>
                <a:cs typeface="Avenir"/>
                <a:sym typeface="Avenir"/>
              </a:rPr>
              <a:t>elecons for assistance</a:t>
            </a:r>
            <a:endParaRPr b="0" i="0" sz="1300" u="none" cap="none" strike="noStrike">
              <a:solidFill>
                <a:srgbClr val="000000"/>
              </a:solidFill>
              <a:latin typeface="Arial"/>
              <a:ea typeface="Arial"/>
              <a:cs typeface="Arial"/>
              <a:sym typeface="Arial"/>
            </a:endParaRPr>
          </a:p>
          <a:p>
            <a:pPr indent="-334962" lvl="0" marL="341312" marR="0" rtl="0" algn="l">
              <a:lnSpc>
                <a:spcPct val="100000"/>
              </a:lnSpc>
              <a:spcBef>
                <a:spcPts val="400"/>
              </a:spcBef>
              <a:spcAft>
                <a:spcPts val="0"/>
              </a:spcAft>
              <a:buClr>
                <a:srgbClr val="6B9F25"/>
              </a:buClr>
              <a:buSzPts val="1160"/>
              <a:buFont typeface="Noto Sans"/>
              <a:buChar char="■"/>
            </a:pPr>
            <a:r>
              <a:rPr b="0" i="0" lang="en-US" sz="1700" u="none" cap="none" strike="noStrike">
                <a:solidFill>
                  <a:srgbClr val="000000"/>
                </a:solidFill>
                <a:latin typeface="Avenir"/>
                <a:ea typeface="Avenir"/>
                <a:cs typeface="Avenir"/>
                <a:sym typeface="Avenir"/>
              </a:rPr>
              <a:t>Team Lead Responsibility:  Communication and document submission</a:t>
            </a:r>
            <a:endParaRPr b="0" i="0" sz="1700" u="none" cap="none" strike="noStrike">
              <a:solidFill>
                <a:srgbClr val="000000"/>
              </a:solidFill>
              <a:latin typeface="Avenir"/>
              <a:ea typeface="Avenir"/>
              <a:cs typeface="Avenir"/>
              <a:sym typeface="Avenir"/>
            </a:endParaRPr>
          </a:p>
          <a:p>
            <a:pPr indent="0" lvl="0" marL="914400" marR="0" rtl="0" algn="l">
              <a:lnSpc>
                <a:spcPct val="100000"/>
              </a:lnSpc>
              <a:spcBef>
                <a:spcPts val="300"/>
              </a:spcBef>
              <a:spcAft>
                <a:spcPts val="0"/>
              </a:spcAft>
              <a:buNone/>
            </a:pPr>
            <a:r>
              <a:t/>
            </a:r>
            <a:endParaRPr b="0" i="0" sz="1400" u="none" cap="none" strike="noStrike">
              <a:solidFill>
                <a:srgbClr val="000000"/>
              </a:solidFill>
              <a:latin typeface="Arial"/>
              <a:ea typeface="Arial"/>
              <a:cs typeface="Arial"/>
              <a:sym typeface="Arial"/>
            </a:endParaRPr>
          </a:p>
          <a:p>
            <a:pPr indent="-284162" lvl="1" marL="741362" marR="0" rtl="0" algn="l">
              <a:lnSpc>
                <a:spcPct val="100000"/>
              </a:lnSpc>
              <a:spcBef>
                <a:spcPts val="300"/>
              </a:spcBef>
              <a:spcAft>
                <a:spcPts val="0"/>
              </a:spcAft>
              <a:buClr>
                <a:schemeClr val="lt1"/>
              </a:buClr>
              <a:buSzPts val="1400"/>
              <a:buFont typeface="Times New Roman"/>
              <a:buNone/>
            </a:pPr>
            <a:r>
              <a:t/>
            </a:r>
            <a:endParaRPr b="0" i="0" sz="1400" u="none" cap="none" strike="noStrike">
              <a:solidFill>
                <a:srgbClr val="000000"/>
              </a:solidFill>
              <a:latin typeface="Avenir"/>
              <a:ea typeface="Avenir"/>
              <a:cs typeface="Avenir"/>
              <a:sym typeface="Avenir"/>
            </a:endParaRPr>
          </a:p>
          <a:p>
            <a:pPr indent="-341312" lvl="0" marL="341312" marR="0" rtl="0" algn="l">
              <a:lnSpc>
                <a:spcPct val="100000"/>
              </a:lnSpc>
              <a:spcBef>
                <a:spcPts val="400"/>
              </a:spcBef>
              <a:spcAft>
                <a:spcPts val="0"/>
              </a:spcAft>
              <a:buClr>
                <a:schemeClr val="lt1"/>
              </a:buClr>
              <a:buSzPts val="1800"/>
              <a:buFont typeface="Times New Roman"/>
              <a:buNone/>
            </a:pPr>
            <a:r>
              <a:t/>
            </a:r>
            <a:endParaRPr b="0" i="0" sz="1800" u="none" cap="none" strike="noStrike">
              <a:solidFill>
                <a:srgbClr val="000000"/>
              </a:solidFill>
              <a:latin typeface="Avenir"/>
              <a:ea typeface="Avenir"/>
              <a:cs typeface="Avenir"/>
              <a:sym typeface="Avenir"/>
            </a:endParaRPr>
          </a:p>
          <a:p>
            <a:pPr indent="-341312" lvl="0" marL="341312" marR="0" rtl="0" algn="l">
              <a:lnSpc>
                <a:spcPct val="100000"/>
              </a:lnSpc>
              <a:spcBef>
                <a:spcPts val="400"/>
              </a:spcBef>
              <a:spcAft>
                <a:spcPts val="0"/>
              </a:spcAft>
              <a:buClr>
                <a:schemeClr val="lt1"/>
              </a:buClr>
              <a:buSzPts val="1800"/>
              <a:buFont typeface="Times New Roman"/>
              <a:buNone/>
            </a:pPr>
            <a:r>
              <a:t/>
            </a:r>
            <a:endParaRPr b="0" i="0" sz="1800" u="none" cap="none" strike="noStrike">
              <a:solidFill>
                <a:srgbClr val="000000"/>
              </a:solidFill>
              <a:latin typeface="Avenir"/>
              <a:ea typeface="Avenir"/>
              <a:cs typeface="Avenir"/>
              <a:sym typeface="Avenir"/>
            </a:endParaRPr>
          </a:p>
          <a:p>
            <a:pPr indent="-341312" lvl="0" marL="341312" marR="0" rtl="0" algn="l">
              <a:lnSpc>
                <a:spcPct val="100000"/>
              </a:lnSpc>
              <a:spcBef>
                <a:spcPts val="200"/>
              </a:spcBef>
              <a:spcAft>
                <a:spcPts val="0"/>
              </a:spcAft>
              <a:buClr>
                <a:schemeClr val="lt1"/>
              </a:buClr>
              <a:buSzPts val="800"/>
              <a:buFont typeface="Times New Roman"/>
              <a:buNone/>
            </a:pPr>
            <a:r>
              <a:t/>
            </a:r>
            <a:endParaRPr b="0" i="0" sz="800" u="none" cap="none" strike="noStrike">
              <a:solidFill>
                <a:srgbClr val="000000"/>
              </a:solidFill>
              <a:latin typeface="Avenir"/>
              <a:ea typeface="Avenir"/>
              <a:cs typeface="Avenir"/>
              <a:sym typeface="Avenir"/>
            </a:endParaRPr>
          </a:p>
          <a:p>
            <a:pPr indent="-341312" lvl="0" marL="341312" marR="0" rtl="0" algn="l">
              <a:lnSpc>
                <a:spcPct val="100000"/>
              </a:lnSpc>
              <a:spcBef>
                <a:spcPts val="400"/>
              </a:spcBef>
              <a:spcAft>
                <a:spcPts val="0"/>
              </a:spcAft>
              <a:buClr>
                <a:schemeClr val="lt1"/>
              </a:buClr>
              <a:buSzPts val="1800"/>
              <a:buFont typeface="Times New Roman"/>
              <a:buNone/>
            </a:pPr>
            <a:r>
              <a:t/>
            </a:r>
            <a:endParaRPr b="0" i="0" sz="1800" u="none" cap="none" strike="noStrike">
              <a:solidFill>
                <a:srgbClr val="000000"/>
              </a:solidFill>
              <a:latin typeface="Avenir"/>
              <a:ea typeface="Avenir"/>
              <a:cs typeface="Avenir"/>
              <a:sym typeface="Avenir"/>
            </a:endParaRPr>
          </a:p>
          <a:p>
            <a:pPr indent="-341312" lvl="0" marL="341312" marR="0" rtl="0" algn="l">
              <a:lnSpc>
                <a:spcPct val="100000"/>
              </a:lnSpc>
              <a:spcBef>
                <a:spcPts val="500"/>
              </a:spcBef>
              <a:spcAft>
                <a:spcPts val="0"/>
              </a:spcAft>
              <a:buClr>
                <a:schemeClr val="lt1"/>
              </a:buClr>
              <a:buSzPts val="2000"/>
              <a:buFont typeface="Times New Roman"/>
              <a:buNone/>
            </a:pPr>
            <a:r>
              <a:t/>
            </a:r>
            <a:endParaRPr b="0" i="0" sz="2000" u="none" cap="none" strike="noStrike">
              <a:solidFill>
                <a:srgbClr val="000000"/>
              </a:solidFill>
              <a:latin typeface="Avenir"/>
              <a:ea typeface="Avenir"/>
              <a:cs typeface="Avenir"/>
              <a:sym typeface="Avenir"/>
            </a:endParaRPr>
          </a:p>
          <a:p>
            <a:pPr indent="-341312" lvl="0" marL="341312" marR="0" rtl="0" algn="l">
              <a:lnSpc>
                <a:spcPct val="100000"/>
              </a:lnSpc>
              <a:spcBef>
                <a:spcPts val="500"/>
              </a:spcBef>
              <a:spcAft>
                <a:spcPts val="0"/>
              </a:spcAft>
              <a:buClr>
                <a:schemeClr val="lt1"/>
              </a:buClr>
              <a:buSzPts val="2000"/>
              <a:buFont typeface="Times New Roman"/>
              <a:buNone/>
            </a:pPr>
            <a:r>
              <a:t/>
            </a:r>
            <a:endParaRPr b="0" i="0" sz="20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venir"/>
              <a:ea typeface="Avenir"/>
              <a:cs typeface="Avenir"/>
              <a:sym typeface="Avenir"/>
            </a:endParaRPr>
          </a:p>
        </p:txBody>
      </p:sp>
      <p:sp>
        <p:nvSpPr>
          <p:cNvPr id="458" name="Google Shape;458;p33"/>
          <p:cNvSpPr txBox="1"/>
          <p:nvPr/>
        </p:nvSpPr>
        <p:spPr>
          <a:xfrm>
            <a:off x="712787" y="533400"/>
            <a:ext cx="7743825" cy="763587"/>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000000"/>
              </a:buClr>
              <a:buSzPts val="4400"/>
              <a:buFont typeface="Avenir"/>
              <a:buNone/>
            </a:pPr>
            <a:r>
              <a:rPr b="1" i="0" lang="en-US" sz="4400" u="none" cap="none" strike="noStrike">
                <a:solidFill>
                  <a:srgbClr val="000000"/>
                </a:solidFill>
                <a:latin typeface="Avenir"/>
                <a:ea typeface="Avenir"/>
                <a:cs typeface="Avenir"/>
                <a:sym typeface="Avenir"/>
              </a:rPr>
              <a:t>First Nations Launch Teams</a:t>
            </a:r>
            <a:endParaRPr b="0" i="0" sz="1400" u="none" cap="none" strike="noStrike">
              <a:solidFill>
                <a:srgbClr val="000000"/>
              </a:solidFill>
              <a:latin typeface="Arial"/>
              <a:ea typeface="Arial"/>
              <a:cs typeface="Arial"/>
              <a:sym typeface="Arial"/>
            </a:endParaRPr>
          </a:p>
        </p:txBody>
      </p:sp>
      <p:sp>
        <p:nvSpPr>
          <p:cNvPr id="459" name="Google Shape;459;p33"/>
          <p:cNvSpPr txBox="1"/>
          <p:nvPr/>
        </p:nvSpPr>
        <p:spPr>
          <a:xfrm>
            <a:off x="241300" y="6248400"/>
            <a:ext cx="519112" cy="460375"/>
          </a:xfrm>
          <a:prstGeom prst="rect">
            <a:avLst/>
          </a:prstGeom>
          <a:noFill/>
          <a:ln>
            <a:noFill/>
          </a:ln>
        </p:spPr>
        <p:txBody>
          <a:bodyPr anchorCtr="0" anchor="t" bIns="46800" lIns="90000" spcFirstLastPara="1" rIns="90000" wrap="square" tIns="468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23</a:t>
            </a:r>
            <a:endParaRPr b="0" i="0" sz="1400" u="none" cap="none" strike="noStrike">
              <a:solidFill>
                <a:srgbClr val="000000"/>
              </a:solidFill>
              <a:latin typeface="Arial"/>
              <a:ea typeface="Arial"/>
              <a:cs typeface="Arial"/>
              <a:sym typeface="Arial"/>
            </a:endParaRPr>
          </a:p>
        </p:txBody>
      </p:sp>
      <p:pic>
        <p:nvPicPr>
          <p:cNvPr id="460" name="Google Shape;460;p33"/>
          <p:cNvPicPr preferRelativeResize="0"/>
          <p:nvPr/>
        </p:nvPicPr>
        <p:blipFill>
          <a:blip r:embed="rId3">
            <a:alphaModFix/>
          </a:blip>
          <a:stretch>
            <a:fillRect/>
          </a:stretch>
        </p:blipFill>
        <p:spPr>
          <a:xfrm>
            <a:off x="1208875" y="1809750"/>
            <a:ext cx="6954851" cy="2257425"/>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466" name="Shape 466"/>
        <p:cNvGrpSpPr/>
        <p:nvPr/>
      </p:nvGrpSpPr>
      <p:grpSpPr>
        <a:xfrm>
          <a:off x="0" y="0"/>
          <a:ext cx="0" cy="0"/>
          <a:chOff x="0" y="0"/>
          <a:chExt cx="0" cy="0"/>
        </a:xfrm>
      </p:grpSpPr>
      <p:sp>
        <p:nvSpPr>
          <p:cNvPr id="467" name="Google Shape;467;p34"/>
          <p:cNvSpPr txBox="1"/>
          <p:nvPr/>
        </p:nvSpPr>
        <p:spPr>
          <a:xfrm>
            <a:off x="288925" y="504825"/>
            <a:ext cx="5253037" cy="763587"/>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000000"/>
              </a:buClr>
              <a:buSzPts val="4400"/>
              <a:buFont typeface="Avenir"/>
              <a:buNone/>
            </a:pPr>
            <a:r>
              <a:rPr b="1" i="0" lang="en-US" sz="4400" u="none" cap="none" strike="noStrike">
                <a:solidFill>
                  <a:srgbClr val="000000"/>
                </a:solidFill>
                <a:latin typeface="Avenir"/>
                <a:ea typeface="Avenir"/>
                <a:cs typeface="Avenir"/>
                <a:sym typeface="Avenir"/>
              </a:rPr>
              <a:t>Team Recruitment</a:t>
            </a:r>
            <a:endParaRPr b="0" i="0" sz="1400" u="none" cap="none" strike="noStrike">
              <a:solidFill>
                <a:srgbClr val="000000"/>
              </a:solidFill>
              <a:latin typeface="Arial"/>
              <a:ea typeface="Arial"/>
              <a:cs typeface="Arial"/>
              <a:sym typeface="Arial"/>
            </a:endParaRPr>
          </a:p>
        </p:txBody>
      </p:sp>
      <p:sp>
        <p:nvSpPr>
          <p:cNvPr id="468" name="Google Shape;468;p34"/>
          <p:cNvSpPr txBox="1"/>
          <p:nvPr/>
        </p:nvSpPr>
        <p:spPr>
          <a:xfrm>
            <a:off x="381000" y="1828800"/>
            <a:ext cx="8534400" cy="4681500"/>
          </a:xfrm>
          <a:prstGeom prst="rect">
            <a:avLst/>
          </a:prstGeom>
          <a:noFill/>
          <a:ln>
            <a:noFill/>
          </a:ln>
        </p:spPr>
        <p:txBody>
          <a:bodyPr anchorCtr="0" anchor="t" bIns="46800" lIns="90000" spcFirstLastPara="1" rIns="90000" wrap="square" tIns="46800">
            <a:spAutoFit/>
          </a:bodyPr>
          <a:lstStyle/>
          <a:p>
            <a:pPr indent="0" lvl="0" marL="57150" marR="0" rtl="0" algn="l">
              <a:lnSpc>
                <a:spcPct val="100000"/>
              </a:lnSpc>
              <a:spcBef>
                <a:spcPts val="0"/>
              </a:spcBef>
              <a:spcAft>
                <a:spcPts val="0"/>
              </a:spcAft>
              <a:buClr>
                <a:srgbClr val="000000"/>
              </a:buClr>
              <a:buSzPts val="2000"/>
              <a:buFont typeface="Avenir"/>
              <a:buNone/>
            </a:pPr>
            <a:r>
              <a:rPr b="1" i="0" lang="en-US" sz="2000" u="none" cap="none" strike="noStrike">
                <a:solidFill>
                  <a:srgbClr val="547E1B"/>
                </a:solidFill>
                <a:latin typeface="Avenir"/>
                <a:ea typeface="Avenir"/>
                <a:cs typeface="Avenir"/>
                <a:sym typeface="Avenir"/>
              </a:rPr>
              <a:t>How do we get students to participate </a:t>
            </a:r>
            <a:br>
              <a:rPr b="1" i="0" lang="en-US" sz="2000" u="none" cap="none" strike="noStrike">
                <a:solidFill>
                  <a:srgbClr val="547E1B"/>
                </a:solidFill>
                <a:latin typeface="Avenir"/>
                <a:ea typeface="Avenir"/>
                <a:cs typeface="Avenir"/>
                <a:sym typeface="Avenir"/>
              </a:rPr>
            </a:br>
            <a:r>
              <a:rPr b="1" i="0" lang="en-US" sz="2000" u="none" cap="none" strike="noStrike">
                <a:solidFill>
                  <a:srgbClr val="547E1B"/>
                </a:solidFill>
                <a:latin typeface="Avenir"/>
                <a:ea typeface="Avenir"/>
                <a:cs typeface="Avenir"/>
                <a:sym typeface="Avenir"/>
              </a:rPr>
              <a:t>and </a:t>
            </a:r>
            <a:r>
              <a:rPr b="1" lang="en-US" sz="2000">
                <a:solidFill>
                  <a:srgbClr val="547E1B"/>
                </a:solidFill>
                <a:latin typeface="Avenir"/>
                <a:ea typeface="Avenir"/>
                <a:cs typeface="Avenir"/>
                <a:sym typeface="Avenir"/>
              </a:rPr>
              <a:t>be</a:t>
            </a:r>
            <a:r>
              <a:rPr b="1" i="0" lang="en-US" sz="2000" u="none" cap="none" strike="noStrike">
                <a:solidFill>
                  <a:srgbClr val="547E1B"/>
                </a:solidFill>
                <a:latin typeface="Avenir"/>
                <a:ea typeface="Avenir"/>
                <a:cs typeface="Avenir"/>
                <a:sym typeface="Avenir"/>
              </a:rPr>
              <a:t> engaged this year?</a:t>
            </a:r>
            <a:endParaRPr b="1" i="0" sz="1400" u="none" cap="none" strike="noStrike">
              <a:solidFill>
                <a:srgbClr val="547E1B"/>
              </a:solidFill>
            </a:endParaRPr>
          </a:p>
          <a:p>
            <a:pPr indent="0" lvl="0" marL="57150" marR="0" rtl="0" algn="l">
              <a:lnSpc>
                <a:spcPct val="100000"/>
              </a:lnSpc>
              <a:spcBef>
                <a:spcPts val="0"/>
              </a:spcBef>
              <a:spcAft>
                <a:spcPts val="0"/>
              </a:spcAft>
              <a:buClr>
                <a:schemeClr val="lt1"/>
              </a:buClr>
              <a:buSzPts val="1200"/>
              <a:buFont typeface="Times New Roman"/>
              <a:buNone/>
            </a:pPr>
            <a:r>
              <a:t/>
            </a:r>
            <a:endParaRPr b="0" i="0" sz="1200" u="none" cap="none" strike="noStrike">
              <a:solidFill>
                <a:srgbClr val="000000"/>
              </a:solidFill>
              <a:latin typeface="Avenir"/>
              <a:ea typeface="Avenir"/>
              <a:cs typeface="Avenir"/>
              <a:sym typeface="Avenir"/>
            </a:endParaRPr>
          </a:p>
          <a:p>
            <a:pPr indent="-57150" lvl="0" marL="57150" marR="0" rtl="0" algn="l">
              <a:lnSpc>
                <a:spcPct val="100000"/>
              </a:lnSpc>
              <a:spcBef>
                <a:spcPts val="0"/>
              </a:spcBef>
              <a:spcAft>
                <a:spcPts val="0"/>
              </a:spcAft>
              <a:buClr>
                <a:srgbClr val="6B9F25"/>
              </a:buClr>
              <a:buSzPts val="1800"/>
              <a:buFont typeface="Noto Sans"/>
              <a:buChar char="▪"/>
            </a:pPr>
            <a:r>
              <a:rPr b="0" i="0" lang="en-US" sz="1800" u="none" cap="none" strike="noStrike">
                <a:solidFill>
                  <a:srgbClr val="000000"/>
                </a:solidFill>
                <a:latin typeface="Avenir"/>
                <a:ea typeface="Avenir"/>
                <a:cs typeface="Avenir"/>
                <a:sym typeface="Avenir"/>
              </a:rPr>
              <a:t>Coordinate 5-10 minute presentations in</a:t>
            </a:r>
            <a:br>
              <a:rPr b="0" i="0" lang="en-US" sz="1800" u="none" cap="none" strike="noStrike">
                <a:solidFill>
                  <a:srgbClr val="000000"/>
                </a:solidFill>
                <a:latin typeface="Avenir"/>
                <a:ea typeface="Avenir"/>
                <a:cs typeface="Avenir"/>
                <a:sym typeface="Avenir"/>
              </a:rPr>
            </a:br>
            <a:r>
              <a:rPr b="0" i="0" lang="en-US" sz="1800" u="none" cap="none" strike="noStrike">
                <a:solidFill>
                  <a:srgbClr val="000000"/>
                </a:solidFill>
                <a:latin typeface="Avenir"/>
                <a:ea typeface="Avenir"/>
                <a:cs typeface="Avenir"/>
                <a:sym typeface="Avenir"/>
              </a:rPr>
              <a:t>	classrooms and club meetings </a:t>
            </a:r>
            <a:endParaRPr b="0" i="0" sz="1400" u="none" cap="none" strike="noStrike">
              <a:solidFill>
                <a:srgbClr val="000000"/>
              </a:solidFill>
              <a:latin typeface="Arial"/>
              <a:ea typeface="Arial"/>
              <a:cs typeface="Arial"/>
              <a:sym typeface="Arial"/>
            </a:endParaRPr>
          </a:p>
          <a:p>
            <a:pPr indent="-285749" lvl="1" marL="798512" marR="0" rtl="0" algn="l">
              <a:lnSpc>
                <a:spcPct val="100000"/>
              </a:lnSpc>
              <a:spcBef>
                <a:spcPts val="0"/>
              </a:spcBef>
              <a:spcAft>
                <a:spcPts val="0"/>
              </a:spcAft>
              <a:buClr>
                <a:schemeClr val="lt1"/>
              </a:buClr>
              <a:buSzPts val="1200"/>
              <a:buFont typeface="Times New Roman"/>
              <a:buNone/>
            </a:pPr>
            <a:r>
              <a:t/>
            </a:r>
            <a:endParaRPr b="0" i="0" sz="1200" u="none" cap="none" strike="noStrike">
              <a:solidFill>
                <a:srgbClr val="000000"/>
              </a:solidFill>
              <a:latin typeface="Avenir"/>
              <a:ea typeface="Avenir"/>
              <a:cs typeface="Avenir"/>
              <a:sym typeface="Avenir"/>
            </a:endParaRPr>
          </a:p>
          <a:p>
            <a:pPr indent="-57150" lvl="0" marL="57150" marR="0" rtl="0" algn="l">
              <a:lnSpc>
                <a:spcPct val="100000"/>
              </a:lnSpc>
              <a:spcBef>
                <a:spcPts val="0"/>
              </a:spcBef>
              <a:spcAft>
                <a:spcPts val="0"/>
              </a:spcAft>
              <a:buClr>
                <a:srgbClr val="6B9F25"/>
              </a:buClr>
              <a:buSzPts val="1800"/>
              <a:buFont typeface="Noto Sans"/>
              <a:buChar char="▪"/>
            </a:pPr>
            <a:r>
              <a:rPr b="0" i="0" lang="en-US" sz="1800" u="none" cap="none" strike="noStrike">
                <a:solidFill>
                  <a:srgbClr val="000000"/>
                </a:solidFill>
                <a:latin typeface="Avenir"/>
                <a:ea typeface="Avenir"/>
                <a:cs typeface="Avenir"/>
                <a:sym typeface="Avenir"/>
              </a:rPr>
              <a:t>Hold a virtual recruiting event </a:t>
            </a:r>
            <a:endParaRPr b="0" i="0" sz="1400" u="none" cap="none" strike="noStrike">
              <a:solidFill>
                <a:srgbClr val="000000"/>
              </a:solidFill>
              <a:latin typeface="Arial"/>
              <a:ea typeface="Arial"/>
              <a:cs typeface="Arial"/>
              <a:sym typeface="Arial"/>
            </a:endParaRPr>
          </a:p>
          <a:p>
            <a:pPr indent="-285749" lvl="1" marL="798512" marR="0" rtl="0" algn="l">
              <a:lnSpc>
                <a:spcPct val="100000"/>
              </a:lnSpc>
              <a:spcBef>
                <a:spcPts val="0"/>
              </a:spcBef>
              <a:spcAft>
                <a:spcPts val="0"/>
              </a:spcAft>
              <a:buClr>
                <a:srgbClr val="6B9F25"/>
              </a:buClr>
              <a:buSzPts val="1800"/>
              <a:buFont typeface="Noto Sans"/>
              <a:buChar char="▪"/>
            </a:pPr>
            <a:r>
              <a:rPr b="0" i="0" lang="en-US" sz="1800" u="none" cap="none" strike="noStrike">
                <a:solidFill>
                  <a:srgbClr val="000000"/>
                </a:solidFill>
                <a:latin typeface="Avenir"/>
                <a:ea typeface="Avenir"/>
                <a:cs typeface="Avenir"/>
                <a:sym typeface="Avenir"/>
              </a:rPr>
              <a:t>Max 20 minute presentation</a:t>
            </a:r>
            <a:endParaRPr b="0" i="0" sz="1400" u="none" cap="none" strike="noStrike">
              <a:solidFill>
                <a:srgbClr val="000000"/>
              </a:solidFill>
              <a:latin typeface="Arial"/>
              <a:ea typeface="Arial"/>
              <a:cs typeface="Arial"/>
              <a:sym typeface="Arial"/>
            </a:endParaRPr>
          </a:p>
          <a:p>
            <a:pPr indent="-285749" lvl="1" marL="798512" marR="0" rtl="0" algn="l">
              <a:lnSpc>
                <a:spcPct val="100000"/>
              </a:lnSpc>
              <a:spcBef>
                <a:spcPts val="0"/>
              </a:spcBef>
              <a:spcAft>
                <a:spcPts val="0"/>
              </a:spcAft>
              <a:buClr>
                <a:srgbClr val="6B9F25"/>
              </a:buClr>
              <a:buSzPts val="1800"/>
              <a:buFont typeface="Noto Sans"/>
              <a:buChar char="▪"/>
            </a:pPr>
            <a:r>
              <a:rPr b="0" i="0" lang="en-US" sz="1800" u="none" cap="none" strike="noStrike">
                <a:solidFill>
                  <a:srgbClr val="000000"/>
                </a:solidFill>
                <a:latin typeface="Avenir"/>
                <a:ea typeface="Avenir"/>
                <a:cs typeface="Avenir"/>
                <a:sym typeface="Avenir"/>
              </a:rPr>
              <a:t>Invite FNL alumni (from your institution or another returning team)</a:t>
            </a:r>
            <a:endParaRPr b="0" i="0" sz="1400" u="none" cap="none" strike="noStrike">
              <a:solidFill>
                <a:srgbClr val="000000"/>
              </a:solidFill>
              <a:latin typeface="Arial"/>
              <a:ea typeface="Arial"/>
              <a:cs typeface="Arial"/>
              <a:sym typeface="Arial"/>
            </a:endParaRPr>
          </a:p>
          <a:p>
            <a:pPr indent="-285749" lvl="1" marL="798512" marR="0" rtl="0" algn="l">
              <a:lnSpc>
                <a:spcPct val="100000"/>
              </a:lnSpc>
              <a:spcBef>
                <a:spcPts val="0"/>
              </a:spcBef>
              <a:spcAft>
                <a:spcPts val="0"/>
              </a:spcAft>
              <a:buClr>
                <a:schemeClr val="lt1"/>
              </a:buClr>
              <a:buSzPts val="1200"/>
              <a:buFont typeface="Times New Roman"/>
              <a:buNone/>
            </a:pPr>
            <a:r>
              <a:t/>
            </a:r>
            <a:endParaRPr b="0" i="0" sz="1200" u="none" cap="none" strike="noStrike">
              <a:solidFill>
                <a:srgbClr val="000000"/>
              </a:solidFill>
              <a:latin typeface="Avenir"/>
              <a:ea typeface="Avenir"/>
              <a:cs typeface="Avenir"/>
              <a:sym typeface="Avenir"/>
            </a:endParaRPr>
          </a:p>
          <a:p>
            <a:pPr indent="-57150" lvl="0" marL="57150" marR="0" rtl="0" algn="l">
              <a:lnSpc>
                <a:spcPct val="100000"/>
              </a:lnSpc>
              <a:spcBef>
                <a:spcPts val="0"/>
              </a:spcBef>
              <a:spcAft>
                <a:spcPts val="0"/>
              </a:spcAft>
              <a:buClr>
                <a:srgbClr val="6B9F25"/>
              </a:buClr>
              <a:buSzPts val="1800"/>
              <a:buFont typeface="Noto Sans"/>
              <a:buChar char="▪"/>
            </a:pPr>
            <a:r>
              <a:rPr b="0" i="0" lang="en-US" sz="1800" u="none" cap="none" strike="noStrike">
                <a:solidFill>
                  <a:srgbClr val="000000"/>
                </a:solidFill>
                <a:latin typeface="Avenir"/>
                <a:ea typeface="Avenir"/>
                <a:cs typeface="Avenir"/>
                <a:sym typeface="Avenir"/>
              </a:rPr>
              <a:t>Reach out to other faculty for assistance, ask that they share recruiting emails</a:t>
            </a:r>
            <a:endParaRPr b="0" i="0" sz="1400" u="none" cap="none" strike="noStrike">
              <a:solidFill>
                <a:srgbClr val="000000"/>
              </a:solidFill>
              <a:latin typeface="Arial"/>
              <a:ea typeface="Arial"/>
              <a:cs typeface="Arial"/>
              <a:sym typeface="Arial"/>
            </a:endParaRPr>
          </a:p>
          <a:p>
            <a:pPr indent="0" lvl="0" marL="57150" marR="0" rtl="0" algn="l">
              <a:lnSpc>
                <a:spcPct val="100000"/>
              </a:lnSpc>
              <a:spcBef>
                <a:spcPts val="0"/>
              </a:spcBef>
              <a:spcAft>
                <a:spcPts val="0"/>
              </a:spcAft>
              <a:buClr>
                <a:schemeClr val="lt1"/>
              </a:buClr>
              <a:buSzPts val="1200"/>
              <a:buFont typeface="Times New Roman"/>
              <a:buNone/>
            </a:pPr>
            <a:r>
              <a:t/>
            </a:r>
            <a:endParaRPr b="0" i="0" sz="1200" u="none" cap="none" strike="noStrike">
              <a:solidFill>
                <a:srgbClr val="000000"/>
              </a:solidFill>
              <a:latin typeface="Avenir"/>
              <a:ea typeface="Avenir"/>
              <a:cs typeface="Avenir"/>
              <a:sym typeface="Avenir"/>
            </a:endParaRPr>
          </a:p>
          <a:p>
            <a:pPr indent="-57150" lvl="0" marL="57150" marR="0" rtl="0" algn="l">
              <a:lnSpc>
                <a:spcPct val="100000"/>
              </a:lnSpc>
              <a:spcBef>
                <a:spcPts val="0"/>
              </a:spcBef>
              <a:spcAft>
                <a:spcPts val="0"/>
              </a:spcAft>
              <a:buClr>
                <a:srgbClr val="6B9F25"/>
              </a:buClr>
              <a:buSzPts val="1800"/>
              <a:buFont typeface="Noto Sans"/>
              <a:buChar char="▪"/>
            </a:pPr>
            <a:r>
              <a:rPr b="0" i="0" lang="en-US" sz="1800" u="none" cap="none" strike="noStrike">
                <a:solidFill>
                  <a:srgbClr val="000000"/>
                </a:solidFill>
                <a:latin typeface="Avenir"/>
                <a:ea typeface="Avenir"/>
                <a:cs typeface="Avenir"/>
                <a:sym typeface="Avenir"/>
              </a:rPr>
              <a:t>Tap into new applicant pools </a:t>
            </a:r>
            <a:endParaRPr b="0" i="0" sz="1800" u="none" cap="none" strike="noStrike">
              <a:solidFill>
                <a:srgbClr val="000000"/>
              </a:solidFill>
              <a:latin typeface="Avenir"/>
              <a:ea typeface="Avenir"/>
              <a:cs typeface="Avenir"/>
              <a:sym typeface="Avenir"/>
            </a:endParaRPr>
          </a:p>
          <a:p>
            <a:pPr indent="0" lvl="0" marL="457200" marR="0" rtl="0" algn="l">
              <a:lnSpc>
                <a:spcPct val="100000"/>
              </a:lnSpc>
              <a:spcBef>
                <a:spcPts val="0"/>
              </a:spcBef>
              <a:spcAft>
                <a:spcPts val="0"/>
              </a:spcAft>
              <a:buNone/>
            </a:pPr>
            <a:r>
              <a:t/>
            </a:r>
            <a:endParaRPr sz="1800">
              <a:latin typeface="Avenir"/>
              <a:ea typeface="Avenir"/>
              <a:cs typeface="Avenir"/>
              <a:sym typeface="Avenir"/>
            </a:endParaRPr>
          </a:p>
          <a:p>
            <a:pPr indent="-57150" lvl="0" marL="57150" marR="0" rtl="0" algn="l">
              <a:lnSpc>
                <a:spcPct val="100000"/>
              </a:lnSpc>
              <a:spcBef>
                <a:spcPts val="0"/>
              </a:spcBef>
              <a:spcAft>
                <a:spcPts val="0"/>
              </a:spcAft>
              <a:buClr>
                <a:srgbClr val="6B9F25"/>
              </a:buClr>
              <a:buSzPts val="1800"/>
              <a:buFont typeface="Noto Sans"/>
              <a:buChar char="▪"/>
            </a:pPr>
            <a:r>
              <a:rPr b="0" i="0" lang="en-US" sz="1800" u="none" cap="none" strike="noStrike">
                <a:solidFill>
                  <a:srgbClr val="000000"/>
                </a:solidFill>
                <a:latin typeface="Avenir"/>
                <a:ea typeface="Avenir"/>
                <a:cs typeface="Avenir"/>
                <a:sym typeface="Avenir"/>
              </a:rPr>
              <a:t>Use the excitement of the L</a:t>
            </a:r>
            <a:r>
              <a:rPr lang="en-US" sz="1800">
                <a:latin typeface="Avenir"/>
                <a:ea typeface="Avenir"/>
                <a:cs typeface="Avenir"/>
                <a:sym typeface="Avenir"/>
              </a:rPr>
              <a:t>2L</a:t>
            </a:r>
            <a:r>
              <a:rPr b="0" i="0" lang="en-US" sz="1800" u="none" cap="none" strike="noStrike">
                <a:solidFill>
                  <a:srgbClr val="000000"/>
                </a:solidFill>
                <a:latin typeface="Avenir"/>
                <a:ea typeface="Avenir"/>
                <a:cs typeface="Avenir"/>
                <a:sym typeface="Avenir"/>
              </a:rPr>
              <a:t> Workshop to get Level 1 certification</a:t>
            </a:r>
            <a:endParaRPr b="0" i="0" sz="1400" u="none" cap="none" strike="noStrike">
              <a:solidFill>
                <a:srgbClr val="000000"/>
              </a:solidFill>
              <a:latin typeface="Arial"/>
              <a:ea typeface="Arial"/>
              <a:cs typeface="Arial"/>
              <a:sym typeface="Arial"/>
            </a:endParaRPr>
          </a:p>
          <a:p>
            <a:pPr indent="0" lvl="0" marL="57150" marR="0" rtl="0" algn="l">
              <a:lnSpc>
                <a:spcPct val="100000"/>
              </a:lnSpc>
              <a:spcBef>
                <a:spcPts val="0"/>
              </a:spcBef>
              <a:spcAft>
                <a:spcPts val="0"/>
              </a:spcAft>
              <a:buClr>
                <a:schemeClr val="lt1"/>
              </a:buClr>
              <a:buSzPts val="1200"/>
              <a:buFont typeface="Times New Roman"/>
              <a:buNone/>
            </a:pPr>
            <a:r>
              <a:t/>
            </a:r>
            <a:endParaRPr b="0" i="0" sz="1200" u="none" cap="none" strike="noStrike">
              <a:solidFill>
                <a:srgbClr val="000000"/>
              </a:solidFill>
              <a:latin typeface="Avenir"/>
              <a:ea typeface="Avenir"/>
              <a:cs typeface="Avenir"/>
              <a:sym typeface="Avenir"/>
            </a:endParaRPr>
          </a:p>
          <a:p>
            <a:pPr indent="-57150" lvl="0" marL="57150" marR="0" rtl="0" algn="l">
              <a:lnSpc>
                <a:spcPct val="100000"/>
              </a:lnSpc>
              <a:spcBef>
                <a:spcPts val="0"/>
              </a:spcBef>
              <a:spcAft>
                <a:spcPts val="0"/>
              </a:spcAft>
              <a:buClr>
                <a:srgbClr val="6B9F25"/>
              </a:buClr>
              <a:buSzPts val="1800"/>
              <a:buFont typeface="Noto Sans"/>
              <a:buChar char="▪"/>
            </a:pPr>
            <a:r>
              <a:rPr i="0" lang="en-US" sz="1800" u="none" cap="none" strike="noStrike">
                <a:solidFill>
                  <a:srgbClr val="000000"/>
                </a:solidFill>
                <a:latin typeface="Avenir"/>
                <a:ea typeface="Avenir"/>
                <a:cs typeface="Avenir"/>
                <a:sym typeface="Avenir"/>
              </a:rPr>
              <a:t>Share other ideas in the chat!</a:t>
            </a:r>
            <a:endParaRPr i="0" sz="1400" u="none" cap="none" strike="noStrike">
              <a:solidFill>
                <a:srgbClr val="000000"/>
              </a:solidFil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rgbClr val="000000"/>
              </a:solidFill>
              <a:latin typeface="Avenir"/>
              <a:ea typeface="Avenir"/>
              <a:cs typeface="Avenir"/>
              <a:sym typeface="Avenir"/>
            </a:endParaRPr>
          </a:p>
        </p:txBody>
      </p:sp>
      <p:pic>
        <p:nvPicPr>
          <p:cNvPr id="469" name="Google Shape;469;p34"/>
          <p:cNvPicPr preferRelativeResize="0"/>
          <p:nvPr/>
        </p:nvPicPr>
        <p:blipFill rotWithShape="1">
          <a:blip r:embed="rId3">
            <a:alphaModFix/>
          </a:blip>
          <a:srcRect b="5497" l="9997" r="13998" t="22502"/>
          <a:stretch/>
        </p:blipFill>
        <p:spPr>
          <a:xfrm>
            <a:off x="5181600" y="1274762"/>
            <a:ext cx="3581400" cy="2262187"/>
          </a:xfrm>
          <a:prstGeom prst="rect">
            <a:avLst/>
          </a:prstGeom>
          <a:noFill/>
          <a:ln>
            <a:noFill/>
          </a:ln>
          <a:effectLst>
            <a:outerShdw blurRad="63500" dir="2700000" dist="139498">
              <a:srgbClr val="333333">
                <a:alpha val="64313"/>
              </a:srgbClr>
            </a:outerShdw>
          </a:effectLst>
        </p:spPr>
      </p:pic>
      <p:sp>
        <p:nvSpPr>
          <p:cNvPr id="470" name="Google Shape;470;p34"/>
          <p:cNvSpPr txBox="1"/>
          <p:nvPr/>
        </p:nvSpPr>
        <p:spPr>
          <a:xfrm>
            <a:off x="134937" y="6396037"/>
            <a:ext cx="519112" cy="460375"/>
          </a:xfrm>
          <a:prstGeom prst="rect">
            <a:avLst/>
          </a:prstGeom>
          <a:noFill/>
          <a:ln>
            <a:noFill/>
          </a:ln>
        </p:spPr>
        <p:txBody>
          <a:bodyPr anchorCtr="0" anchor="t" bIns="46800" lIns="90000" spcFirstLastPara="1" rIns="90000" wrap="square" tIns="468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24</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476" name="Shape 476"/>
        <p:cNvGrpSpPr/>
        <p:nvPr/>
      </p:nvGrpSpPr>
      <p:grpSpPr>
        <a:xfrm>
          <a:off x="0" y="0"/>
          <a:ext cx="0" cy="0"/>
          <a:chOff x="0" y="0"/>
          <a:chExt cx="0" cy="0"/>
        </a:xfrm>
      </p:grpSpPr>
      <p:sp>
        <p:nvSpPr>
          <p:cNvPr id="477" name="Google Shape;477;p35"/>
          <p:cNvSpPr txBox="1"/>
          <p:nvPr/>
        </p:nvSpPr>
        <p:spPr>
          <a:xfrm>
            <a:off x="317500" y="722312"/>
            <a:ext cx="8637587" cy="76200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4400"/>
              <a:buFont typeface="Arial"/>
              <a:buNone/>
            </a:pPr>
            <a:r>
              <a:rPr b="1" i="0" lang="en-US" sz="4400" u="none" cap="none" strike="noStrike">
                <a:solidFill>
                  <a:srgbClr val="323232"/>
                </a:solidFill>
                <a:latin typeface="Avenir"/>
                <a:ea typeface="Avenir"/>
                <a:cs typeface="Avenir"/>
                <a:sym typeface="Avenir"/>
              </a:rPr>
              <a:t>Training Video Series</a:t>
            </a:r>
            <a:endParaRPr i="0" sz="1400" u="none" cap="none" strike="noStrike">
              <a:solidFill>
                <a:srgbClr val="000000"/>
              </a:solidFill>
              <a:latin typeface="Avenir"/>
              <a:ea typeface="Avenir"/>
              <a:cs typeface="Avenir"/>
              <a:sym typeface="Avenir"/>
            </a:endParaRPr>
          </a:p>
        </p:txBody>
      </p:sp>
      <p:sp>
        <p:nvSpPr>
          <p:cNvPr id="478" name="Google Shape;478;p35"/>
          <p:cNvSpPr txBox="1"/>
          <p:nvPr/>
        </p:nvSpPr>
        <p:spPr>
          <a:xfrm>
            <a:off x="809900" y="2133600"/>
            <a:ext cx="7977300" cy="4114800"/>
          </a:xfrm>
          <a:prstGeom prst="rect">
            <a:avLst/>
          </a:prstGeom>
          <a:noFill/>
          <a:ln>
            <a:noFill/>
          </a:ln>
        </p:spPr>
        <p:txBody>
          <a:bodyPr anchorCtr="0" anchor="t" bIns="45700" lIns="91425" spcFirstLastPara="1" rIns="91425" wrap="square" tIns="45700">
            <a:noAutofit/>
          </a:bodyPr>
          <a:lstStyle/>
          <a:p>
            <a:pPr indent="-313372" lvl="0" marL="341312" marR="0" rtl="0" algn="l">
              <a:lnSpc>
                <a:spcPct val="100000"/>
              </a:lnSpc>
              <a:spcBef>
                <a:spcPts val="0"/>
              </a:spcBef>
              <a:spcAft>
                <a:spcPts val="0"/>
              </a:spcAft>
              <a:buClr>
                <a:srgbClr val="6B9F25"/>
              </a:buClr>
              <a:buSzPts val="1800"/>
              <a:buFont typeface="Noto Sans"/>
              <a:buChar char="■"/>
            </a:pPr>
            <a:r>
              <a:rPr lang="en-US" sz="2000" u="sng">
                <a:solidFill>
                  <a:schemeClr val="hlink"/>
                </a:solidFill>
                <a:hlinkClick r:id="rId3"/>
              </a:rPr>
              <a:t>https://spacegrant.carthage.edu/first-nations-launch/rocket-instructional-videoswebinars/</a:t>
            </a:r>
            <a:endParaRPr sz="4100">
              <a:latin typeface="Avenir"/>
              <a:ea typeface="Avenir"/>
              <a:cs typeface="Avenir"/>
              <a:sym typeface="Avenir"/>
            </a:endParaRPr>
          </a:p>
          <a:p>
            <a:pPr indent="-313372" lvl="0" marL="341312" marR="0" rtl="0" algn="l">
              <a:lnSpc>
                <a:spcPct val="100000"/>
              </a:lnSpc>
              <a:spcBef>
                <a:spcPts val="0"/>
              </a:spcBef>
              <a:spcAft>
                <a:spcPts val="0"/>
              </a:spcAft>
              <a:buClr>
                <a:srgbClr val="6B9F25"/>
              </a:buClr>
              <a:buSzPts val="1800"/>
              <a:buFont typeface="Noto Sans"/>
              <a:buChar char="■"/>
            </a:pPr>
            <a:r>
              <a:rPr b="0" i="0" lang="en-US" sz="2500" u="none" cap="none" strike="noStrike">
                <a:solidFill>
                  <a:srgbClr val="000000"/>
                </a:solidFill>
                <a:latin typeface="Avenir"/>
                <a:ea typeface="Avenir"/>
                <a:cs typeface="Avenir"/>
                <a:sym typeface="Avenir"/>
              </a:rPr>
              <a:t>Overview</a:t>
            </a:r>
            <a:endParaRPr b="0" i="0" sz="2500" u="none" cap="none" strike="noStrike">
              <a:solidFill>
                <a:srgbClr val="000000"/>
              </a:solidFill>
              <a:latin typeface="Arial"/>
              <a:ea typeface="Arial"/>
              <a:cs typeface="Arial"/>
              <a:sym typeface="Arial"/>
            </a:endParaRPr>
          </a:p>
          <a:p>
            <a:pPr indent="-313372" lvl="0" marL="341312" marR="0" rtl="0" algn="l">
              <a:lnSpc>
                <a:spcPct val="100000"/>
              </a:lnSpc>
              <a:spcBef>
                <a:spcPts val="800"/>
              </a:spcBef>
              <a:spcAft>
                <a:spcPts val="0"/>
              </a:spcAft>
              <a:buClr>
                <a:srgbClr val="6B9F25"/>
              </a:buClr>
              <a:buSzPts val="1800"/>
              <a:buFont typeface="Noto Sans"/>
              <a:buChar char="■"/>
            </a:pPr>
            <a:r>
              <a:rPr b="0" i="0" lang="en-US" sz="2500" u="none" cap="none" strike="noStrike">
                <a:solidFill>
                  <a:srgbClr val="000000"/>
                </a:solidFill>
                <a:latin typeface="Avenir"/>
                <a:ea typeface="Avenir"/>
                <a:cs typeface="Avenir"/>
                <a:sym typeface="Avenir"/>
              </a:rPr>
              <a:t>Avionics</a:t>
            </a:r>
            <a:endParaRPr b="0" i="0" sz="2500" u="none" cap="none" strike="noStrike">
              <a:solidFill>
                <a:srgbClr val="000000"/>
              </a:solidFill>
              <a:latin typeface="Arial"/>
              <a:ea typeface="Arial"/>
              <a:cs typeface="Arial"/>
              <a:sym typeface="Arial"/>
            </a:endParaRPr>
          </a:p>
          <a:p>
            <a:pPr indent="-313372" lvl="0" marL="341312" marR="0" rtl="0" algn="l">
              <a:lnSpc>
                <a:spcPct val="100000"/>
              </a:lnSpc>
              <a:spcBef>
                <a:spcPts val="800"/>
              </a:spcBef>
              <a:spcAft>
                <a:spcPts val="0"/>
              </a:spcAft>
              <a:buClr>
                <a:srgbClr val="6B9F25"/>
              </a:buClr>
              <a:buSzPts val="1800"/>
              <a:buFont typeface="Noto Sans"/>
              <a:buChar char="■"/>
            </a:pPr>
            <a:r>
              <a:rPr b="0" i="0" lang="en-US" sz="2500" u="none" cap="none" strike="noStrike">
                <a:solidFill>
                  <a:srgbClr val="000000"/>
                </a:solidFill>
                <a:latin typeface="Avenir"/>
                <a:ea typeface="Avenir"/>
                <a:cs typeface="Avenir"/>
                <a:sym typeface="Avenir"/>
              </a:rPr>
              <a:t>Recovery Systems</a:t>
            </a:r>
            <a:endParaRPr b="0" i="0" sz="2500" u="none" cap="none" strike="noStrike">
              <a:solidFill>
                <a:srgbClr val="000000"/>
              </a:solidFill>
              <a:latin typeface="Arial"/>
              <a:ea typeface="Arial"/>
              <a:cs typeface="Arial"/>
              <a:sym typeface="Arial"/>
            </a:endParaRPr>
          </a:p>
          <a:p>
            <a:pPr indent="-313372" lvl="0" marL="341312" marR="0" rtl="0" algn="l">
              <a:lnSpc>
                <a:spcPct val="100000"/>
              </a:lnSpc>
              <a:spcBef>
                <a:spcPts val="800"/>
              </a:spcBef>
              <a:spcAft>
                <a:spcPts val="0"/>
              </a:spcAft>
              <a:buClr>
                <a:srgbClr val="6B9F25"/>
              </a:buClr>
              <a:buSzPts val="1800"/>
              <a:buFont typeface="Noto Sans"/>
              <a:buChar char="■"/>
            </a:pPr>
            <a:r>
              <a:rPr b="0" i="0" lang="en-US" sz="2500" u="none" cap="none" strike="noStrike">
                <a:solidFill>
                  <a:srgbClr val="000000"/>
                </a:solidFill>
                <a:latin typeface="Avenir"/>
                <a:ea typeface="Avenir"/>
                <a:cs typeface="Avenir"/>
                <a:sym typeface="Avenir"/>
              </a:rPr>
              <a:t>Rocket Assembly</a:t>
            </a:r>
            <a:endParaRPr b="0" i="0" sz="2500" u="none" cap="none" strike="noStrike">
              <a:solidFill>
                <a:srgbClr val="000000"/>
              </a:solidFill>
              <a:latin typeface="Arial"/>
              <a:ea typeface="Arial"/>
              <a:cs typeface="Arial"/>
              <a:sym typeface="Arial"/>
            </a:endParaRPr>
          </a:p>
          <a:p>
            <a:pPr indent="-313372" lvl="0" marL="341312" marR="0" rtl="0" algn="l">
              <a:lnSpc>
                <a:spcPct val="100000"/>
              </a:lnSpc>
              <a:spcBef>
                <a:spcPts val="800"/>
              </a:spcBef>
              <a:spcAft>
                <a:spcPts val="0"/>
              </a:spcAft>
              <a:buClr>
                <a:srgbClr val="6B9F25"/>
              </a:buClr>
              <a:buSzPts val="1800"/>
              <a:buFont typeface="Noto Sans"/>
              <a:buChar char="■"/>
            </a:pPr>
            <a:r>
              <a:rPr b="0" i="0" lang="en-US" sz="2500" u="none" cap="none" strike="noStrike">
                <a:solidFill>
                  <a:srgbClr val="000000"/>
                </a:solidFill>
                <a:latin typeface="Avenir"/>
                <a:ea typeface="Avenir"/>
                <a:cs typeface="Avenir"/>
                <a:sym typeface="Avenir"/>
              </a:rPr>
              <a:t>RockSim</a:t>
            </a:r>
            <a:endParaRPr b="0" i="0" sz="2500" u="none" cap="none" strike="noStrike">
              <a:solidFill>
                <a:srgbClr val="000000"/>
              </a:solidFill>
              <a:latin typeface="Arial"/>
              <a:ea typeface="Arial"/>
              <a:cs typeface="Arial"/>
              <a:sym typeface="Arial"/>
            </a:endParaRPr>
          </a:p>
          <a:p>
            <a:pPr indent="-313372" lvl="0" marL="341312" marR="0" rtl="0" algn="l">
              <a:lnSpc>
                <a:spcPct val="100000"/>
              </a:lnSpc>
              <a:spcBef>
                <a:spcPts val="800"/>
              </a:spcBef>
              <a:spcAft>
                <a:spcPts val="0"/>
              </a:spcAft>
              <a:buClr>
                <a:srgbClr val="6B9F25"/>
              </a:buClr>
              <a:buSzPts val="1800"/>
              <a:buFont typeface="Noto Sans"/>
              <a:buChar char="■"/>
            </a:pPr>
            <a:r>
              <a:rPr b="0" i="0" lang="en-US" sz="2500" u="none" cap="none" strike="noStrike">
                <a:solidFill>
                  <a:srgbClr val="000000"/>
                </a:solidFill>
                <a:latin typeface="Avenir"/>
                <a:ea typeface="Avenir"/>
                <a:cs typeface="Avenir"/>
                <a:sym typeface="Avenir"/>
              </a:rPr>
              <a:t>Range and Motor Safety</a:t>
            </a:r>
            <a:endParaRPr b="0" i="0" sz="2500" u="none" cap="none" strike="noStrike">
              <a:solidFill>
                <a:srgbClr val="000000"/>
              </a:solidFill>
              <a:latin typeface="Arial"/>
              <a:ea typeface="Arial"/>
              <a:cs typeface="Arial"/>
              <a:sym typeface="Arial"/>
            </a:endParaRPr>
          </a:p>
          <a:p>
            <a:pPr indent="-341312" lvl="0" marL="341312" marR="0" rtl="0" algn="l">
              <a:lnSpc>
                <a:spcPct val="100000"/>
              </a:lnSpc>
              <a:spcBef>
                <a:spcPts val="800"/>
              </a:spcBef>
              <a:spcAft>
                <a:spcPts val="0"/>
              </a:spcAft>
              <a:buClr>
                <a:schemeClr val="lt1"/>
              </a:buClr>
              <a:buSzPts val="3200"/>
              <a:buFont typeface="Times New Roman"/>
              <a:buNone/>
            </a:pPr>
            <a:r>
              <a:t/>
            </a:r>
            <a:endParaRPr b="0" i="0" sz="3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Arial"/>
              <a:ea typeface="Arial"/>
              <a:cs typeface="Arial"/>
              <a:sym typeface="Arial"/>
            </a:endParaRPr>
          </a:p>
        </p:txBody>
      </p:sp>
      <p:sp>
        <p:nvSpPr>
          <p:cNvPr id="479" name="Google Shape;479;p35"/>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pic>
        <p:nvPicPr>
          <p:cNvPr id="480" name="Google Shape;480;p35"/>
          <p:cNvPicPr preferRelativeResize="0"/>
          <p:nvPr/>
        </p:nvPicPr>
        <p:blipFill>
          <a:blip r:embed="rId4">
            <a:alphaModFix/>
          </a:blip>
          <a:stretch>
            <a:fillRect/>
          </a:stretch>
        </p:blipFill>
        <p:spPr>
          <a:xfrm>
            <a:off x="5495093" y="3428993"/>
            <a:ext cx="3292101" cy="1919275"/>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486" name="Shape 486"/>
        <p:cNvGrpSpPr/>
        <p:nvPr/>
      </p:nvGrpSpPr>
      <p:grpSpPr>
        <a:xfrm>
          <a:off x="0" y="0"/>
          <a:ext cx="0" cy="0"/>
          <a:chOff x="0" y="0"/>
          <a:chExt cx="0" cy="0"/>
        </a:xfrm>
      </p:grpSpPr>
      <p:pic>
        <p:nvPicPr>
          <p:cNvPr id="487" name="Google Shape;487;p36"/>
          <p:cNvPicPr preferRelativeResize="0"/>
          <p:nvPr/>
        </p:nvPicPr>
        <p:blipFill rotWithShape="1">
          <a:blip r:embed="rId3">
            <a:alphaModFix/>
          </a:blip>
          <a:srcRect b="0" l="0" r="0" t="0"/>
          <a:stretch/>
        </p:blipFill>
        <p:spPr>
          <a:xfrm>
            <a:off x="7447524" y="2091800"/>
            <a:ext cx="1370775" cy="1827714"/>
          </a:xfrm>
          <a:prstGeom prst="rect">
            <a:avLst/>
          </a:prstGeom>
          <a:solidFill>
            <a:srgbClr val="ECECEC"/>
          </a:solidFill>
          <a:ln cap="flat" cmpd="sng" w="9525">
            <a:solidFill>
              <a:srgbClr val="808080"/>
            </a:solidFill>
            <a:prstDash val="solid"/>
            <a:round/>
            <a:headEnd len="sm" w="sm" type="none"/>
            <a:tailEnd len="sm" w="sm" type="none"/>
          </a:ln>
          <a:effectLst>
            <a:outerShdw blurRad="55000" rotWithShape="0" algn="tl" dir="5400000" dist="18000">
              <a:srgbClr val="000000">
                <a:alpha val="40000"/>
              </a:srgbClr>
            </a:outerShdw>
          </a:effectLst>
        </p:spPr>
      </p:pic>
      <p:sp>
        <p:nvSpPr>
          <p:cNvPr id="488" name="Google Shape;488;p36"/>
          <p:cNvSpPr txBox="1"/>
          <p:nvPr/>
        </p:nvSpPr>
        <p:spPr>
          <a:xfrm>
            <a:off x="560387" y="533400"/>
            <a:ext cx="8050200" cy="771900"/>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000000"/>
              </a:buClr>
              <a:buSzPts val="4400"/>
              <a:buFont typeface="Avenir"/>
              <a:buNone/>
            </a:pPr>
            <a:r>
              <a:rPr b="1" i="0" lang="en-US" sz="4400" u="none" cap="none" strike="noStrike">
                <a:solidFill>
                  <a:srgbClr val="000000"/>
                </a:solidFill>
                <a:latin typeface="Avenir"/>
                <a:ea typeface="Avenir"/>
                <a:cs typeface="Avenir"/>
                <a:sym typeface="Avenir"/>
              </a:rPr>
              <a:t>Launch </a:t>
            </a:r>
            <a:r>
              <a:rPr b="1" lang="en-US" sz="4400">
                <a:latin typeface="Avenir"/>
                <a:ea typeface="Avenir"/>
                <a:cs typeface="Avenir"/>
                <a:sym typeface="Avenir"/>
              </a:rPr>
              <a:t>2</a:t>
            </a:r>
            <a:r>
              <a:rPr b="1" i="0" lang="en-US" sz="4400" u="none" cap="none" strike="noStrike">
                <a:solidFill>
                  <a:srgbClr val="000000"/>
                </a:solidFill>
                <a:latin typeface="Avenir"/>
                <a:ea typeface="Avenir"/>
                <a:cs typeface="Avenir"/>
                <a:sym typeface="Avenir"/>
              </a:rPr>
              <a:t> Learn W</a:t>
            </a:r>
            <a:r>
              <a:rPr b="1" lang="en-US" sz="4400">
                <a:latin typeface="Avenir"/>
                <a:ea typeface="Avenir"/>
                <a:cs typeface="Avenir"/>
                <a:sym typeface="Avenir"/>
              </a:rPr>
              <a:t>orkshop</a:t>
            </a:r>
            <a:endParaRPr b="0" i="0" sz="1400" u="none" cap="none" strike="noStrike">
              <a:solidFill>
                <a:srgbClr val="000000"/>
              </a:solidFill>
              <a:latin typeface="Arial"/>
              <a:ea typeface="Arial"/>
              <a:cs typeface="Arial"/>
              <a:sym typeface="Arial"/>
            </a:endParaRPr>
          </a:p>
        </p:txBody>
      </p:sp>
      <p:pic>
        <p:nvPicPr>
          <p:cNvPr id="489" name="Google Shape;489;p36"/>
          <p:cNvPicPr preferRelativeResize="0"/>
          <p:nvPr/>
        </p:nvPicPr>
        <p:blipFill rotWithShape="1">
          <a:blip r:embed="rId4">
            <a:alphaModFix/>
          </a:blip>
          <a:srcRect b="0" l="0" r="0" t="0"/>
          <a:stretch/>
        </p:blipFill>
        <p:spPr>
          <a:xfrm>
            <a:off x="6550025" y="3919526"/>
            <a:ext cx="1624000" cy="1889124"/>
          </a:xfrm>
          <a:prstGeom prst="rect">
            <a:avLst/>
          </a:prstGeom>
          <a:noFill/>
          <a:ln cap="flat" cmpd="sng" w="9525">
            <a:solidFill>
              <a:srgbClr val="808080"/>
            </a:solidFill>
            <a:prstDash val="solid"/>
            <a:round/>
            <a:headEnd len="sm" w="sm" type="none"/>
            <a:tailEnd len="sm" w="sm" type="none"/>
          </a:ln>
          <a:effectLst>
            <a:outerShdw blurRad="63500" dir="2700000" dist="139700">
              <a:srgbClr val="333333">
                <a:alpha val="64313"/>
              </a:srgbClr>
            </a:outerShdw>
          </a:effectLst>
        </p:spPr>
      </p:pic>
      <p:sp>
        <p:nvSpPr>
          <p:cNvPr id="490" name="Google Shape;490;p36"/>
          <p:cNvSpPr txBox="1"/>
          <p:nvPr/>
        </p:nvSpPr>
        <p:spPr>
          <a:xfrm>
            <a:off x="515937" y="1600200"/>
            <a:ext cx="5884862" cy="4724400"/>
          </a:xfrm>
          <a:prstGeom prst="rect">
            <a:avLst/>
          </a:prstGeom>
          <a:noFill/>
          <a:ln>
            <a:noFill/>
          </a:ln>
        </p:spPr>
        <p:txBody>
          <a:bodyPr anchorCtr="0" anchor="t" bIns="45700" lIns="91425" spcFirstLastPara="1" rIns="91425" wrap="square" tIns="45700">
            <a:noAutofit/>
          </a:bodyPr>
          <a:lstStyle/>
          <a:p>
            <a:pPr indent="-341312" lvl="0" marL="341312" marR="0" rtl="0" algn="l">
              <a:lnSpc>
                <a:spcPct val="100000"/>
              </a:lnSpc>
              <a:spcBef>
                <a:spcPts val="0"/>
              </a:spcBef>
              <a:spcAft>
                <a:spcPts val="0"/>
              </a:spcAft>
              <a:buClr>
                <a:schemeClr val="lt1"/>
              </a:buClr>
              <a:buSzPts val="800"/>
              <a:buFont typeface="Times New Roman"/>
              <a:buNone/>
            </a:pPr>
            <a:r>
              <a:t/>
            </a:r>
            <a:endParaRPr b="0" i="0" sz="800" u="none" cap="none" strike="noStrike">
              <a:solidFill>
                <a:srgbClr val="000000"/>
              </a:solidFill>
              <a:latin typeface="Avenir"/>
              <a:ea typeface="Avenir"/>
              <a:cs typeface="Avenir"/>
              <a:sym typeface="Avenir"/>
            </a:endParaRPr>
          </a:p>
          <a:p>
            <a:pPr indent="-341312" lvl="0" marL="341312" marR="0" rtl="0" algn="l">
              <a:lnSpc>
                <a:spcPct val="100000"/>
              </a:lnSpc>
              <a:spcBef>
                <a:spcPts val="500"/>
              </a:spcBef>
              <a:spcAft>
                <a:spcPts val="0"/>
              </a:spcAft>
              <a:buClr>
                <a:srgbClr val="000000"/>
              </a:buClr>
              <a:buSzPts val="2000"/>
              <a:buFont typeface="Avenir"/>
              <a:buNone/>
            </a:pPr>
            <a:r>
              <a:rPr b="1" i="0" lang="en-US" sz="2300" u="none" cap="none" strike="noStrike">
                <a:solidFill>
                  <a:srgbClr val="547E1B"/>
                </a:solidFill>
                <a:latin typeface="Avenir"/>
                <a:ea typeface="Avenir"/>
                <a:cs typeface="Avenir"/>
                <a:sym typeface="Avenir"/>
              </a:rPr>
              <a:t>Introductory </a:t>
            </a:r>
            <a:r>
              <a:rPr b="1" lang="en-US" sz="2300">
                <a:solidFill>
                  <a:srgbClr val="547E1B"/>
                </a:solidFill>
                <a:latin typeface="Avenir"/>
                <a:ea typeface="Avenir"/>
                <a:cs typeface="Avenir"/>
                <a:sym typeface="Avenir"/>
              </a:rPr>
              <a:t>Rocket Workshop </a:t>
            </a:r>
            <a:endParaRPr b="0" i="0" sz="1700" u="none" cap="none" strike="noStrike">
              <a:solidFill>
                <a:srgbClr val="547E1B"/>
              </a:solidFill>
              <a:latin typeface="Arial"/>
              <a:ea typeface="Arial"/>
              <a:cs typeface="Arial"/>
              <a:sym typeface="Arial"/>
            </a:endParaRPr>
          </a:p>
          <a:p>
            <a:pPr indent="-341312" lvl="0" marL="341312" marR="0" rtl="0" algn="l">
              <a:lnSpc>
                <a:spcPct val="100000"/>
              </a:lnSpc>
              <a:spcBef>
                <a:spcPts val="300"/>
              </a:spcBef>
              <a:spcAft>
                <a:spcPts val="0"/>
              </a:spcAft>
              <a:buClr>
                <a:srgbClr val="000000"/>
              </a:buClr>
              <a:buSzPts val="1400"/>
              <a:buFont typeface="Avenir"/>
              <a:buNone/>
            </a:pPr>
            <a:r>
              <a:rPr b="1" i="0" lang="en-US" sz="1500" u="none" cap="none" strike="noStrike">
                <a:solidFill>
                  <a:srgbClr val="000000"/>
                </a:solidFill>
                <a:latin typeface="Avenir"/>
                <a:ea typeface="Avenir"/>
                <a:cs typeface="Avenir"/>
                <a:sym typeface="Avenir"/>
              </a:rPr>
              <a:t>Options: Carthage College, Team Institution, or Virtual</a:t>
            </a:r>
            <a:endParaRPr b="0" i="0" sz="1500" u="none" cap="none" strike="noStrike">
              <a:solidFill>
                <a:srgbClr val="000000"/>
              </a:solidFill>
              <a:latin typeface="Arial"/>
              <a:ea typeface="Arial"/>
              <a:cs typeface="Arial"/>
              <a:sym typeface="Arial"/>
            </a:endParaRPr>
          </a:p>
          <a:p>
            <a:pPr indent="-356551" lvl="0" marL="341312" marR="0" rtl="0" algn="l">
              <a:lnSpc>
                <a:spcPct val="100000"/>
              </a:lnSpc>
              <a:spcBef>
                <a:spcPts val="400"/>
              </a:spcBef>
              <a:spcAft>
                <a:spcPts val="0"/>
              </a:spcAft>
              <a:buClr>
                <a:srgbClr val="547E1B"/>
              </a:buClr>
              <a:buSzPts val="1500"/>
              <a:buFont typeface="Noto Sans"/>
              <a:buChar char="■"/>
            </a:pPr>
            <a:r>
              <a:rPr b="0" i="0" lang="en-US" sz="1900" u="none" cap="none" strike="noStrike">
                <a:solidFill>
                  <a:srgbClr val="000000"/>
                </a:solidFill>
                <a:latin typeface="Avenir"/>
                <a:ea typeface="Avenir"/>
                <a:cs typeface="Avenir"/>
                <a:sym typeface="Avenir"/>
              </a:rPr>
              <a:t>1-2 day Kit Rocket Build </a:t>
            </a:r>
            <a:endParaRPr b="0" i="0" sz="1500" u="none" cap="none" strike="noStrike">
              <a:solidFill>
                <a:srgbClr val="000000"/>
              </a:solidFill>
              <a:latin typeface="Arial"/>
              <a:ea typeface="Arial"/>
              <a:cs typeface="Arial"/>
              <a:sym typeface="Arial"/>
            </a:endParaRPr>
          </a:p>
          <a:p>
            <a:pPr indent="-356552" lvl="0" marL="341312" marR="0" rtl="0" algn="l">
              <a:lnSpc>
                <a:spcPct val="100000"/>
              </a:lnSpc>
              <a:spcBef>
                <a:spcPts val="400"/>
              </a:spcBef>
              <a:spcAft>
                <a:spcPts val="0"/>
              </a:spcAft>
              <a:buClr>
                <a:srgbClr val="547E1B"/>
              </a:buClr>
              <a:buSzPts val="1500"/>
              <a:buFont typeface="Noto Sans"/>
              <a:buChar char="■"/>
            </a:pPr>
            <a:r>
              <a:rPr lang="en-US" sz="1900">
                <a:latin typeface="Avenir"/>
                <a:ea typeface="Avenir"/>
                <a:cs typeface="Avenir"/>
                <a:sym typeface="Avenir"/>
              </a:rPr>
              <a:t>Level I Certificatoin (TRA/NAR)</a:t>
            </a:r>
            <a:endParaRPr sz="1900">
              <a:latin typeface="Avenir"/>
              <a:ea typeface="Avenir"/>
              <a:cs typeface="Avenir"/>
              <a:sym typeface="Avenir"/>
            </a:endParaRPr>
          </a:p>
          <a:p>
            <a:pPr indent="-356552" lvl="0" marL="341312" marR="0" rtl="0" algn="l">
              <a:lnSpc>
                <a:spcPct val="100000"/>
              </a:lnSpc>
              <a:spcBef>
                <a:spcPts val="400"/>
              </a:spcBef>
              <a:spcAft>
                <a:spcPts val="0"/>
              </a:spcAft>
              <a:buClr>
                <a:srgbClr val="547E1B"/>
              </a:buClr>
              <a:buSzPts val="1500"/>
              <a:buFont typeface="Noto Sans"/>
              <a:buChar char="■"/>
            </a:pPr>
            <a:r>
              <a:rPr lang="en-US" sz="1900">
                <a:latin typeface="Avenir"/>
                <a:ea typeface="Avenir"/>
                <a:cs typeface="Avenir"/>
                <a:sym typeface="Avenir"/>
              </a:rPr>
              <a:t>Current TRA/NAR members are not eligible</a:t>
            </a:r>
            <a:endParaRPr sz="1900">
              <a:latin typeface="Avenir"/>
              <a:ea typeface="Avenir"/>
              <a:cs typeface="Avenir"/>
              <a:sym typeface="Avenir"/>
            </a:endParaRPr>
          </a:p>
          <a:p>
            <a:pPr indent="-356552" lvl="0" marL="341312" marR="0" rtl="0" algn="l">
              <a:lnSpc>
                <a:spcPct val="100000"/>
              </a:lnSpc>
              <a:spcBef>
                <a:spcPts val="400"/>
              </a:spcBef>
              <a:spcAft>
                <a:spcPts val="0"/>
              </a:spcAft>
              <a:buClr>
                <a:srgbClr val="547E1B"/>
              </a:buClr>
              <a:buSzPts val="1500"/>
              <a:buFont typeface="Noto Sans"/>
              <a:buChar char="■"/>
            </a:pPr>
            <a:r>
              <a:rPr lang="en-US" sz="1900">
                <a:latin typeface="Avenir"/>
                <a:ea typeface="Avenir"/>
                <a:cs typeface="Avenir"/>
                <a:sym typeface="Avenir"/>
              </a:rPr>
              <a:t>Virtual Workshop </a:t>
            </a:r>
            <a:r>
              <a:rPr b="0" i="0" lang="en-US" sz="1900" u="none" cap="none" strike="noStrike">
                <a:solidFill>
                  <a:srgbClr val="000000"/>
                </a:solidFill>
                <a:latin typeface="Avenir"/>
                <a:ea typeface="Avenir"/>
                <a:cs typeface="Avenir"/>
                <a:sym typeface="Avenir"/>
              </a:rPr>
              <a:t>Request </a:t>
            </a:r>
            <a:r>
              <a:rPr lang="en-US" sz="1900">
                <a:latin typeface="Avenir"/>
                <a:ea typeface="Avenir"/>
                <a:cs typeface="Avenir"/>
                <a:sym typeface="Avenir"/>
              </a:rPr>
              <a:t>due December</a:t>
            </a:r>
            <a:r>
              <a:rPr b="0" i="0" lang="en-US" sz="1900" u="none" cap="none" strike="noStrike">
                <a:solidFill>
                  <a:srgbClr val="000000"/>
                </a:solidFill>
                <a:latin typeface="Avenir"/>
                <a:ea typeface="Avenir"/>
                <a:cs typeface="Avenir"/>
                <a:sym typeface="Avenir"/>
              </a:rPr>
              <a:t> 1</a:t>
            </a:r>
            <a:r>
              <a:rPr lang="en-US" sz="1900">
                <a:latin typeface="Avenir"/>
                <a:ea typeface="Avenir"/>
                <a:cs typeface="Avenir"/>
                <a:sym typeface="Avenir"/>
              </a:rPr>
              <a:t>6</a:t>
            </a:r>
            <a:r>
              <a:rPr b="0" i="0" lang="en-US" sz="1900" u="none" cap="none" strike="noStrike">
                <a:solidFill>
                  <a:srgbClr val="000000"/>
                </a:solidFill>
                <a:latin typeface="Avenir"/>
                <a:ea typeface="Avenir"/>
                <a:cs typeface="Avenir"/>
                <a:sym typeface="Avenir"/>
              </a:rPr>
              <a:t>, 202</a:t>
            </a:r>
            <a:r>
              <a:rPr lang="en-US" sz="1900">
                <a:latin typeface="Avenir"/>
                <a:ea typeface="Avenir"/>
                <a:cs typeface="Avenir"/>
                <a:sym typeface="Avenir"/>
              </a:rPr>
              <a:t>2</a:t>
            </a:r>
            <a:endParaRPr sz="1900">
              <a:latin typeface="Avenir"/>
              <a:ea typeface="Avenir"/>
              <a:cs typeface="Avenir"/>
              <a:sym typeface="Avenir"/>
            </a:endParaRPr>
          </a:p>
          <a:p>
            <a:pPr indent="-311150" lvl="1" marL="914400" rtl="0" algn="l">
              <a:spcBef>
                <a:spcPts val="300"/>
              </a:spcBef>
              <a:spcAft>
                <a:spcPts val="0"/>
              </a:spcAft>
              <a:buClr>
                <a:srgbClr val="CCFF33"/>
              </a:buClr>
              <a:buSzPts val="1300"/>
              <a:buFont typeface="Avenir"/>
              <a:buChar char="■"/>
            </a:pPr>
            <a:r>
              <a:rPr lang="en-US" sz="1500">
                <a:latin typeface="Avenir"/>
                <a:ea typeface="Avenir"/>
                <a:cs typeface="Avenir"/>
                <a:sym typeface="Avenir"/>
              </a:rPr>
              <a:t>Include Number of Advisors and Students attending</a:t>
            </a:r>
            <a:endParaRPr sz="1900">
              <a:latin typeface="Avenir"/>
              <a:ea typeface="Avenir"/>
              <a:cs typeface="Avenir"/>
              <a:sym typeface="Avenir"/>
            </a:endParaRPr>
          </a:p>
          <a:p>
            <a:pPr indent="-356552" lvl="0" marL="341312" marR="0" rtl="0" algn="l">
              <a:lnSpc>
                <a:spcPct val="100000"/>
              </a:lnSpc>
              <a:spcBef>
                <a:spcPts val="400"/>
              </a:spcBef>
              <a:spcAft>
                <a:spcPts val="0"/>
              </a:spcAft>
              <a:buClr>
                <a:srgbClr val="547E1B"/>
              </a:buClr>
              <a:buSzPts val="1500"/>
              <a:buFont typeface="Avenir"/>
              <a:buChar char="■"/>
            </a:pPr>
            <a:r>
              <a:rPr b="1" lang="en-US" sz="1900" u="sng">
                <a:latin typeface="Avenir"/>
                <a:ea typeface="Avenir"/>
                <a:cs typeface="Avenir"/>
                <a:sym typeface="Avenir"/>
              </a:rPr>
              <a:t>January 20-21, 2023</a:t>
            </a:r>
            <a:r>
              <a:rPr lang="en-US" sz="1900">
                <a:latin typeface="Avenir"/>
                <a:ea typeface="Avenir"/>
                <a:cs typeface="Avenir"/>
                <a:sym typeface="Avenir"/>
              </a:rPr>
              <a:t> is the virtual workshop</a:t>
            </a:r>
            <a:endParaRPr i="0" sz="1500" cap="none" strike="noStrike">
              <a:solidFill>
                <a:srgbClr val="000000"/>
              </a:solidFill>
            </a:endParaRPr>
          </a:p>
          <a:p>
            <a:pPr indent="-356551" lvl="0" marL="341312" marR="0" rtl="0" algn="l">
              <a:lnSpc>
                <a:spcPct val="100000"/>
              </a:lnSpc>
              <a:spcBef>
                <a:spcPts val="400"/>
              </a:spcBef>
              <a:spcAft>
                <a:spcPts val="0"/>
              </a:spcAft>
              <a:buClr>
                <a:srgbClr val="547E1B"/>
              </a:buClr>
              <a:buSzPts val="1500"/>
              <a:buFont typeface="Noto Sans"/>
              <a:buChar char="■"/>
            </a:pPr>
            <a:r>
              <a:rPr b="0" i="0" lang="en-US" sz="1900" u="none" cap="none" strike="noStrike">
                <a:solidFill>
                  <a:srgbClr val="000000"/>
                </a:solidFill>
                <a:latin typeface="Avenir"/>
                <a:ea typeface="Avenir"/>
                <a:cs typeface="Avenir"/>
                <a:sym typeface="Avenir"/>
              </a:rPr>
              <a:t>Materials &amp; Supplies covered by FNL</a:t>
            </a:r>
            <a:endParaRPr b="0" i="0" sz="1500" u="none" cap="none" strike="noStrike">
              <a:solidFill>
                <a:srgbClr val="000000"/>
              </a:solidFill>
              <a:latin typeface="Arial"/>
              <a:ea typeface="Arial"/>
              <a:cs typeface="Arial"/>
              <a:sym typeface="Arial"/>
            </a:endParaRPr>
          </a:p>
          <a:p>
            <a:pPr indent="-356551" lvl="0" marL="341312" marR="0" rtl="0" algn="l">
              <a:lnSpc>
                <a:spcPct val="100000"/>
              </a:lnSpc>
              <a:spcBef>
                <a:spcPts val="400"/>
              </a:spcBef>
              <a:spcAft>
                <a:spcPts val="0"/>
              </a:spcAft>
              <a:buClr>
                <a:srgbClr val="547E1B"/>
              </a:buClr>
              <a:buSzPts val="1500"/>
              <a:buFont typeface="Noto Sans"/>
              <a:buChar char="■"/>
            </a:pPr>
            <a:r>
              <a:rPr lang="en-US" sz="1900">
                <a:latin typeface="Avenir"/>
                <a:ea typeface="Avenir"/>
                <a:cs typeface="Avenir"/>
                <a:sym typeface="Avenir"/>
              </a:rPr>
              <a:t>There may be i</a:t>
            </a:r>
            <a:r>
              <a:rPr b="0" i="0" lang="en-US" sz="1900" u="none" cap="none" strike="noStrike">
                <a:solidFill>
                  <a:srgbClr val="000000"/>
                </a:solidFill>
                <a:latin typeface="Avenir"/>
                <a:ea typeface="Avenir"/>
                <a:cs typeface="Avenir"/>
                <a:sym typeface="Avenir"/>
              </a:rPr>
              <a:t>nstitution costs associated with in-person workshop</a:t>
            </a:r>
            <a:endParaRPr b="0" i="0" sz="1500" u="none" cap="none" strike="noStrike">
              <a:solidFill>
                <a:srgbClr val="000000"/>
              </a:solidFill>
              <a:latin typeface="Arial"/>
              <a:ea typeface="Arial"/>
              <a:cs typeface="Arial"/>
              <a:sym typeface="Arial"/>
            </a:endParaRPr>
          </a:p>
          <a:p>
            <a:pPr indent="-356552" lvl="0" marL="341312" marR="0" rtl="0" algn="l">
              <a:lnSpc>
                <a:spcPct val="100000"/>
              </a:lnSpc>
              <a:spcBef>
                <a:spcPts val="400"/>
              </a:spcBef>
              <a:spcAft>
                <a:spcPts val="0"/>
              </a:spcAft>
              <a:buClr>
                <a:srgbClr val="547E1B"/>
              </a:buClr>
              <a:buSzPts val="1500"/>
              <a:buFont typeface="Noto Sans"/>
              <a:buChar char="■"/>
            </a:pPr>
            <a:r>
              <a:rPr b="0" i="0" lang="en-US" sz="1900" u="sng" cap="none" strike="noStrike">
                <a:solidFill>
                  <a:schemeClr val="hlink"/>
                </a:solidFill>
                <a:latin typeface="Avenir"/>
                <a:ea typeface="Avenir"/>
                <a:cs typeface="Avenir"/>
                <a:sym typeface="Avenir"/>
                <a:hlinkClick r:id="rId5"/>
              </a:rPr>
              <a:t>https://spacegrant.carthage.edu/first-nations-launch/launch-2-learn-rocket-certification-workshop/</a:t>
            </a:r>
            <a:endParaRPr sz="1500"/>
          </a:p>
          <a:p>
            <a:pPr indent="0" lvl="0" marL="0" marR="0" rtl="0" algn="l">
              <a:lnSpc>
                <a:spcPct val="100000"/>
              </a:lnSpc>
              <a:spcBef>
                <a:spcPts val="400"/>
              </a:spcBef>
              <a:spcAft>
                <a:spcPts val="0"/>
              </a:spcAft>
              <a:buNone/>
            </a:pPr>
            <a:r>
              <a:t/>
            </a:r>
            <a:endParaRPr/>
          </a:p>
          <a:p>
            <a:pPr indent="-341312" lvl="0" marL="341312" marR="0" rtl="0" algn="l">
              <a:lnSpc>
                <a:spcPct val="100000"/>
              </a:lnSpc>
              <a:spcBef>
                <a:spcPts val="500"/>
              </a:spcBef>
              <a:spcAft>
                <a:spcPts val="0"/>
              </a:spcAft>
              <a:buClr>
                <a:schemeClr val="lt1"/>
              </a:buClr>
              <a:buSzPts val="2000"/>
              <a:buFont typeface="Times New Roman"/>
              <a:buNone/>
            </a:pPr>
            <a:r>
              <a:t/>
            </a:r>
            <a:endParaRPr b="0" i="0" sz="2000" u="none" cap="none" strike="noStrike">
              <a:solidFill>
                <a:srgbClr val="000000"/>
              </a:solidFill>
              <a:latin typeface="Avenir"/>
              <a:ea typeface="Avenir"/>
              <a:cs typeface="Avenir"/>
              <a:sym typeface="Avenir"/>
            </a:endParaRPr>
          </a:p>
          <a:p>
            <a:pPr indent="-341312" lvl="0" marL="341312" marR="0" rtl="0" algn="l">
              <a:lnSpc>
                <a:spcPct val="100000"/>
              </a:lnSpc>
              <a:spcBef>
                <a:spcPts val="500"/>
              </a:spcBef>
              <a:spcAft>
                <a:spcPts val="0"/>
              </a:spcAft>
              <a:buClr>
                <a:schemeClr val="lt1"/>
              </a:buClr>
              <a:buSzPts val="2000"/>
              <a:buFont typeface="Times New Roman"/>
              <a:buNone/>
            </a:pPr>
            <a:r>
              <a:t/>
            </a:r>
            <a:endParaRPr b="0" i="0" sz="20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venir"/>
              <a:ea typeface="Avenir"/>
              <a:cs typeface="Avenir"/>
              <a:sym typeface="Avenir"/>
            </a:endParaRPr>
          </a:p>
        </p:txBody>
      </p:sp>
      <p:pic>
        <p:nvPicPr>
          <p:cNvPr id="491" name="Google Shape;491;p36"/>
          <p:cNvPicPr preferRelativeResize="0"/>
          <p:nvPr/>
        </p:nvPicPr>
        <p:blipFill rotWithShape="1">
          <a:blip r:embed="rId6">
            <a:alphaModFix/>
          </a:blip>
          <a:srcRect b="0" l="0" r="0" t="0"/>
          <a:stretch/>
        </p:blipFill>
        <p:spPr>
          <a:xfrm>
            <a:off x="5823523" y="1296997"/>
            <a:ext cx="1624000" cy="1217784"/>
          </a:xfrm>
          <a:prstGeom prst="rect">
            <a:avLst/>
          </a:prstGeom>
          <a:solidFill>
            <a:srgbClr val="ECECEC"/>
          </a:solidFill>
          <a:ln cap="flat" cmpd="sng" w="9525">
            <a:solidFill>
              <a:srgbClr val="808080"/>
            </a:solidFill>
            <a:prstDash val="solid"/>
            <a:round/>
            <a:headEnd len="sm" w="sm" type="none"/>
            <a:tailEnd len="sm" w="sm" type="none"/>
          </a:ln>
          <a:effectLst>
            <a:outerShdw blurRad="55000" rotWithShape="0" algn="tl" dir="5400000" dist="18000">
              <a:srgbClr val="000000">
                <a:alpha val="40000"/>
              </a:srgbClr>
            </a:outerShdw>
          </a:effectLst>
        </p:spPr>
      </p:pic>
      <p:sp>
        <p:nvSpPr>
          <p:cNvPr id="492" name="Google Shape;492;p36"/>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498" name="Shape 498"/>
        <p:cNvGrpSpPr/>
        <p:nvPr/>
      </p:nvGrpSpPr>
      <p:grpSpPr>
        <a:xfrm>
          <a:off x="0" y="0"/>
          <a:ext cx="0" cy="0"/>
          <a:chOff x="0" y="0"/>
          <a:chExt cx="0" cy="0"/>
        </a:xfrm>
      </p:grpSpPr>
      <p:sp>
        <p:nvSpPr>
          <p:cNvPr id="499" name="Google Shape;499;g17cd0445e3c_0_13"/>
          <p:cNvSpPr txBox="1"/>
          <p:nvPr/>
        </p:nvSpPr>
        <p:spPr>
          <a:xfrm>
            <a:off x="560387" y="533400"/>
            <a:ext cx="8050200" cy="771900"/>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000000"/>
              </a:buClr>
              <a:buSzPts val="4400"/>
              <a:buFont typeface="Avenir"/>
              <a:buNone/>
            </a:pPr>
            <a:r>
              <a:rPr lang="en-US" sz="4400">
                <a:latin typeface="Avenir"/>
                <a:ea typeface="Avenir"/>
                <a:cs typeface="Avenir"/>
                <a:sym typeface="Avenir"/>
              </a:rPr>
              <a:t>Outreach</a:t>
            </a:r>
            <a:endParaRPr b="0" i="0" sz="1400" u="none" cap="none" strike="noStrike">
              <a:solidFill>
                <a:srgbClr val="000000"/>
              </a:solidFill>
              <a:latin typeface="Arial"/>
              <a:ea typeface="Arial"/>
              <a:cs typeface="Arial"/>
              <a:sym typeface="Arial"/>
            </a:endParaRPr>
          </a:p>
        </p:txBody>
      </p:sp>
      <p:sp>
        <p:nvSpPr>
          <p:cNvPr id="500" name="Google Shape;500;g17cd0445e3c_0_13"/>
          <p:cNvSpPr txBox="1"/>
          <p:nvPr/>
        </p:nvSpPr>
        <p:spPr>
          <a:xfrm>
            <a:off x="560372" y="1948425"/>
            <a:ext cx="7486200" cy="4724400"/>
          </a:xfrm>
          <a:prstGeom prst="rect">
            <a:avLst/>
          </a:prstGeom>
          <a:noFill/>
          <a:ln>
            <a:noFill/>
          </a:ln>
        </p:spPr>
        <p:txBody>
          <a:bodyPr anchorCtr="0" anchor="t" bIns="45700" lIns="91425" spcFirstLastPara="1" rIns="91425" wrap="square" tIns="45700">
            <a:noAutofit/>
          </a:bodyPr>
          <a:lstStyle/>
          <a:p>
            <a:pPr indent="-355600" lvl="0" marL="457200" rtl="0" algn="l">
              <a:spcBef>
                <a:spcPts val="0"/>
              </a:spcBef>
              <a:spcAft>
                <a:spcPts val="0"/>
              </a:spcAft>
              <a:buSzPts val="2000"/>
              <a:buFont typeface="Avenir"/>
              <a:buChar char="●"/>
            </a:pPr>
            <a:r>
              <a:rPr lang="en-US" sz="2000">
                <a:latin typeface="Avenir"/>
                <a:ea typeface="Avenir"/>
                <a:cs typeface="Avenir"/>
                <a:sym typeface="Avenir"/>
              </a:rPr>
              <a:t>One goal of First Nations Launch is to promote science, technology, engineering, and math (STEM) fields through educational opportunities throughout the United States.</a:t>
            </a:r>
            <a:endParaRPr sz="2000">
              <a:latin typeface="Avenir"/>
              <a:ea typeface="Avenir"/>
              <a:cs typeface="Avenir"/>
              <a:sym typeface="Avenir"/>
            </a:endParaRPr>
          </a:p>
          <a:p>
            <a:pPr indent="-355600" lvl="1" marL="914400" rtl="0" algn="l">
              <a:spcBef>
                <a:spcPts val="0"/>
              </a:spcBef>
              <a:spcAft>
                <a:spcPts val="0"/>
              </a:spcAft>
              <a:buSzPts val="2000"/>
              <a:buFont typeface="Avenir"/>
              <a:buChar char="○"/>
            </a:pPr>
            <a:r>
              <a:rPr lang="en-US" sz="2000" u="sng">
                <a:solidFill>
                  <a:schemeClr val="hlink"/>
                </a:solidFill>
                <a:latin typeface="Avenir"/>
                <a:ea typeface="Avenir"/>
                <a:cs typeface="Avenir"/>
                <a:sym typeface="Avenir"/>
                <a:hlinkClick r:id="rId3"/>
              </a:rPr>
              <a:t>Outreach Form </a:t>
            </a:r>
            <a:endParaRPr sz="2000">
              <a:latin typeface="Avenir"/>
              <a:ea typeface="Avenir"/>
              <a:cs typeface="Avenir"/>
              <a:sym typeface="Avenir"/>
            </a:endParaRPr>
          </a:p>
          <a:p>
            <a:pPr indent="-355600" lvl="0" marL="457200" rtl="0" algn="l">
              <a:spcBef>
                <a:spcPts val="0"/>
              </a:spcBef>
              <a:spcAft>
                <a:spcPts val="0"/>
              </a:spcAft>
              <a:buSzPts val="2000"/>
              <a:buFont typeface="Avenir"/>
              <a:buChar char="●"/>
            </a:pPr>
            <a:r>
              <a:rPr lang="en-US" sz="2000">
                <a:latin typeface="Avenir"/>
                <a:ea typeface="Avenir"/>
                <a:cs typeface="Avenir"/>
                <a:sym typeface="Avenir"/>
              </a:rPr>
              <a:t>Reach for the Stars (RTFS)</a:t>
            </a:r>
            <a:endParaRPr sz="2000">
              <a:latin typeface="Avenir"/>
              <a:ea typeface="Avenir"/>
              <a:cs typeface="Avenir"/>
              <a:sym typeface="Avenir"/>
            </a:endParaRPr>
          </a:p>
          <a:p>
            <a:pPr indent="-355600" lvl="0" marL="457200" rtl="0" algn="l">
              <a:spcBef>
                <a:spcPts val="0"/>
              </a:spcBef>
              <a:spcAft>
                <a:spcPts val="0"/>
              </a:spcAft>
              <a:buSzPts val="2000"/>
              <a:buFont typeface="Avenir"/>
              <a:buChar char="●"/>
            </a:pPr>
            <a:r>
              <a:rPr lang="en-US" sz="2000">
                <a:latin typeface="Avenir"/>
                <a:ea typeface="Avenir"/>
                <a:cs typeface="Avenir"/>
                <a:sym typeface="Avenir"/>
              </a:rPr>
              <a:t>Each team may request a “Reach for The Stars National Rocket Competition” kit </a:t>
            </a:r>
            <a:endParaRPr sz="2000">
              <a:latin typeface="Avenir"/>
              <a:ea typeface="Avenir"/>
              <a:cs typeface="Avenir"/>
              <a:sym typeface="Avenir"/>
            </a:endParaRPr>
          </a:p>
          <a:p>
            <a:pPr indent="-355600" lvl="0" marL="457200" rtl="0" algn="l">
              <a:spcBef>
                <a:spcPts val="0"/>
              </a:spcBef>
              <a:spcAft>
                <a:spcPts val="0"/>
              </a:spcAft>
              <a:buSzPts val="2000"/>
              <a:buFont typeface="Avenir"/>
              <a:buChar char="●"/>
            </a:pPr>
            <a:r>
              <a:rPr lang="en-US" sz="2000">
                <a:latin typeface="Avenir"/>
                <a:ea typeface="Avenir"/>
                <a:cs typeface="Avenir"/>
                <a:sym typeface="Avenir"/>
              </a:rPr>
              <a:t>The team will then conduct a Reach for the Stars outreach event for 15 students age 10-18 </a:t>
            </a:r>
            <a:endParaRPr sz="2000">
              <a:latin typeface="Avenir"/>
              <a:ea typeface="Avenir"/>
              <a:cs typeface="Avenir"/>
              <a:sym typeface="Avenir"/>
            </a:endParaRPr>
          </a:p>
          <a:p>
            <a:pPr indent="-355600" lvl="0" marL="457200" rtl="0" algn="l">
              <a:spcBef>
                <a:spcPts val="0"/>
              </a:spcBef>
              <a:spcAft>
                <a:spcPts val="0"/>
              </a:spcAft>
              <a:buSzPts val="2000"/>
              <a:buFont typeface="Avenir"/>
              <a:buChar char="●"/>
            </a:pPr>
            <a:r>
              <a:rPr lang="en-US" sz="2000">
                <a:latin typeface="Avenir"/>
                <a:ea typeface="Avenir"/>
                <a:cs typeface="Avenir"/>
                <a:sym typeface="Avenir"/>
              </a:rPr>
              <a:t>RFTS participants will be eligible for the RFTS National Winners’ Celebrations at the U.S. Space and Rocket Center in Huntsville, Alabama </a:t>
            </a:r>
            <a:endParaRPr sz="2000">
              <a:latin typeface="Avenir"/>
              <a:ea typeface="Avenir"/>
              <a:cs typeface="Avenir"/>
              <a:sym typeface="Avenir"/>
            </a:endParaRPr>
          </a:p>
          <a:p>
            <a:pPr indent="-355600" lvl="0" marL="457200" rtl="0" algn="l">
              <a:spcBef>
                <a:spcPts val="0"/>
              </a:spcBef>
              <a:spcAft>
                <a:spcPts val="0"/>
              </a:spcAft>
              <a:buSzPts val="2000"/>
              <a:buFont typeface="Avenir"/>
              <a:buChar char="●"/>
            </a:pPr>
            <a:r>
              <a:rPr lang="en-US" sz="2000" u="sng">
                <a:solidFill>
                  <a:schemeClr val="hlink"/>
                </a:solidFill>
                <a:latin typeface="Avenir"/>
                <a:ea typeface="Avenir"/>
                <a:cs typeface="Avenir"/>
                <a:sym typeface="Avenir"/>
                <a:hlinkClick r:id="rId4"/>
              </a:rPr>
              <a:t>http://www.rocketcompetition.com/index.html</a:t>
            </a:r>
            <a:endParaRPr sz="2000">
              <a:latin typeface="Avenir"/>
              <a:ea typeface="Avenir"/>
              <a:cs typeface="Avenir"/>
              <a:sym typeface="Avenir"/>
            </a:endParaRPr>
          </a:p>
        </p:txBody>
      </p:sp>
      <p:sp>
        <p:nvSpPr>
          <p:cNvPr id="501" name="Google Shape;501;g17cd0445e3c_0_13"/>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pic>
        <p:nvPicPr>
          <p:cNvPr id="502" name="Google Shape;502;g17cd0445e3c_0_13"/>
          <p:cNvPicPr preferRelativeResize="0"/>
          <p:nvPr/>
        </p:nvPicPr>
        <p:blipFill>
          <a:blip r:embed="rId5">
            <a:alphaModFix/>
          </a:blip>
          <a:stretch>
            <a:fillRect/>
          </a:stretch>
        </p:blipFill>
        <p:spPr>
          <a:xfrm>
            <a:off x="5969075" y="214875"/>
            <a:ext cx="2838450" cy="173355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508" name="Shape 508"/>
        <p:cNvGrpSpPr/>
        <p:nvPr/>
      </p:nvGrpSpPr>
      <p:grpSpPr>
        <a:xfrm>
          <a:off x="0" y="0"/>
          <a:ext cx="0" cy="0"/>
          <a:chOff x="0" y="0"/>
          <a:chExt cx="0" cy="0"/>
        </a:xfrm>
      </p:grpSpPr>
      <p:sp>
        <p:nvSpPr>
          <p:cNvPr id="509" name="Google Shape;509;p38"/>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510" name="Google Shape;510;p38"/>
          <p:cNvSpPr txBox="1"/>
          <p:nvPr/>
        </p:nvSpPr>
        <p:spPr>
          <a:xfrm>
            <a:off x="304800" y="533400"/>
            <a:ext cx="8637587" cy="762000"/>
          </a:xfrm>
          <a:prstGeom prst="rect">
            <a:avLst/>
          </a:prstGeom>
          <a:noFill/>
          <a:ln>
            <a:noFill/>
          </a:ln>
        </p:spPr>
        <p:txBody>
          <a:bodyPr anchorCtr="0" anchor="t" bIns="46800" lIns="90000" spcFirstLastPara="1" rIns="90000" wrap="square" tIns="46800">
            <a:noAutofit/>
          </a:bodyPr>
          <a:lstStyle/>
          <a:p>
            <a:pPr indent="0" lvl="0" marL="0" marR="0" rtl="0" algn="ctr">
              <a:lnSpc>
                <a:spcPct val="100000"/>
              </a:lnSpc>
              <a:spcBef>
                <a:spcPts val="0"/>
              </a:spcBef>
              <a:spcAft>
                <a:spcPts val="0"/>
              </a:spcAft>
              <a:buClr>
                <a:srgbClr val="323232"/>
              </a:buClr>
              <a:buSzPts val="4400"/>
              <a:buFont typeface="Avenir"/>
              <a:buNone/>
            </a:pPr>
            <a:r>
              <a:rPr b="1" i="0" lang="en-US" sz="4400" u="none" cap="none" strike="noStrike">
                <a:solidFill>
                  <a:srgbClr val="323232"/>
                </a:solidFill>
                <a:latin typeface="Avenir"/>
                <a:ea typeface="Avenir"/>
                <a:cs typeface="Avenir"/>
                <a:sym typeface="Avenir"/>
              </a:rPr>
              <a:t>Team Scheduling Guidance</a:t>
            </a:r>
            <a:endParaRPr b="0" i="0" sz="1400" u="none" cap="none" strike="noStrike">
              <a:solidFill>
                <a:srgbClr val="000000"/>
              </a:solidFill>
              <a:latin typeface="Arial"/>
              <a:ea typeface="Arial"/>
              <a:cs typeface="Arial"/>
              <a:sym typeface="Arial"/>
            </a:endParaRPr>
          </a:p>
        </p:txBody>
      </p:sp>
      <p:sp>
        <p:nvSpPr>
          <p:cNvPr id="511" name="Google Shape;511;p38"/>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512" name="Google Shape;512;p38"/>
          <p:cNvSpPr txBox="1"/>
          <p:nvPr/>
        </p:nvSpPr>
        <p:spPr>
          <a:xfrm>
            <a:off x="533400" y="1801801"/>
            <a:ext cx="7772400" cy="4281300"/>
          </a:xfrm>
          <a:prstGeom prst="rect">
            <a:avLst/>
          </a:prstGeom>
          <a:noFill/>
          <a:ln>
            <a:noFill/>
          </a:ln>
        </p:spPr>
        <p:txBody>
          <a:bodyPr anchorCtr="0" anchor="t" bIns="46800" lIns="90000" spcFirstLastPara="1" rIns="90000" wrap="square" tIns="46800">
            <a:spAutoFit/>
          </a:bodyPr>
          <a:lstStyle/>
          <a:p>
            <a:pPr indent="-334962" lvl="0" marL="341312" marR="0" rtl="0" algn="l">
              <a:lnSpc>
                <a:spcPct val="100000"/>
              </a:lnSpc>
              <a:spcBef>
                <a:spcPts val="0"/>
              </a:spcBef>
              <a:spcAft>
                <a:spcPts val="0"/>
              </a:spcAft>
              <a:buClr>
                <a:srgbClr val="6B9F25"/>
              </a:buClr>
              <a:buSzPts val="1160"/>
              <a:buFont typeface="Noto Sans"/>
              <a:buChar char="▪"/>
            </a:pPr>
            <a:r>
              <a:rPr b="0" i="0" lang="en-US" sz="1700" u="none" cap="none" strike="noStrike">
                <a:solidFill>
                  <a:srgbClr val="000000"/>
                </a:solidFill>
                <a:latin typeface="Avenir"/>
                <a:ea typeface="Avenir"/>
                <a:cs typeface="Avenir"/>
                <a:sym typeface="Avenir"/>
              </a:rPr>
              <a:t>Create a project schedule early on (can be a Gantt chart, excel spreadsheet or similar) to meet report deadlines </a:t>
            </a:r>
            <a:endParaRPr b="0" i="0" sz="1700" u="none" cap="none" strike="noStrike">
              <a:solidFill>
                <a:srgbClr val="000000"/>
              </a:solidFill>
              <a:latin typeface="Avenir"/>
              <a:ea typeface="Avenir"/>
              <a:cs typeface="Avenir"/>
              <a:sym typeface="Avenir"/>
            </a:endParaRPr>
          </a:p>
          <a:p>
            <a:pPr indent="0" lvl="0" marL="457200" marR="0" rtl="0" algn="l">
              <a:lnSpc>
                <a:spcPct val="100000"/>
              </a:lnSpc>
              <a:spcBef>
                <a:spcPts val="0"/>
              </a:spcBef>
              <a:spcAft>
                <a:spcPts val="0"/>
              </a:spcAft>
              <a:buNone/>
            </a:pPr>
            <a:r>
              <a:t/>
            </a:r>
            <a:endParaRPr sz="1700">
              <a:latin typeface="Avenir"/>
              <a:ea typeface="Avenir"/>
              <a:cs typeface="Avenir"/>
              <a:sym typeface="Avenir"/>
            </a:endParaRPr>
          </a:p>
          <a:p>
            <a:pPr indent="-334962" lvl="0" marL="341312" marR="0" rtl="0" algn="l">
              <a:lnSpc>
                <a:spcPct val="100000"/>
              </a:lnSpc>
              <a:spcBef>
                <a:spcPts val="0"/>
              </a:spcBef>
              <a:spcAft>
                <a:spcPts val="0"/>
              </a:spcAft>
              <a:buClr>
                <a:srgbClr val="6B9F25"/>
              </a:buClr>
              <a:buSzPts val="1160"/>
              <a:buFont typeface="Noto Sans"/>
              <a:buChar char="▪"/>
            </a:pPr>
            <a:r>
              <a:rPr lang="en-US" sz="1700">
                <a:latin typeface="Avenir"/>
                <a:ea typeface="Avenir"/>
                <a:cs typeface="Avenir"/>
                <a:sym typeface="Avenir"/>
              </a:rPr>
              <a:t>Schedule</a:t>
            </a:r>
            <a:r>
              <a:rPr lang="en-US" sz="1700">
                <a:latin typeface="Avenir"/>
                <a:ea typeface="Avenir"/>
                <a:cs typeface="Avenir"/>
                <a:sym typeface="Avenir"/>
              </a:rPr>
              <a:t> will assist with </a:t>
            </a:r>
            <a:r>
              <a:rPr b="0" i="0" lang="en-US" sz="1700" u="none" cap="none" strike="noStrike">
                <a:solidFill>
                  <a:srgbClr val="000000"/>
                </a:solidFill>
                <a:latin typeface="Avenir"/>
                <a:ea typeface="Avenir"/>
                <a:cs typeface="Avenir"/>
                <a:sym typeface="Avenir"/>
              </a:rPr>
              <a:t>hav</a:t>
            </a:r>
            <a:r>
              <a:rPr lang="en-US" sz="1700">
                <a:latin typeface="Avenir"/>
                <a:ea typeface="Avenir"/>
                <a:cs typeface="Avenir"/>
                <a:sym typeface="Avenir"/>
              </a:rPr>
              <a:t>ing</a:t>
            </a:r>
            <a:r>
              <a:rPr b="0" i="0" lang="en-US" sz="1700" u="none" cap="none" strike="noStrike">
                <a:solidFill>
                  <a:srgbClr val="000000"/>
                </a:solidFill>
                <a:latin typeface="Avenir"/>
                <a:ea typeface="Avenir"/>
                <a:cs typeface="Avenir"/>
                <a:sym typeface="Avenir"/>
              </a:rPr>
              <a:t> a safe and successful flight</a:t>
            </a:r>
            <a:endParaRPr b="0" i="0" sz="1300" u="none" cap="none" strike="noStrike">
              <a:solidFill>
                <a:srgbClr val="000000"/>
              </a:solidFill>
              <a:latin typeface="Arial"/>
              <a:ea typeface="Arial"/>
              <a:cs typeface="Arial"/>
              <a:sym typeface="Arial"/>
            </a:endParaRPr>
          </a:p>
          <a:p>
            <a:pPr indent="-341312" lvl="0" marL="341312" marR="0" rtl="0" algn="l">
              <a:lnSpc>
                <a:spcPct val="100000"/>
              </a:lnSpc>
              <a:spcBef>
                <a:spcPts val="0"/>
              </a:spcBef>
              <a:spcAft>
                <a:spcPts val="0"/>
              </a:spcAft>
              <a:buClr>
                <a:schemeClr val="lt1"/>
              </a:buClr>
              <a:buSzPts val="1800"/>
              <a:buFont typeface="Times New Roman"/>
              <a:buNone/>
            </a:pPr>
            <a:r>
              <a:t/>
            </a:r>
            <a:endParaRPr b="0" i="0" sz="1700" u="none" cap="none" strike="noStrike">
              <a:solidFill>
                <a:srgbClr val="000000"/>
              </a:solidFill>
              <a:latin typeface="Avenir"/>
              <a:ea typeface="Avenir"/>
              <a:cs typeface="Avenir"/>
              <a:sym typeface="Avenir"/>
            </a:endParaRPr>
          </a:p>
          <a:p>
            <a:pPr indent="-334962" lvl="0" marL="341312" marR="0" rtl="0" algn="l">
              <a:lnSpc>
                <a:spcPct val="100000"/>
              </a:lnSpc>
              <a:spcBef>
                <a:spcPts val="0"/>
              </a:spcBef>
              <a:spcAft>
                <a:spcPts val="0"/>
              </a:spcAft>
              <a:buClr>
                <a:srgbClr val="6B9F25"/>
              </a:buClr>
              <a:buSzPts val="1160"/>
              <a:buFont typeface="Noto Sans"/>
              <a:buChar char="▪"/>
            </a:pPr>
            <a:r>
              <a:rPr lang="en-US" sz="1700">
                <a:latin typeface="Avenir"/>
                <a:ea typeface="Avenir"/>
                <a:cs typeface="Avenir"/>
                <a:sym typeface="Avenir"/>
              </a:rPr>
              <a:t>Choose </a:t>
            </a:r>
            <a:r>
              <a:rPr b="0" i="0" lang="en-US" sz="1700" u="none" cap="none" strike="noStrike">
                <a:solidFill>
                  <a:srgbClr val="000000"/>
                </a:solidFill>
                <a:latin typeface="Avenir"/>
                <a:ea typeface="Avenir"/>
                <a:cs typeface="Avenir"/>
                <a:sym typeface="Avenir"/>
              </a:rPr>
              <a:t>a schedule that works best for the entire team (simple or detailed)</a:t>
            </a:r>
            <a:endParaRPr b="0" i="0" sz="1300" u="none" cap="none" strike="noStrike">
              <a:solidFill>
                <a:srgbClr val="000000"/>
              </a:solidFill>
              <a:latin typeface="Arial"/>
              <a:ea typeface="Arial"/>
              <a:cs typeface="Arial"/>
              <a:sym typeface="Arial"/>
            </a:endParaRPr>
          </a:p>
          <a:p>
            <a:pPr indent="0" lvl="0" marL="0" rtl="0" algn="l">
              <a:spcBef>
                <a:spcPts val="0"/>
              </a:spcBef>
              <a:spcAft>
                <a:spcPts val="0"/>
              </a:spcAft>
              <a:buNone/>
            </a:pPr>
            <a:r>
              <a:t/>
            </a:r>
            <a:endParaRPr b="0" i="0" sz="1700" u="none" cap="none" strike="noStrike">
              <a:solidFill>
                <a:srgbClr val="000000"/>
              </a:solidFill>
              <a:latin typeface="Avenir"/>
              <a:ea typeface="Avenir"/>
              <a:cs typeface="Avenir"/>
              <a:sym typeface="Avenir"/>
            </a:endParaRPr>
          </a:p>
          <a:p>
            <a:pPr indent="-340360" lvl="0" marL="342900" marR="0" rtl="0" algn="l">
              <a:lnSpc>
                <a:spcPct val="100000"/>
              </a:lnSpc>
              <a:spcBef>
                <a:spcPts val="0"/>
              </a:spcBef>
              <a:spcAft>
                <a:spcPts val="0"/>
              </a:spcAft>
              <a:buClr>
                <a:srgbClr val="6B9F25"/>
              </a:buClr>
              <a:buSzPts val="1160"/>
              <a:buFont typeface="Noto Sans"/>
              <a:buChar char="▪"/>
            </a:pPr>
            <a:r>
              <a:rPr b="0" i="0" lang="en-US" sz="1700" u="none" cap="none" strike="noStrike">
                <a:solidFill>
                  <a:srgbClr val="000000"/>
                </a:solidFill>
                <a:latin typeface="Avenir"/>
                <a:ea typeface="Avenir"/>
                <a:cs typeface="Avenir"/>
                <a:sym typeface="Avenir"/>
              </a:rPr>
              <a:t>Update the project schedule regularly so you can anticipate any schedule issues early on</a:t>
            </a:r>
            <a:endParaRPr b="0" i="0" sz="1300" u="none" cap="none" strike="noStrike">
              <a:solidFill>
                <a:srgbClr val="000000"/>
              </a:solidFill>
              <a:latin typeface="Arial"/>
              <a:ea typeface="Arial"/>
              <a:cs typeface="Arial"/>
              <a:sym typeface="Arial"/>
            </a:endParaRPr>
          </a:p>
          <a:p>
            <a:pPr indent="-341312" lvl="0" marL="341312" marR="0" rtl="0" algn="l">
              <a:lnSpc>
                <a:spcPct val="100000"/>
              </a:lnSpc>
              <a:spcBef>
                <a:spcPts val="0"/>
              </a:spcBef>
              <a:spcAft>
                <a:spcPts val="0"/>
              </a:spcAft>
              <a:buClr>
                <a:schemeClr val="lt1"/>
              </a:buClr>
              <a:buSzPts val="1800"/>
              <a:buFont typeface="Times New Roman"/>
              <a:buNone/>
            </a:pPr>
            <a:r>
              <a:t/>
            </a:r>
            <a:endParaRPr b="0" i="0" sz="1700" u="none" cap="none" strike="noStrike">
              <a:solidFill>
                <a:srgbClr val="000000"/>
              </a:solidFill>
              <a:latin typeface="Avenir"/>
              <a:ea typeface="Avenir"/>
              <a:cs typeface="Avenir"/>
              <a:sym typeface="Avenir"/>
            </a:endParaRPr>
          </a:p>
          <a:p>
            <a:pPr indent="-334962" lvl="0" marL="341312" marR="0" rtl="0" algn="l">
              <a:lnSpc>
                <a:spcPct val="100000"/>
              </a:lnSpc>
              <a:spcBef>
                <a:spcPts val="0"/>
              </a:spcBef>
              <a:spcAft>
                <a:spcPts val="0"/>
              </a:spcAft>
              <a:buClr>
                <a:srgbClr val="6B9F25"/>
              </a:buClr>
              <a:buSzPts val="1160"/>
              <a:buFont typeface="Noto Sans"/>
              <a:buChar char="▪"/>
            </a:pPr>
            <a:r>
              <a:rPr lang="en-US" sz="1700">
                <a:latin typeface="Avenir"/>
                <a:ea typeface="Avenir"/>
                <a:cs typeface="Avenir"/>
                <a:sym typeface="Avenir"/>
              </a:rPr>
              <a:t>Include</a:t>
            </a:r>
            <a:r>
              <a:rPr lang="en-US" sz="1700">
                <a:latin typeface="Avenir"/>
                <a:ea typeface="Avenir"/>
                <a:cs typeface="Avenir"/>
                <a:sym typeface="Avenir"/>
              </a:rPr>
              <a:t> </a:t>
            </a:r>
            <a:r>
              <a:rPr b="0" i="0" lang="en-US" sz="1700" u="none" cap="none" strike="noStrike">
                <a:solidFill>
                  <a:srgbClr val="000000"/>
                </a:solidFill>
                <a:latin typeface="Avenir"/>
                <a:ea typeface="Avenir"/>
                <a:cs typeface="Avenir"/>
                <a:sym typeface="Avenir"/>
              </a:rPr>
              <a:t> concept phase, preliminary phase, design phase, flight readiness, post launch</a:t>
            </a:r>
            <a:endParaRPr b="0" i="0" sz="1300" u="none" cap="none" strike="noStrike">
              <a:solidFill>
                <a:srgbClr val="000000"/>
              </a:solidFill>
              <a:latin typeface="Arial"/>
              <a:ea typeface="Arial"/>
              <a:cs typeface="Arial"/>
              <a:sym typeface="Arial"/>
            </a:endParaRPr>
          </a:p>
          <a:p>
            <a:pPr indent="-341312" lvl="0" marL="341312" marR="0" rtl="0" algn="l">
              <a:lnSpc>
                <a:spcPct val="100000"/>
              </a:lnSpc>
              <a:spcBef>
                <a:spcPts val="0"/>
              </a:spcBef>
              <a:spcAft>
                <a:spcPts val="0"/>
              </a:spcAft>
              <a:buClr>
                <a:schemeClr val="lt1"/>
              </a:buClr>
              <a:buSzPts val="1800"/>
              <a:buFont typeface="Times New Roman"/>
              <a:buNone/>
            </a:pPr>
            <a:r>
              <a:t/>
            </a:r>
            <a:endParaRPr b="0" i="0" sz="1700" u="none" cap="none" strike="noStrike">
              <a:solidFill>
                <a:srgbClr val="000000"/>
              </a:solidFill>
              <a:latin typeface="Avenir"/>
              <a:ea typeface="Avenir"/>
              <a:cs typeface="Avenir"/>
              <a:sym typeface="Avenir"/>
            </a:endParaRPr>
          </a:p>
          <a:p>
            <a:pPr indent="-334962" lvl="0" marL="341312" marR="0" rtl="0" algn="l">
              <a:lnSpc>
                <a:spcPct val="100000"/>
              </a:lnSpc>
              <a:spcBef>
                <a:spcPts val="0"/>
              </a:spcBef>
              <a:spcAft>
                <a:spcPts val="0"/>
              </a:spcAft>
              <a:buClr>
                <a:srgbClr val="6B9F25"/>
              </a:buClr>
              <a:buSzPts val="1160"/>
              <a:buFont typeface="Noto Sans"/>
              <a:buChar char="▪"/>
            </a:pPr>
            <a:r>
              <a:rPr b="0" i="0" lang="en-US" sz="1700" u="none" cap="none" strike="noStrike">
                <a:solidFill>
                  <a:srgbClr val="000000"/>
                </a:solidFill>
                <a:latin typeface="Avenir"/>
                <a:ea typeface="Avenir"/>
                <a:cs typeface="Avenir"/>
                <a:sym typeface="Avenir"/>
              </a:rPr>
              <a:t>Details </a:t>
            </a:r>
            <a:r>
              <a:rPr lang="en-US" sz="1700">
                <a:latin typeface="Avenir"/>
                <a:ea typeface="Avenir"/>
                <a:cs typeface="Avenir"/>
                <a:sym typeface="Avenir"/>
              </a:rPr>
              <a:t>may </a:t>
            </a:r>
            <a:r>
              <a:rPr b="0" i="0" lang="en-US" sz="1700" u="none" cap="none" strike="noStrike">
                <a:solidFill>
                  <a:srgbClr val="000000"/>
                </a:solidFill>
                <a:latin typeface="Avenir"/>
                <a:ea typeface="Avenir"/>
                <a:cs typeface="Avenir"/>
                <a:sym typeface="Avenir"/>
              </a:rPr>
              <a:t>include: purchase deadlines, build deadlines, report deadlines </a:t>
            </a:r>
            <a:endParaRPr b="0" i="0" sz="1300" u="none" cap="none" strike="noStrike">
              <a:solidFill>
                <a:srgbClr val="000000"/>
              </a:solidFill>
              <a:latin typeface="Arial"/>
              <a:ea typeface="Arial"/>
              <a:cs typeface="Arial"/>
              <a:sym typeface="Arial"/>
            </a:endParaRPr>
          </a:p>
          <a:p>
            <a:pPr indent="-341312" lvl="0" marL="341312" marR="0" rtl="0" algn="l">
              <a:lnSpc>
                <a:spcPct val="100000"/>
              </a:lnSpc>
              <a:spcBef>
                <a:spcPts val="0"/>
              </a:spcBef>
              <a:spcAft>
                <a:spcPts val="0"/>
              </a:spcAft>
              <a:buClr>
                <a:schemeClr val="lt1"/>
              </a:buClr>
              <a:buSzPts val="1800"/>
              <a:buFont typeface="Times New Roman"/>
              <a:buNone/>
            </a:pPr>
            <a:r>
              <a:t/>
            </a:r>
            <a:endParaRPr b="0" i="0" sz="1700" u="none" cap="none" strike="noStrike">
              <a:solidFill>
                <a:srgbClr val="000000"/>
              </a:solidFill>
              <a:latin typeface="Avenir"/>
              <a:ea typeface="Avenir"/>
              <a:cs typeface="Avenir"/>
              <a:sym typeface="Avenir"/>
            </a:endParaRPr>
          </a:p>
          <a:p>
            <a:pPr indent="-334962" lvl="0" marL="341312" marR="0" rtl="0" algn="l">
              <a:lnSpc>
                <a:spcPct val="100000"/>
              </a:lnSpc>
              <a:spcBef>
                <a:spcPts val="0"/>
              </a:spcBef>
              <a:spcAft>
                <a:spcPts val="0"/>
              </a:spcAft>
              <a:buClr>
                <a:srgbClr val="6B9F25"/>
              </a:buClr>
              <a:buSzPts val="1160"/>
              <a:buFont typeface="Noto Sans"/>
              <a:buChar char="▪"/>
            </a:pPr>
            <a:r>
              <a:rPr b="0" i="0" lang="en-US" sz="1700" u="none" cap="none" strike="noStrike">
                <a:solidFill>
                  <a:srgbClr val="000000"/>
                </a:solidFill>
                <a:latin typeface="Avenir"/>
                <a:ea typeface="Avenir"/>
                <a:cs typeface="Avenir"/>
                <a:sym typeface="Avenir"/>
              </a:rPr>
              <a:t>Project Management Webinar – </a:t>
            </a:r>
            <a:r>
              <a:rPr lang="en-US" sz="1700">
                <a:latin typeface="Avenir"/>
                <a:ea typeface="Avenir"/>
                <a:cs typeface="Avenir"/>
                <a:sym typeface="Avenir"/>
              </a:rPr>
              <a:t>November 22</a:t>
            </a:r>
            <a:r>
              <a:rPr b="0" i="0" lang="en-US" sz="1700" u="none" cap="none" strike="noStrike">
                <a:solidFill>
                  <a:srgbClr val="000000"/>
                </a:solidFill>
                <a:latin typeface="Avenir"/>
                <a:ea typeface="Avenir"/>
                <a:cs typeface="Avenir"/>
                <a:sym typeface="Avenir"/>
              </a:rPr>
              <a:t>, 202</a:t>
            </a:r>
            <a:r>
              <a:rPr lang="en-US" sz="1700">
                <a:latin typeface="Avenir"/>
                <a:ea typeface="Avenir"/>
                <a:cs typeface="Avenir"/>
                <a:sym typeface="Avenir"/>
              </a:rPr>
              <a:t>2</a:t>
            </a:r>
            <a:endParaRPr b="0" i="0" sz="1300" u="none" cap="none" strike="noStrike">
              <a:solidFill>
                <a:srgbClr val="000000"/>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518" name="Shape 518"/>
        <p:cNvGrpSpPr/>
        <p:nvPr/>
      </p:nvGrpSpPr>
      <p:grpSpPr>
        <a:xfrm>
          <a:off x="0" y="0"/>
          <a:ext cx="0" cy="0"/>
          <a:chOff x="0" y="0"/>
          <a:chExt cx="0" cy="0"/>
        </a:xfrm>
      </p:grpSpPr>
      <p:sp>
        <p:nvSpPr>
          <p:cNvPr id="519" name="Google Shape;519;g17cd0445e3c_0_28"/>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520" name="Google Shape;520;g17cd0445e3c_0_28"/>
          <p:cNvSpPr txBox="1"/>
          <p:nvPr/>
        </p:nvSpPr>
        <p:spPr>
          <a:xfrm>
            <a:off x="304800" y="533400"/>
            <a:ext cx="8637600" cy="762000"/>
          </a:xfrm>
          <a:prstGeom prst="rect">
            <a:avLst/>
          </a:prstGeom>
          <a:noFill/>
          <a:ln>
            <a:noFill/>
          </a:ln>
        </p:spPr>
        <p:txBody>
          <a:bodyPr anchorCtr="0" anchor="t" bIns="46800" lIns="90000" spcFirstLastPara="1" rIns="90000" wrap="square" tIns="46800">
            <a:noAutofit/>
          </a:bodyPr>
          <a:lstStyle/>
          <a:p>
            <a:pPr indent="0" lvl="0" marL="0" marR="0" rtl="0" algn="ctr">
              <a:lnSpc>
                <a:spcPct val="100000"/>
              </a:lnSpc>
              <a:spcBef>
                <a:spcPts val="0"/>
              </a:spcBef>
              <a:spcAft>
                <a:spcPts val="0"/>
              </a:spcAft>
              <a:buClr>
                <a:srgbClr val="323232"/>
              </a:buClr>
              <a:buSzPts val="4400"/>
              <a:buFont typeface="Avenir"/>
              <a:buNone/>
            </a:pPr>
            <a:r>
              <a:rPr b="1" lang="en-US" sz="4400">
                <a:solidFill>
                  <a:srgbClr val="323232"/>
                </a:solidFill>
                <a:latin typeface="Avenir"/>
                <a:ea typeface="Avenir"/>
                <a:cs typeface="Avenir"/>
                <a:sym typeface="Avenir"/>
              </a:rPr>
              <a:t>Competition Weekend</a:t>
            </a:r>
            <a:endParaRPr b="0" i="0" sz="1400" u="none" cap="none" strike="noStrike">
              <a:solidFill>
                <a:srgbClr val="000000"/>
              </a:solidFill>
              <a:latin typeface="Arial"/>
              <a:ea typeface="Arial"/>
              <a:cs typeface="Arial"/>
              <a:sym typeface="Arial"/>
            </a:endParaRPr>
          </a:p>
        </p:txBody>
      </p:sp>
      <p:sp>
        <p:nvSpPr>
          <p:cNvPr id="521" name="Google Shape;521;g17cd0445e3c_0_28"/>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
        <p:nvSpPr>
          <p:cNvPr id="522" name="Google Shape;522;g17cd0445e3c_0_28"/>
          <p:cNvSpPr txBox="1"/>
          <p:nvPr/>
        </p:nvSpPr>
        <p:spPr>
          <a:xfrm>
            <a:off x="685800" y="1679325"/>
            <a:ext cx="7772400" cy="4921500"/>
          </a:xfrm>
          <a:prstGeom prst="rect">
            <a:avLst/>
          </a:prstGeom>
          <a:noFill/>
          <a:ln>
            <a:noFill/>
          </a:ln>
        </p:spPr>
        <p:txBody>
          <a:bodyPr anchorCtr="0" anchor="t" bIns="46800" lIns="90000" spcFirstLastPara="1" rIns="90000" wrap="square" tIns="46800">
            <a:spAutoFit/>
          </a:bodyPr>
          <a:lstStyle/>
          <a:p>
            <a:pPr indent="-354012" lvl="0" marL="341312" rtl="0" algn="l">
              <a:spcBef>
                <a:spcPts val="0"/>
              </a:spcBef>
              <a:spcAft>
                <a:spcPts val="0"/>
              </a:spcAft>
              <a:buClr>
                <a:srgbClr val="6B9F25"/>
              </a:buClr>
              <a:buSzPts val="1880"/>
              <a:buFont typeface="Noto Sans"/>
              <a:buChar char="■"/>
            </a:pPr>
            <a:r>
              <a:rPr lang="en-US" sz="1500"/>
              <a:t>Welcome Breakfast</a:t>
            </a:r>
            <a:endParaRPr sz="1500"/>
          </a:p>
          <a:p>
            <a:pPr indent="-335280" lvl="1" marL="914400" rtl="0" algn="l">
              <a:spcBef>
                <a:spcPts val="0"/>
              </a:spcBef>
              <a:spcAft>
                <a:spcPts val="0"/>
              </a:spcAft>
              <a:buClr>
                <a:srgbClr val="6B9F25"/>
              </a:buClr>
              <a:buSzPts val="1680"/>
              <a:buFont typeface="Noto Sans"/>
              <a:buChar char="○"/>
            </a:pPr>
            <a:r>
              <a:rPr lang="en-US" sz="1300"/>
              <a:t>One team to host the icebreaker event</a:t>
            </a:r>
            <a:endParaRPr sz="1300"/>
          </a:p>
          <a:p>
            <a:pPr indent="-335280" lvl="2" marL="1371600" rtl="0" algn="l">
              <a:spcBef>
                <a:spcPts val="0"/>
              </a:spcBef>
              <a:spcAft>
                <a:spcPts val="0"/>
              </a:spcAft>
              <a:buClr>
                <a:srgbClr val="6B9F25"/>
              </a:buClr>
              <a:buSzPts val="1680"/>
              <a:buFont typeface="Noto Sans"/>
              <a:buChar char="■"/>
            </a:pPr>
            <a:r>
              <a:rPr lang="en-US" sz="1300"/>
              <a:t>University</a:t>
            </a:r>
            <a:r>
              <a:rPr lang="en-US" sz="1300"/>
              <a:t> of Hawaii at Manoa - 2022 </a:t>
            </a:r>
            <a:endParaRPr sz="1300"/>
          </a:p>
          <a:p>
            <a:pPr indent="-335280" lvl="2" marL="1371600" rtl="0" algn="l">
              <a:spcBef>
                <a:spcPts val="0"/>
              </a:spcBef>
              <a:spcAft>
                <a:spcPts val="0"/>
              </a:spcAft>
              <a:buClr>
                <a:srgbClr val="6B9F25"/>
              </a:buClr>
              <a:buSzPts val="1680"/>
              <a:buFont typeface="Noto Sans"/>
              <a:buChar char="■"/>
            </a:pPr>
            <a:r>
              <a:rPr lang="en-US" sz="1300"/>
              <a:t>College of Menominee Nation - 2019</a:t>
            </a:r>
            <a:endParaRPr sz="1300"/>
          </a:p>
          <a:p>
            <a:pPr indent="-335280" lvl="0" marL="342900" rtl="0" algn="l">
              <a:spcBef>
                <a:spcPts val="0"/>
              </a:spcBef>
              <a:spcAft>
                <a:spcPts val="0"/>
              </a:spcAft>
              <a:buClr>
                <a:srgbClr val="6B9F25"/>
              </a:buClr>
              <a:buSzPts val="1680"/>
              <a:buFont typeface="Noto Sans"/>
              <a:buChar char="■"/>
            </a:pPr>
            <a:r>
              <a:rPr lang="en-US" sz="1500">
                <a:solidFill>
                  <a:schemeClr val="dk1"/>
                </a:solidFill>
              </a:rPr>
              <a:t>Special Guests</a:t>
            </a:r>
            <a:endParaRPr sz="1300">
              <a:solidFill>
                <a:schemeClr val="dk1"/>
              </a:solidFill>
            </a:endParaRPr>
          </a:p>
          <a:p>
            <a:pPr indent="-335280" lvl="1" marL="914400" rtl="0" algn="l">
              <a:spcBef>
                <a:spcPts val="0"/>
              </a:spcBef>
              <a:spcAft>
                <a:spcPts val="0"/>
              </a:spcAft>
              <a:buClr>
                <a:srgbClr val="6B9F25"/>
              </a:buClr>
              <a:buSzPts val="1680"/>
              <a:buFont typeface="Noto Sans"/>
              <a:buChar char="○"/>
            </a:pPr>
            <a:r>
              <a:rPr lang="en-US" sz="1300">
                <a:solidFill>
                  <a:schemeClr val="dk1"/>
                </a:solidFill>
              </a:rPr>
              <a:t>Bret Benally Thompson - </a:t>
            </a:r>
            <a:r>
              <a:rPr lang="en-US" sz="1300">
                <a:solidFill>
                  <a:schemeClr val="dk1"/>
                </a:solidFill>
              </a:rPr>
              <a:t>AISES Tribal Elder</a:t>
            </a:r>
            <a:endParaRPr sz="1300">
              <a:solidFill>
                <a:schemeClr val="dk1"/>
              </a:solidFill>
            </a:endParaRPr>
          </a:p>
          <a:p>
            <a:pPr indent="-335280" lvl="1" marL="914400" rtl="0" algn="l">
              <a:spcBef>
                <a:spcPts val="0"/>
              </a:spcBef>
              <a:spcAft>
                <a:spcPts val="0"/>
              </a:spcAft>
              <a:buClr>
                <a:srgbClr val="6B9F25"/>
              </a:buClr>
              <a:buSzPts val="1680"/>
              <a:buFont typeface="Noto Sans"/>
              <a:buChar char="○"/>
            </a:pPr>
            <a:r>
              <a:rPr lang="en-US" sz="1300">
                <a:solidFill>
                  <a:schemeClr val="dk1"/>
                </a:solidFill>
              </a:rPr>
              <a:t>Captain Haida StarEagle - U.S. Space Force</a:t>
            </a:r>
            <a:endParaRPr sz="1300">
              <a:solidFill>
                <a:schemeClr val="dk1"/>
              </a:solidFill>
            </a:endParaRPr>
          </a:p>
          <a:p>
            <a:pPr indent="-335280" lvl="1" marL="914400" rtl="0" algn="l">
              <a:spcBef>
                <a:spcPts val="0"/>
              </a:spcBef>
              <a:spcAft>
                <a:spcPts val="0"/>
              </a:spcAft>
              <a:buClr>
                <a:srgbClr val="6B9F25"/>
              </a:buClr>
              <a:buSzPts val="1680"/>
              <a:buFont typeface="Noto Sans"/>
              <a:buChar char="○"/>
            </a:pPr>
            <a:r>
              <a:rPr lang="en-US" sz="1300">
                <a:solidFill>
                  <a:schemeClr val="dk1"/>
                </a:solidFill>
              </a:rPr>
              <a:t>Professionals leading breakout sessions</a:t>
            </a:r>
            <a:endParaRPr sz="1300">
              <a:solidFill>
                <a:schemeClr val="dk1"/>
              </a:solidFill>
            </a:endParaRPr>
          </a:p>
          <a:p>
            <a:pPr indent="-335280" lvl="0" marL="342900" rtl="0" algn="l">
              <a:spcBef>
                <a:spcPts val="0"/>
              </a:spcBef>
              <a:spcAft>
                <a:spcPts val="0"/>
              </a:spcAft>
              <a:buClr>
                <a:srgbClr val="6B9F25"/>
              </a:buClr>
              <a:buSzPts val="1680"/>
              <a:buFont typeface="Noto Sans"/>
              <a:buChar char="■"/>
            </a:pPr>
            <a:r>
              <a:rPr lang="en-US" sz="1500">
                <a:solidFill>
                  <a:schemeClr val="dk1"/>
                </a:solidFill>
              </a:rPr>
              <a:t>Rocket Workshop</a:t>
            </a:r>
            <a:endParaRPr sz="1300">
              <a:solidFill>
                <a:schemeClr val="dk1"/>
              </a:solidFill>
            </a:endParaRPr>
          </a:p>
          <a:p>
            <a:pPr indent="-335280" lvl="1" marL="914400" rtl="0" algn="l">
              <a:spcBef>
                <a:spcPts val="0"/>
              </a:spcBef>
              <a:spcAft>
                <a:spcPts val="0"/>
              </a:spcAft>
              <a:buClr>
                <a:srgbClr val="6B9F25"/>
              </a:buClr>
              <a:buSzPts val="1680"/>
              <a:buFont typeface="Noto Sans"/>
              <a:buChar char="○"/>
            </a:pPr>
            <a:r>
              <a:rPr lang="en-US" sz="1300">
                <a:solidFill>
                  <a:schemeClr val="dk1"/>
                </a:solidFill>
              </a:rPr>
              <a:t>99% Ready to Fly - Limit to Minor Fixes</a:t>
            </a:r>
            <a:endParaRPr sz="1300">
              <a:solidFill>
                <a:schemeClr val="dk1"/>
              </a:solidFill>
            </a:endParaRPr>
          </a:p>
          <a:p>
            <a:pPr indent="-335280" lvl="1" marL="914400" rtl="0" algn="l">
              <a:spcBef>
                <a:spcPts val="0"/>
              </a:spcBef>
              <a:spcAft>
                <a:spcPts val="0"/>
              </a:spcAft>
              <a:buClr>
                <a:srgbClr val="6B9F25"/>
              </a:buClr>
              <a:buSzPts val="1680"/>
              <a:buFont typeface="Noto Sans"/>
              <a:buChar char="○"/>
            </a:pPr>
            <a:r>
              <a:rPr lang="en-US" sz="1300">
                <a:solidFill>
                  <a:schemeClr val="dk1"/>
                </a:solidFill>
              </a:rPr>
              <a:t>Half-day workshop</a:t>
            </a:r>
            <a:endParaRPr sz="1300">
              <a:solidFill>
                <a:schemeClr val="dk1"/>
              </a:solidFill>
            </a:endParaRPr>
          </a:p>
          <a:p>
            <a:pPr indent="-335280" lvl="0" marL="342900" rtl="0" algn="l">
              <a:spcBef>
                <a:spcPts val="0"/>
              </a:spcBef>
              <a:spcAft>
                <a:spcPts val="0"/>
              </a:spcAft>
              <a:buClr>
                <a:srgbClr val="6B9F25"/>
              </a:buClr>
              <a:buSzPts val="1680"/>
              <a:buFont typeface="Noto Sans"/>
              <a:buChar char="■"/>
            </a:pPr>
            <a:r>
              <a:rPr lang="en-US" sz="1500">
                <a:solidFill>
                  <a:schemeClr val="dk1"/>
                </a:solidFill>
              </a:rPr>
              <a:t>Breakout Sessions</a:t>
            </a:r>
            <a:endParaRPr sz="1300">
              <a:solidFill>
                <a:schemeClr val="dk1"/>
              </a:solidFill>
            </a:endParaRPr>
          </a:p>
          <a:p>
            <a:pPr indent="-335280" lvl="1" marL="914400" rtl="0" algn="l">
              <a:spcBef>
                <a:spcPts val="0"/>
              </a:spcBef>
              <a:spcAft>
                <a:spcPts val="0"/>
              </a:spcAft>
              <a:buClr>
                <a:srgbClr val="6B9F25"/>
              </a:buClr>
              <a:buSzPts val="1680"/>
              <a:buFont typeface="Noto Sans"/>
              <a:buChar char="○"/>
            </a:pPr>
            <a:r>
              <a:rPr lang="en-US" sz="1300">
                <a:solidFill>
                  <a:schemeClr val="dk1"/>
                </a:solidFill>
              </a:rPr>
              <a:t>Special Topics</a:t>
            </a:r>
            <a:endParaRPr sz="1300">
              <a:solidFill>
                <a:schemeClr val="dk1"/>
              </a:solidFill>
            </a:endParaRPr>
          </a:p>
          <a:p>
            <a:pPr indent="-335280" lvl="1" marL="914400" rtl="0" algn="l">
              <a:spcBef>
                <a:spcPts val="0"/>
              </a:spcBef>
              <a:spcAft>
                <a:spcPts val="0"/>
              </a:spcAft>
              <a:buClr>
                <a:srgbClr val="6B9F25"/>
              </a:buClr>
              <a:buSzPts val="1680"/>
              <a:buFont typeface="Noto Sans"/>
              <a:buChar char="○"/>
            </a:pPr>
            <a:r>
              <a:rPr lang="en-US" sz="1300">
                <a:solidFill>
                  <a:schemeClr val="dk1"/>
                </a:solidFill>
              </a:rPr>
              <a:t>30-60 minutes presentations</a:t>
            </a:r>
            <a:endParaRPr sz="1300">
              <a:solidFill>
                <a:schemeClr val="dk1"/>
              </a:solidFill>
            </a:endParaRPr>
          </a:p>
          <a:p>
            <a:pPr indent="-335280" lvl="2" marL="1371600" rtl="0" algn="l">
              <a:spcBef>
                <a:spcPts val="0"/>
              </a:spcBef>
              <a:spcAft>
                <a:spcPts val="0"/>
              </a:spcAft>
              <a:buClr>
                <a:srgbClr val="6B9F25"/>
              </a:buClr>
              <a:buSzPts val="1680"/>
              <a:buFont typeface="Noto Sans"/>
              <a:buChar char="■"/>
            </a:pPr>
            <a:r>
              <a:rPr lang="en-US" sz="1300">
                <a:solidFill>
                  <a:schemeClr val="dk1"/>
                </a:solidFill>
              </a:rPr>
              <a:t>Special Topics</a:t>
            </a:r>
            <a:endParaRPr sz="1300">
              <a:solidFill>
                <a:schemeClr val="dk1"/>
              </a:solidFill>
            </a:endParaRPr>
          </a:p>
          <a:p>
            <a:pPr indent="-335280" lvl="0" marL="342900" rtl="0" algn="l">
              <a:spcBef>
                <a:spcPts val="0"/>
              </a:spcBef>
              <a:spcAft>
                <a:spcPts val="0"/>
              </a:spcAft>
              <a:buClr>
                <a:srgbClr val="6B9F25"/>
              </a:buClr>
              <a:buSzPts val="1680"/>
              <a:buFont typeface="Noto Sans"/>
              <a:buChar char="■"/>
            </a:pPr>
            <a:r>
              <a:rPr lang="en-US" sz="1500">
                <a:solidFill>
                  <a:schemeClr val="dk1"/>
                </a:solidFill>
              </a:rPr>
              <a:t>Rocket Fair</a:t>
            </a:r>
            <a:endParaRPr sz="1300">
              <a:solidFill>
                <a:schemeClr val="dk1"/>
              </a:solidFill>
            </a:endParaRPr>
          </a:p>
          <a:p>
            <a:pPr indent="-335280" lvl="1" marL="914400" rtl="0" algn="l">
              <a:spcBef>
                <a:spcPts val="0"/>
              </a:spcBef>
              <a:spcAft>
                <a:spcPts val="0"/>
              </a:spcAft>
              <a:buClr>
                <a:srgbClr val="6B9F25"/>
              </a:buClr>
              <a:buSzPts val="1680"/>
              <a:buFont typeface="Noto Sans"/>
              <a:buChar char="○"/>
            </a:pPr>
            <a:r>
              <a:rPr lang="en-US" sz="1300">
                <a:solidFill>
                  <a:schemeClr val="dk1"/>
                </a:solidFill>
              </a:rPr>
              <a:t>Present your rocket as a team to other teams, judges, and special guests</a:t>
            </a:r>
            <a:endParaRPr sz="1300">
              <a:solidFill>
                <a:schemeClr val="dk1"/>
              </a:solidFill>
            </a:endParaRPr>
          </a:p>
          <a:p>
            <a:pPr indent="0" lvl="0" marL="914400" rtl="0" algn="l">
              <a:spcBef>
                <a:spcPts val="0"/>
              </a:spcBef>
              <a:spcAft>
                <a:spcPts val="0"/>
              </a:spcAft>
              <a:buNone/>
            </a:pPr>
            <a:r>
              <a:t/>
            </a:r>
            <a:endParaRPr sz="1300">
              <a:solidFill>
                <a:schemeClr val="dk1"/>
              </a:solidFill>
            </a:endParaRPr>
          </a:p>
          <a:p>
            <a:pPr indent="0" lvl="0" marL="0" marR="0" rtl="0" algn="l">
              <a:lnSpc>
                <a:spcPct val="100000"/>
              </a:lnSpc>
              <a:spcBef>
                <a:spcPts val="0"/>
              </a:spcBef>
              <a:spcAft>
                <a:spcPts val="0"/>
              </a:spcAft>
              <a:buNone/>
            </a:pPr>
            <a:r>
              <a:t/>
            </a:r>
            <a:endParaRPr sz="1300"/>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CE5CD"/>
        </a:solidFill>
      </p:bgPr>
    </p:bg>
    <p:spTree>
      <p:nvGrpSpPr>
        <p:cNvPr id="527" name="Shape 527"/>
        <p:cNvGrpSpPr/>
        <p:nvPr/>
      </p:nvGrpSpPr>
      <p:grpSpPr>
        <a:xfrm>
          <a:off x="0" y="0"/>
          <a:ext cx="0" cy="0"/>
          <a:chOff x="0" y="0"/>
          <a:chExt cx="0" cy="0"/>
        </a:xfrm>
      </p:grpSpPr>
      <p:sp>
        <p:nvSpPr>
          <p:cNvPr id="528" name="Google Shape;528;g17ec70ef6c7_3_15"/>
          <p:cNvSpPr txBox="1"/>
          <p:nvPr>
            <p:ph type="title"/>
          </p:nvPr>
        </p:nvSpPr>
        <p:spPr>
          <a:xfrm>
            <a:off x="517050" y="594300"/>
            <a:ext cx="2949600" cy="953700"/>
          </a:xfrm>
          <a:prstGeom prst="rect">
            <a:avLst/>
          </a:prstGeom>
        </p:spPr>
        <p:txBody>
          <a:bodyPr anchorCtr="0" anchor="b" bIns="46800" lIns="90000" spcFirstLastPara="1" rIns="90000" wrap="square" tIns="46800">
            <a:noAutofit/>
          </a:bodyPr>
          <a:lstStyle/>
          <a:p>
            <a:pPr indent="0" lvl="0" marL="0" rtl="0" algn="ctr">
              <a:spcBef>
                <a:spcPts val="0"/>
              </a:spcBef>
              <a:spcAft>
                <a:spcPts val="0"/>
              </a:spcAft>
              <a:buNone/>
            </a:pPr>
            <a:r>
              <a:rPr lang="en-US">
                <a:latin typeface="Avenir"/>
                <a:ea typeface="Avenir"/>
                <a:cs typeface="Avenir"/>
                <a:sym typeface="Avenir"/>
              </a:rPr>
              <a:t>FNL Website </a:t>
            </a:r>
            <a:endParaRPr>
              <a:latin typeface="Avenir"/>
              <a:ea typeface="Avenir"/>
              <a:cs typeface="Avenir"/>
              <a:sym typeface="Avenir"/>
            </a:endParaRPr>
          </a:p>
        </p:txBody>
      </p:sp>
      <p:sp>
        <p:nvSpPr>
          <p:cNvPr id="529" name="Google Shape;529;g17ec70ef6c7_3_15"/>
          <p:cNvSpPr txBox="1"/>
          <p:nvPr>
            <p:ph idx="1" type="body"/>
          </p:nvPr>
        </p:nvSpPr>
        <p:spPr>
          <a:xfrm>
            <a:off x="451475" y="2104550"/>
            <a:ext cx="4631400" cy="3811500"/>
          </a:xfrm>
          <a:prstGeom prst="rect">
            <a:avLst/>
          </a:prstGeom>
        </p:spPr>
        <p:txBody>
          <a:bodyPr anchorCtr="0" anchor="t" bIns="46800" lIns="90000" spcFirstLastPara="1" rIns="90000" wrap="square" tIns="46800">
            <a:noAutofit/>
          </a:bodyPr>
          <a:lstStyle/>
          <a:p>
            <a:pPr indent="-349250" lvl="0" marL="457200" rtl="0" algn="l">
              <a:spcBef>
                <a:spcPts val="800"/>
              </a:spcBef>
              <a:spcAft>
                <a:spcPts val="0"/>
              </a:spcAft>
              <a:buSzPts val="1900"/>
              <a:buFont typeface="Avenir"/>
              <a:buChar char="●"/>
            </a:pPr>
            <a:r>
              <a:rPr lang="en-US" sz="1900">
                <a:latin typeface="Avenir"/>
                <a:ea typeface="Avenir"/>
                <a:cs typeface="Avenir"/>
                <a:sym typeface="Avenir"/>
              </a:rPr>
              <a:t>Tools and Tips</a:t>
            </a:r>
            <a:endParaRPr sz="1900">
              <a:latin typeface="Avenir"/>
              <a:ea typeface="Avenir"/>
              <a:cs typeface="Avenir"/>
              <a:sym typeface="Avenir"/>
            </a:endParaRPr>
          </a:p>
          <a:p>
            <a:pPr indent="-349250" lvl="0" marL="457200" rtl="0" algn="l">
              <a:spcBef>
                <a:spcPts val="0"/>
              </a:spcBef>
              <a:spcAft>
                <a:spcPts val="0"/>
              </a:spcAft>
              <a:buSzPts val="1900"/>
              <a:buFont typeface="Avenir"/>
              <a:buChar char="●"/>
            </a:pPr>
            <a:r>
              <a:rPr lang="en-US" sz="1900">
                <a:latin typeface="Avenir"/>
                <a:ea typeface="Avenir"/>
                <a:cs typeface="Avenir"/>
                <a:sym typeface="Avenir"/>
              </a:rPr>
              <a:t>Calendar</a:t>
            </a:r>
            <a:endParaRPr sz="1900">
              <a:latin typeface="Avenir"/>
              <a:ea typeface="Avenir"/>
              <a:cs typeface="Avenir"/>
              <a:sym typeface="Avenir"/>
            </a:endParaRPr>
          </a:p>
          <a:p>
            <a:pPr indent="-349250" lvl="0" marL="457200" rtl="0" algn="l">
              <a:spcBef>
                <a:spcPts val="0"/>
              </a:spcBef>
              <a:spcAft>
                <a:spcPts val="0"/>
              </a:spcAft>
              <a:buSzPts val="1900"/>
              <a:buFont typeface="Avenir"/>
              <a:buChar char="●"/>
            </a:pPr>
            <a:r>
              <a:rPr lang="en-US" sz="1900">
                <a:latin typeface="Avenir"/>
                <a:ea typeface="Avenir"/>
                <a:cs typeface="Avenir"/>
                <a:sym typeface="Avenir"/>
              </a:rPr>
              <a:t>FAQ</a:t>
            </a:r>
            <a:endParaRPr sz="1900">
              <a:latin typeface="Avenir"/>
              <a:ea typeface="Avenir"/>
              <a:cs typeface="Avenir"/>
              <a:sym typeface="Avenir"/>
            </a:endParaRPr>
          </a:p>
          <a:p>
            <a:pPr indent="-349250" lvl="0" marL="457200" rtl="0" algn="l">
              <a:spcBef>
                <a:spcPts val="0"/>
              </a:spcBef>
              <a:spcAft>
                <a:spcPts val="0"/>
              </a:spcAft>
              <a:buSzPts val="1900"/>
              <a:buFont typeface="Avenir"/>
              <a:buChar char="●"/>
            </a:pPr>
            <a:r>
              <a:rPr lang="en-US" sz="1900">
                <a:latin typeface="Avenir"/>
                <a:ea typeface="Avenir"/>
                <a:cs typeface="Avenir"/>
                <a:sym typeface="Avenir"/>
              </a:rPr>
              <a:t>Application Process</a:t>
            </a:r>
            <a:endParaRPr sz="1900">
              <a:latin typeface="Avenir"/>
              <a:ea typeface="Avenir"/>
              <a:cs typeface="Avenir"/>
              <a:sym typeface="Avenir"/>
            </a:endParaRPr>
          </a:p>
          <a:p>
            <a:pPr indent="-349250" lvl="0" marL="457200" rtl="0" algn="l">
              <a:spcBef>
                <a:spcPts val="0"/>
              </a:spcBef>
              <a:spcAft>
                <a:spcPts val="0"/>
              </a:spcAft>
              <a:buSzPts val="1900"/>
              <a:buFont typeface="Avenir"/>
              <a:buChar char="●"/>
            </a:pPr>
            <a:r>
              <a:rPr lang="en-US" sz="1900">
                <a:latin typeface="Avenir"/>
                <a:ea typeface="Avenir"/>
                <a:cs typeface="Avenir"/>
                <a:sym typeface="Avenir"/>
              </a:rPr>
              <a:t>Report Templates and Scoring Rubric</a:t>
            </a:r>
            <a:endParaRPr sz="1900">
              <a:latin typeface="Avenir"/>
              <a:ea typeface="Avenir"/>
              <a:cs typeface="Avenir"/>
              <a:sym typeface="Avenir"/>
            </a:endParaRPr>
          </a:p>
          <a:p>
            <a:pPr indent="-349250" lvl="0" marL="457200" rtl="0" algn="l">
              <a:spcBef>
                <a:spcPts val="0"/>
              </a:spcBef>
              <a:spcAft>
                <a:spcPts val="0"/>
              </a:spcAft>
              <a:buSzPts val="1900"/>
              <a:buFont typeface="Avenir"/>
              <a:buChar char="●"/>
            </a:pPr>
            <a:r>
              <a:rPr lang="en-US" sz="1900">
                <a:latin typeface="Avenir"/>
                <a:ea typeface="Avenir"/>
                <a:cs typeface="Avenir"/>
                <a:sym typeface="Avenir"/>
              </a:rPr>
              <a:t>Rocket Instructional Videos/Webinars</a:t>
            </a:r>
            <a:endParaRPr sz="1900">
              <a:latin typeface="Avenir"/>
              <a:ea typeface="Avenir"/>
              <a:cs typeface="Avenir"/>
              <a:sym typeface="Avenir"/>
            </a:endParaRPr>
          </a:p>
          <a:p>
            <a:pPr indent="-349250" lvl="0" marL="457200" rtl="0" algn="l">
              <a:spcBef>
                <a:spcPts val="0"/>
              </a:spcBef>
              <a:spcAft>
                <a:spcPts val="0"/>
              </a:spcAft>
              <a:buSzPts val="1900"/>
              <a:buFont typeface="Avenir"/>
              <a:buChar char="●"/>
            </a:pPr>
            <a:r>
              <a:rPr lang="en-US" sz="1900">
                <a:latin typeface="Avenir"/>
                <a:ea typeface="Avenir"/>
                <a:cs typeface="Avenir"/>
                <a:sym typeface="Avenir"/>
              </a:rPr>
              <a:t>Rocket Certification Workshop</a:t>
            </a:r>
            <a:endParaRPr sz="1900">
              <a:latin typeface="Avenir"/>
              <a:ea typeface="Avenir"/>
              <a:cs typeface="Avenir"/>
              <a:sym typeface="Avenir"/>
            </a:endParaRPr>
          </a:p>
          <a:p>
            <a:pPr indent="-349250" lvl="0" marL="457200" rtl="0" algn="l">
              <a:spcBef>
                <a:spcPts val="0"/>
              </a:spcBef>
              <a:spcAft>
                <a:spcPts val="0"/>
              </a:spcAft>
              <a:buSzPts val="1900"/>
              <a:buFont typeface="Avenir"/>
              <a:buChar char="●"/>
            </a:pPr>
            <a:r>
              <a:rPr lang="en-US" sz="1900">
                <a:latin typeface="Avenir"/>
                <a:ea typeface="Avenir"/>
                <a:cs typeface="Avenir"/>
                <a:sym typeface="Avenir"/>
              </a:rPr>
              <a:t>Patch Contest </a:t>
            </a:r>
            <a:endParaRPr sz="1900">
              <a:latin typeface="Avenir"/>
              <a:ea typeface="Avenir"/>
              <a:cs typeface="Avenir"/>
              <a:sym typeface="Avenir"/>
            </a:endParaRPr>
          </a:p>
          <a:p>
            <a:pPr indent="-349250" lvl="0" marL="457200" rtl="0" algn="l">
              <a:spcBef>
                <a:spcPts val="0"/>
              </a:spcBef>
              <a:spcAft>
                <a:spcPts val="0"/>
              </a:spcAft>
              <a:buSzPts val="1900"/>
              <a:buFont typeface="Avenir"/>
              <a:buChar char="●"/>
            </a:pPr>
            <a:r>
              <a:rPr lang="en-US" sz="1900">
                <a:latin typeface="Avenir"/>
                <a:ea typeface="Avenir"/>
                <a:cs typeface="Avenir"/>
                <a:sym typeface="Avenir"/>
              </a:rPr>
              <a:t>Awards</a:t>
            </a:r>
            <a:endParaRPr sz="1900">
              <a:latin typeface="Avenir"/>
              <a:ea typeface="Avenir"/>
              <a:cs typeface="Avenir"/>
              <a:sym typeface="Avenir"/>
            </a:endParaRPr>
          </a:p>
          <a:p>
            <a:pPr indent="-349250" lvl="0" marL="457200" rtl="0" algn="l">
              <a:spcBef>
                <a:spcPts val="0"/>
              </a:spcBef>
              <a:spcAft>
                <a:spcPts val="0"/>
              </a:spcAft>
              <a:buSzPts val="1900"/>
              <a:buFont typeface="Avenir"/>
              <a:buChar char="●"/>
            </a:pPr>
            <a:r>
              <a:rPr lang="en-US" sz="1900">
                <a:latin typeface="Avenir"/>
                <a:ea typeface="Avenir"/>
                <a:cs typeface="Avenir"/>
                <a:sym typeface="Avenir"/>
              </a:rPr>
              <a:t>About Us</a:t>
            </a:r>
            <a:endParaRPr sz="1900">
              <a:latin typeface="Avenir"/>
              <a:ea typeface="Avenir"/>
              <a:cs typeface="Avenir"/>
              <a:sym typeface="Avenir"/>
            </a:endParaRPr>
          </a:p>
          <a:p>
            <a:pPr indent="-349250" lvl="0" marL="457200" rtl="0" algn="l">
              <a:spcBef>
                <a:spcPts val="0"/>
              </a:spcBef>
              <a:spcAft>
                <a:spcPts val="0"/>
              </a:spcAft>
              <a:buSzPts val="1900"/>
              <a:buFont typeface="Avenir"/>
              <a:buChar char="●"/>
            </a:pPr>
            <a:r>
              <a:rPr lang="en-US" sz="1900">
                <a:latin typeface="Avenir"/>
                <a:ea typeface="Avenir"/>
                <a:cs typeface="Avenir"/>
                <a:sym typeface="Avenir"/>
              </a:rPr>
              <a:t>History </a:t>
            </a:r>
            <a:endParaRPr sz="1900">
              <a:latin typeface="Avenir"/>
              <a:ea typeface="Avenir"/>
              <a:cs typeface="Avenir"/>
              <a:sym typeface="Avenir"/>
            </a:endParaRPr>
          </a:p>
        </p:txBody>
      </p:sp>
      <p:pic>
        <p:nvPicPr>
          <p:cNvPr id="530" name="Google Shape;530;g17ec70ef6c7_3_15"/>
          <p:cNvPicPr preferRelativeResize="0"/>
          <p:nvPr>
            <p:ph idx="2" type="pic"/>
          </p:nvPr>
        </p:nvPicPr>
        <p:blipFill rotWithShape="1">
          <a:blip r:embed="rId3">
            <a:alphaModFix/>
          </a:blip>
          <a:srcRect b="963" l="0" r="-8849" t="9822"/>
          <a:stretch/>
        </p:blipFill>
        <p:spPr>
          <a:xfrm>
            <a:off x="5083000" y="152400"/>
            <a:ext cx="3720125" cy="6705600"/>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536" name="Shape 536"/>
        <p:cNvGrpSpPr/>
        <p:nvPr/>
      </p:nvGrpSpPr>
      <p:grpSpPr>
        <a:xfrm>
          <a:off x="0" y="0"/>
          <a:ext cx="0" cy="0"/>
          <a:chOff x="0" y="0"/>
          <a:chExt cx="0" cy="0"/>
        </a:xfrm>
      </p:grpSpPr>
      <p:sp>
        <p:nvSpPr>
          <p:cNvPr id="537" name="Google Shape;537;p39"/>
          <p:cNvSpPr txBox="1"/>
          <p:nvPr/>
        </p:nvSpPr>
        <p:spPr>
          <a:xfrm>
            <a:off x="228600" y="533400"/>
            <a:ext cx="8637587" cy="76200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4400"/>
              <a:buFont typeface="Avenir"/>
              <a:buNone/>
            </a:pPr>
            <a:r>
              <a:rPr b="1" i="0" lang="en-US" sz="4400" u="none" cap="none" strike="noStrike">
                <a:solidFill>
                  <a:srgbClr val="323232"/>
                </a:solidFill>
                <a:latin typeface="Avenir"/>
                <a:ea typeface="Avenir"/>
                <a:cs typeface="Avenir"/>
                <a:sym typeface="Avenir"/>
              </a:rPr>
              <a:t>Tools and </a:t>
            </a:r>
            <a:r>
              <a:rPr b="1" i="0" lang="en-US" sz="4400" u="none" cap="none" strike="noStrike">
                <a:solidFill>
                  <a:srgbClr val="323232"/>
                </a:solidFill>
                <a:latin typeface="Avenir"/>
                <a:ea typeface="Avenir"/>
                <a:cs typeface="Avenir"/>
                <a:sym typeface="Avenir"/>
                <a:extLst>
                  <a:ext uri="http://customooxmlschemas.google.com/">
                    <go:slidesCustomData xmlns:go="http://customooxmlschemas.google.com/" textRoundtripDataId="15"/>
                  </a:ext>
                </a:extLst>
              </a:rPr>
              <a:t>Tips</a:t>
            </a:r>
            <a:endParaRPr b="0" i="0" sz="1400" u="none" cap="none" strike="noStrike">
              <a:solidFill>
                <a:srgbClr val="000000"/>
              </a:solidFill>
              <a:latin typeface="Arial"/>
              <a:ea typeface="Arial"/>
              <a:cs typeface="Arial"/>
              <a:sym typeface="Arial"/>
            </a:endParaRPr>
          </a:p>
        </p:txBody>
      </p:sp>
      <p:sp>
        <p:nvSpPr>
          <p:cNvPr id="538" name="Google Shape;538;p39"/>
          <p:cNvSpPr txBox="1"/>
          <p:nvPr/>
        </p:nvSpPr>
        <p:spPr>
          <a:xfrm>
            <a:off x="304800" y="1752600"/>
            <a:ext cx="8561387" cy="4764087"/>
          </a:xfrm>
          <a:prstGeom prst="rect">
            <a:avLst/>
          </a:prstGeom>
          <a:noFill/>
          <a:ln>
            <a:noFill/>
          </a:ln>
        </p:spPr>
        <p:txBody>
          <a:bodyPr anchorCtr="0" anchor="t" bIns="45700" lIns="91425" spcFirstLastPara="1" rIns="91425" wrap="square" tIns="45700">
            <a:noAutofit/>
          </a:bodyPr>
          <a:lstStyle/>
          <a:p>
            <a:pPr indent="-304482" lvl="0" marL="341312" marR="0" rtl="0" algn="l">
              <a:lnSpc>
                <a:spcPct val="100000"/>
              </a:lnSpc>
              <a:spcBef>
                <a:spcPts val="0"/>
              </a:spcBef>
              <a:spcAft>
                <a:spcPts val="0"/>
              </a:spcAft>
              <a:buClr>
                <a:srgbClr val="6B9F25"/>
              </a:buClr>
              <a:buSzPts val="1100"/>
              <a:buFont typeface="Noto Sans"/>
              <a:buChar char="■"/>
            </a:pPr>
            <a:r>
              <a:rPr lang="en-US" sz="1800">
                <a:latin typeface="Avenir"/>
                <a:ea typeface="Avenir"/>
                <a:cs typeface="Avenir"/>
                <a:sym typeface="Avenir"/>
              </a:rPr>
              <a:t>FNL Resources</a:t>
            </a:r>
            <a:endParaRPr sz="1800">
              <a:latin typeface="Avenir"/>
              <a:ea typeface="Avenir"/>
              <a:cs typeface="Avenir"/>
              <a:sym typeface="Avenir"/>
            </a:endParaRPr>
          </a:p>
          <a:p>
            <a:pPr indent="-298450" lvl="1" marL="914400" marR="0" rtl="0" algn="l">
              <a:lnSpc>
                <a:spcPct val="100000"/>
              </a:lnSpc>
              <a:spcBef>
                <a:spcPts val="0"/>
              </a:spcBef>
              <a:spcAft>
                <a:spcPts val="0"/>
              </a:spcAft>
              <a:buClr>
                <a:schemeClr val="dk1"/>
              </a:buClr>
              <a:buSzPts val="1100"/>
              <a:buFont typeface="Noto Sans"/>
              <a:buChar char="○"/>
            </a:pPr>
            <a:r>
              <a:rPr b="0" i="0" lang="en-US" sz="1800" u="none" cap="none" strike="noStrike">
                <a:solidFill>
                  <a:srgbClr val="000000"/>
                </a:solidFill>
                <a:latin typeface="Avenir"/>
                <a:ea typeface="Avenir"/>
                <a:cs typeface="Avenir"/>
                <a:sym typeface="Avenir"/>
              </a:rPr>
              <a:t>Media Release </a:t>
            </a:r>
            <a:r>
              <a:rPr b="0" i="0" lang="en-US" sz="1800" u="none" cap="none" strike="noStrike">
                <a:solidFill>
                  <a:srgbClr val="000000"/>
                </a:solidFill>
                <a:latin typeface="Avenir"/>
                <a:ea typeface="Avenir"/>
                <a:cs typeface="Avenir"/>
                <a:sym typeface="Avenir"/>
                <a:extLst>
                  <a:ext uri="http://customooxmlschemas.google.com/">
                    <go:slidesCustomData xmlns:go="http://customooxmlschemas.google.com/" textRoundtripDataId="16"/>
                  </a:ext>
                </a:extLst>
              </a:rPr>
              <a:t>Form</a:t>
            </a:r>
            <a:endParaRPr b="0" i="0" sz="1800" u="none" cap="none" strike="noStrike">
              <a:solidFill>
                <a:srgbClr val="000000"/>
              </a:solidFill>
              <a:latin typeface="Avenir"/>
              <a:ea typeface="Avenir"/>
              <a:cs typeface="Avenir"/>
              <a:sym typeface="Avenir"/>
            </a:endParaRPr>
          </a:p>
          <a:p>
            <a:pPr indent="-298450" lvl="1" marL="914400" marR="0" rtl="0" algn="l">
              <a:lnSpc>
                <a:spcPct val="100000"/>
              </a:lnSpc>
              <a:spcBef>
                <a:spcPts val="0"/>
              </a:spcBef>
              <a:spcAft>
                <a:spcPts val="0"/>
              </a:spcAft>
              <a:buClr>
                <a:schemeClr val="dk1"/>
              </a:buClr>
              <a:buSzPts val="1100"/>
              <a:buFont typeface="Avenir"/>
              <a:buChar char="○"/>
            </a:pPr>
            <a:r>
              <a:rPr lang="en-US" sz="1800">
                <a:latin typeface="Avenir"/>
                <a:ea typeface="Avenir"/>
                <a:cs typeface="Avenir"/>
                <a:sym typeface="Avenir"/>
              </a:rPr>
              <a:t>Team Bio Form</a:t>
            </a:r>
            <a:endParaRPr sz="1800">
              <a:latin typeface="Avenir"/>
              <a:ea typeface="Avenir"/>
              <a:cs typeface="Avenir"/>
              <a:sym typeface="Avenir"/>
            </a:endParaRPr>
          </a:p>
          <a:p>
            <a:pPr indent="-298450" lvl="1" marL="914400" marR="0" rtl="0" algn="l">
              <a:lnSpc>
                <a:spcPct val="100000"/>
              </a:lnSpc>
              <a:spcBef>
                <a:spcPts val="0"/>
              </a:spcBef>
              <a:spcAft>
                <a:spcPts val="0"/>
              </a:spcAft>
              <a:buClr>
                <a:schemeClr val="dk1"/>
              </a:buClr>
              <a:buSzPts val="1100"/>
              <a:buFont typeface="Avenir"/>
              <a:buChar char="○"/>
            </a:pPr>
            <a:r>
              <a:rPr lang="en-US" sz="1800">
                <a:latin typeface="Avenir"/>
                <a:ea typeface="Avenir"/>
                <a:cs typeface="Avenir"/>
                <a:sym typeface="Avenir"/>
              </a:rPr>
              <a:t>Team Roster and Lodging Form</a:t>
            </a:r>
            <a:endParaRPr b="0" i="0" sz="800" u="none" cap="none" strike="noStrike">
              <a:solidFill>
                <a:srgbClr val="000000"/>
              </a:solidFill>
              <a:latin typeface="Arial"/>
              <a:ea typeface="Arial"/>
              <a:cs typeface="Arial"/>
              <a:sym typeface="Arial"/>
            </a:endParaRPr>
          </a:p>
          <a:p>
            <a:pPr indent="-304482" lvl="0" marL="341312" marR="0" rtl="0" algn="l">
              <a:lnSpc>
                <a:spcPct val="100000"/>
              </a:lnSpc>
              <a:spcBef>
                <a:spcPts val="600"/>
              </a:spcBef>
              <a:spcAft>
                <a:spcPts val="0"/>
              </a:spcAft>
              <a:buClr>
                <a:srgbClr val="6B9F25"/>
              </a:buClr>
              <a:buSzPts val="1100"/>
              <a:buFont typeface="Noto Sans"/>
              <a:buChar char="■"/>
            </a:pPr>
            <a:r>
              <a:rPr lang="en-US" sz="1800">
                <a:latin typeface="Avenir"/>
                <a:ea typeface="Avenir"/>
                <a:cs typeface="Avenir"/>
                <a:sym typeface="Avenir"/>
              </a:rPr>
              <a:t>Reimbursement Request Forms </a:t>
            </a:r>
            <a:endParaRPr sz="1800">
              <a:latin typeface="Avenir"/>
              <a:ea typeface="Avenir"/>
              <a:cs typeface="Avenir"/>
              <a:sym typeface="Avenir"/>
            </a:endParaRPr>
          </a:p>
          <a:p>
            <a:pPr indent="-298450" lvl="1" marL="914400" marR="0" rtl="0" algn="l">
              <a:lnSpc>
                <a:spcPct val="100000"/>
              </a:lnSpc>
              <a:spcBef>
                <a:spcPts val="600"/>
              </a:spcBef>
              <a:spcAft>
                <a:spcPts val="0"/>
              </a:spcAft>
              <a:buClr>
                <a:schemeClr val="dk1"/>
              </a:buClr>
              <a:buSzPts val="1100"/>
              <a:buFont typeface="Noto Sans"/>
              <a:buChar char="○"/>
            </a:pPr>
            <a:r>
              <a:rPr b="0" i="0" lang="en-US" sz="1800" u="none" cap="none" strike="noStrike">
                <a:solidFill>
                  <a:srgbClr val="000000"/>
                </a:solidFill>
                <a:latin typeface="Avenir"/>
                <a:ea typeface="Avenir"/>
                <a:cs typeface="Avenir"/>
                <a:sym typeface="Avenir"/>
              </a:rPr>
              <a:t>Project and Travel Expense 							Reimbursement Forms </a:t>
            </a:r>
            <a:endParaRPr b="0" i="0" sz="1800" u="none" cap="none" strike="noStrike">
              <a:solidFill>
                <a:srgbClr val="000000"/>
              </a:solidFill>
              <a:latin typeface="Avenir"/>
              <a:ea typeface="Avenir"/>
              <a:cs typeface="Avenir"/>
              <a:sym typeface="Avenir"/>
            </a:endParaRPr>
          </a:p>
          <a:p>
            <a:pPr indent="-298450" lvl="1" marL="914400" marR="0" rtl="0" algn="l">
              <a:lnSpc>
                <a:spcPct val="100000"/>
              </a:lnSpc>
              <a:spcBef>
                <a:spcPts val="600"/>
              </a:spcBef>
              <a:spcAft>
                <a:spcPts val="0"/>
              </a:spcAft>
              <a:buClr>
                <a:schemeClr val="dk1"/>
              </a:buClr>
              <a:buSzPts val="1100"/>
              <a:buFont typeface="Avenir"/>
              <a:buChar char="○"/>
            </a:pPr>
            <a:r>
              <a:rPr lang="en-US" sz="1800">
                <a:latin typeface="Avenir"/>
                <a:ea typeface="Avenir"/>
                <a:cs typeface="Avenir"/>
                <a:sym typeface="Avenir"/>
              </a:rPr>
              <a:t>Project and Travel Expense Form </a:t>
            </a:r>
            <a:endParaRPr sz="1800">
              <a:latin typeface="Avenir"/>
              <a:ea typeface="Avenir"/>
              <a:cs typeface="Avenir"/>
              <a:sym typeface="Avenir"/>
            </a:endParaRPr>
          </a:p>
          <a:p>
            <a:pPr indent="0" lvl="0" marL="914400" marR="0" rtl="0" algn="l">
              <a:lnSpc>
                <a:spcPct val="100000"/>
              </a:lnSpc>
              <a:spcBef>
                <a:spcPts val="600"/>
              </a:spcBef>
              <a:spcAft>
                <a:spcPts val="0"/>
              </a:spcAft>
              <a:buNone/>
            </a:pPr>
            <a:r>
              <a:rPr lang="en-US" sz="1800">
                <a:latin typeface="Avenir"/>
                <a:ea typeface="Avenir"/>
                <a:cs typeface="Avenir"/>
                <a:sym typeface="Avenir"/>
              </a:rPr>
              <a:t>Instructions</a:t>
            </a:r>
            <a:endParaRPr sz="1800">
              <a:latin typeface="Avenir"/>
              <a:ea typeface="Avenir"/>
              <a:cs typeface="Avenir"/>
              <a:sym typeface="Avenir"/>
            </a:endParaRPr>
          </a:p>
          <a:p>
            <a:pPr indent="-304482" lvl="0" marL="341312" marR="0" rtl="0" algn="l">
              <a:lnSpc>
                <a:spcPct val="100000"/>
              </a:lnSpc>
              <a:spcBef>
                <a:spcPts val="600"/>
              </a:spcBef>
              <a:spcAft>
                <a:spcPts val="0"/>
              </a:spcAft>
              <a:buClr>
                <a:srgbClr val="6B9F25"/>
              </a:buClr>
              <a:buSzPts val="1100"/>
              <a:buFont typeface="Noto Sans"/>
              <a:buChar char="■"/>
            </a:pPr>
            <a:r>
              <a:rPr lang="en-US" sz="1800">
                <a:latin typeface="Avenir"/>
                <a:ea typeface="Avenir"/>
                <a:cs typeface="Avenir"/>
                <a:sym typeface="Avenir"/>
              </a:rPr>
              <a:t>First Nations Launch Home Page</a:t>
            </a:r>
            <a:endParaRPr sz="1800">
              <a:latin typeface="Avenir"/>
              <a:ea typeface="Avenir"/>
              <a:cs typeface="Avenir"/>
              <a:sym typeface="Avenir"/>
            </a:endParaRPr>
          </a:p>
          <a:p>
            <a:pPr indent="-298450" lvl="1" marL="914400" marR="0" rtl="0" algn="l">
              <a:lnSpc>
                <a:spcPct val="100000"/>
              </a:lnSpc>
              <a:spcBef>
                <a:spcPts val="600"/>
              </a:spcBef>
              <a:spcAft>
                <a:spcPts val="0"/>
              </a:spcAft>
              <a:buClr>
                <a:schemeClr val="dk1"/>
              </a:buClr>
              <a:buSzPts val="1100"/>
              <a:buFont typeface="Avenir"/>
              <a:buChar char="○"/>
            </a:pPr>
            <a:r>
              <a:rPr lang="en-US" sz="1800">
                <a:latin typeface="Avenir"/>
                <a:ea typeface="Avenir"/>
                <a:cs typeface="Avenir"/>
                <a:sym typeface="Avenir"/>
              </a:rPr>
              <a:t>Competition Handbook</a:t>
            </a:r>
            <a:endParaRPr sz="1800">
              <a:latin typeface="Avenir"/>
              <a:ea typeface="Avenir"/>
              <a:cs typeface="Avenir"/>
              <a:sym typeface="Avenir"/>
            </a:endParaRPr>
          </a:p>
          <a:p>
            <a:pPr indent="-298450" lvl="1" marL="914400" marR="0" rtl="0" algn="l">
              <a:lnSpc>
                <a:spcPct val="100000"/>
              </a:lnSpc>
              <a:spcBef>
                <a:spcPts val="600"/>
              </a:spcBef>
              <a:spcAft>
                <a:spcPts val="0"/>
              </a:spcAft>
              <a:buClr>
                <a:schemeClr val="dk1"/>
              </a:buClr>
              <a:buSzPts val="1100"/>
              <a:buFont typeface="Avenir"/>
              <a:buChar char="○"/>
            </a:pPr>
            <a:r>
              <a:rPr lang="en-US" sz="1800">
                <a:latin typeface="Avenir"/>
                <a:ea typeface="Avenir"/>
                <a:cs typeface="Avenir"/>
                <a:sym typeface="Avenir"/>
              </a:rPr>
              <a:t>Calendar </a:t>
            </a:r>
            <a:endParaRPr sz="1800">
              <a:latin typeface="Avenir"/>
              <a:ea typeface="Avenir"/>
              <a:cs typeface="Avenir"/>
              <a:sym typeface="Avenir"/>
            </a:endParaRPr>
          </a:p>
          <a:p>
            <a:pPr indent="-310832" lvl="0" marL="341312" marR="0" rtl="0" algn="l">
              <a:lnSpc>
                <a:spcPct val="100000"/>
              </a:lnSpc>
              <a:spcBef>
                <a:spcPts val="600"/>
              </a:spcBef>
              <a:spcAft>
                <a:spcPts val="0"/>
              </a:spcAft>
              <a:buClr>
                <a:srgbClr val="6B9F25"/>
              </a:buClr>
              <a:buSzPts val="1200"/>
              <a:buFont typeface="Noto Sans"/>
              <a:buChar char="■"/>
            </a:pPr>
            <a:r>
              <a:rPr b="0" i="0" lang="en-US" sz="1800" u="none" cap="none" strike="noStrike">
                <a:solidFill>
                  <a:srgbClr val="000000"/>
                </a:solidFill>
                <a:latin typeface="Avenir"/>
                <a:ea typeface="Avenir"/>
                <a:cs typeface="Avenir"/>
                <a:sym typeface="Avenir"/>
              </a:rPr>
              <a:t>Link for forms and additional information</a:t>
            </a:r>
            <a:r>
              <a:rPr lang="en-US" sz="1800">
                <a:latin typeface="Avenir"/>
                <a:ea typeface="Avenir"/>
                <a:cs typeface="Avenir"/>
                <a:sym typeface="Avenir"/>
              </a:rPr>
              <a:t> </a:t>
            </a:r>
            <a:r>
              <a:rPr i="0" lang="en-US" sz="1500" u="sng" cap="none" strike="noStrike">
                <a:solidFill>
                  <a:schemeClr val="hlink"/>
                </a:solidFill>
                <a:latin typeface="Avenir"/>
                <a:ea typeface="Avenir"/>
                <a:cs typeface="Avenir"/>
                <a:sym typeface="Avenir"/>
                <a:hlinkClick r:id="rId3"/>
              </a:rPr>
              <a:t>https://spacegrant.carthage.edu/first-nations-launch/tools-and-tips/ </a:t>
            </a:r>
            <a:endParaRPr b="0" i="0" sz="800" u="none" cap="none" strike="noStrike">
              <a:solidFill>
                <a:srgbClr val="000000"/>
              </a:solidFill>
              <a:latin typeface="Arial"/>
              <a:ea typeface="Arial"/>
              <a:cs typeface="Arial"/>
              <a:sym typeface="Arial"/>
            </a:endParaRPr>
          </a:p>
          <a:p>
            <a:pPr indent="-310832" lvl="0" marL="341312" marR="0" rtl="0" algn="l">
              <a:lnSpc>
                <a:spcPct val="100000"/>
              </a:lnSpc>
              <a:spcBef>
                <a:spcPts val="500"/>
              </a:spcBef>
              <a:spcAft>
                <a:spcPts val="0"/>
              </a:spcAft>
              <a:buClr>
                <a:srgbClr val="6B9F25"/>
              </a:buClr>
              <a:buSzPts val="1200"/>
              <a:buFont typeface="Noto Sans"/>
              <a:buChar char="■"/>
            </a:pPr>
            <a:r>
              <a:rPr b="0" i="0" lang="en-US" sz="1800" u="none" cap="none" strike="noStrike">
                <a:solidFill>
                  <a:srgbClr val="000000"/>
                </a:solidFill>
                <a:latin typeface="Avenir"/>
                <a:ea typeface="Avenir"/>
                <a:cs typeface="Avenir"/>
                <a:sym typeface="Avenir"/>
              </a:rPr>
              <a:t>General Resources:</a:t>
            </a:r>
            <a:r>
              <a:rPr i="0" lang="en-US" sz="2000" u="none" cap="none" strike="noStrike">
                <a:solidFill>
                  <a:srgbClr val="000000"/>
                </a:solidFill>
                <a:latin typeface="Avenir"/>
                <a:ea typeface="Avenir"/>
                <a:cs typeface="Avenir"/>
                <a:sym typeface="Avenir"/>
              </a:rPr>
              <a:t> </a:t>
            </a:r>
            <a:r>
              <a:rPr i="0" lang="en-US" sz="1600" u="sng" cap="none" strike="noStrike">
                <a:solidFill>
                  <a:schemeClr val="hlink"/>
                </a:solidFill>
                <a:latin typeface="Avenir"/>
                <a:ea typeface="Avenir"/>
                <a:cs typeface="Avenir"/>
                <a:sym typeface="Avenir"/>
                <a:hlinkClick r:id="rId4"/>
              </a:rPr>
              <a:t>https://spacegrant.carthage.edu/fnl/faq/</a:t>
            </a:r>
            <a:r>
              <a:rPr i="0" lang="en-US" sz="1600" u="none" cap="none" strike="noStrike">
                <a:solidFill>
                  <a:srgbClr val="000000"/>
                </a:solidFill>
                <a:latin typeface="Avenir"/>
                <a:ea typeface="Avenir"/>
                <a:cs typeface="Avenir"/>
                <a:sym typeface="Avenir"/>
              </a:rPr>
              <a:t> </a:t>
            </a:r>
            <a:endParaRPr i="0" sz="1000" u="none" cap="none" strike="noStrike">
              <a:solidFill>
                <a:srgbClr val="000000"/>
              </a:solidFill>
              <a:latin typeface="Avenir"/>
              <a:ea typeface="Avenir"/>
              <a:cs typeface="Avenir"/>
              <a:sym typeface="Avenir"/>
            </a:endParaRPr>
          </a:p>
          <a:p>
            <a:pPr indent="0" lvl="0" marL="0" rtl="0" algn="l">
              <a:spcBef>
                <a:spcPts val="600"/>
              </a:spcBef>
              <a:spcAft>
                <a:spcPts val="0"/>
              </a:spcAft>
              <a:buNone/>
            </a:pPr>
            <a:r>
              <a:t/>
            </a:r>
            <a:endParaRPr sz="1900">
              <a:latin typeface="Avenir"/>
              <a:ea typeface="Avenir"/>
              <a:cs typeface="Avenir"/>
              <a:sym typeface="Avenir"/>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sp>
        <p:nvSpPr>
          <p:cNvPr id="539" name="Google Shape;539;p39"/>
          <p:cNvSpPr txBox="1"/>
          <p:nvPr/>
        </p:nvSpPr>
        <p:spPr>
          <a:xfrm>
            <a:off x="152400" y="6286500"/>
            <a:ext cx="519112" cy="460375"/>
          </a:xfrm>
          <a:prstGeom prst="rect">
            <a:avLst/>
          </a:prstGeom>
          <a:noFill/>
          <a:ln>
            <a:noFill/>
          </a:ln>
        </p:spPr>
        <p:txBody>
          <a:bodyPr anchorCtr="0" anchor="t" bIns="46800" lIns="90000" spcFirstLastPara="1" rIns="90000" wrap="square" tIns="468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30</a:t>
            </a:r>
            <a:endParaRPr b="0" i="0" sz="1400" u="none" cap="none" strike="noStrike">
              <a:solidFill>
                <a:srgbClr val="000000"/>
              </a:solidFill>
              <a:latin typeface="Arial"/>
              <a:ea typeface="Arial"/>
              <a:cs typeface="Arial"/>
              <a:sym typeface="Arial"/>
            </a:endParaRPr>
          </a:p>
        </p:txBody>
      </p:sp>
      <p:pic>
        <p:nvPicPr>
          <p:cNvPr id="540" name="Google Shape;540;p39"/>
          <p:cNvPicPr preferRelativeResize="0"/>
          <p:nvPr/>
        </p:nvPicPr>
        <p:blipFill>
          <a:blip r:embed="rId5">
            <a:alphaModFix/>
          </a:blip>
          <a:stretch>
            <a:fillRect/>
          </a:stretch>
        </p:blipFill>
        <p:spPr>
          <a:xfrm>
            <a:off x="5141150" y="1471600"/>
            <a:ext cx="3839349" cy="4311000"/>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1E0FF"/>
        </a:solidFill>
      </p:bgPr>
    </p:bg>
    <p:spTree>
      <p:nvGrpSpPr>
        <p:cNvPr id="546" name="Shape 546"/>
        <p:cNvGrpSpPr/>
        <p:nvPr/>
      </p:nvGrpSpPr>
      <p:grpSpPr>
        <a:xfrm>
          <a:off x="0" y="0"/>
          <a:ext cx="0" cy="0"/>
          <a:chOff x="0" y="0"/>
          <a:chExt cx="0" cy="0"/>
        </a:xfrm>
      </p:grpSpPr>
      <p:pic>
        <p:nvPicPr>
          <p:cNvPr id="547" name="Google Shape;547;p40"/>
          <p:cNvPicPr preferRelativeResize="0"/>
          <p:nvPr/>
        </p:nvPicPr>
        <p:blipFill rotWithShape="1">
          <a:blip r:embed="rId3">
            <a:alphaModFix/>
          </a:blip>
          <a:srcRect b="0" l="15897" r="8769" t="0"/>
          <a:stretch/>
        </p:blipFill>
        <p:spPr>
          <a:xfrm>
            <a:off x="7223125" y="2744787"/>
            <a:ext cx="1731962" cy="2132012"/>
          </a:xfrm>
          <a:prstGeom prst="rect">
            <a:avLst/>
          </a:prstGeom>
          <a:noFill/>
          <a:ln>
            <a:noFill/>
          </a:ln>
        </p:spPr>
      </p:pic>
      <p:sp>
        <p:nvSpPr>
          <p:cNvPr id="548" name="Google Shape;548;p40"/>
          <p:cNvSpPr txBox="1"/>
          <p:nvPr/>
        </p:nvSpPr>
        <p:spPr>
          <a:xfrm>
            <a:off x="317500" y="-228600"/>
            <a:ext cx="8637587" cy="1431925"/>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3600"/>
              <a:buFont typeface="Avenir"/>
              <a:buNone/>
            </a:pPr>
            <a:r>
              <a:rPr b="1" i="0" lang="en-US" sz="3600" u="none" cap="none" strike="noStrike">
                <a:solidFill>
                  <a:srgbClr val="323232"/>
                </a:solidFill>
                <a:latin typeface="Avenir"/>
                <a:ea typeface="Avenir"/>
                <a:cs typeface="Avenir"/>
                <a:sym typeface="Avenir"/>
              </a:rPr>
              <a:t>Advisor Liaison – Mark Abotossaway</a:t>
            </a:r>
            <a:endParaRPr b="0" i="0" sz="1400" u="none" cap="none" strike="noStrike">
              <a:solidFill>
                <a:srgbClr val="000000"/>
              </a:solidFill>
              <a:latin typeface="Arial"/>
              <a:ea typeface="Arial"/>
              <a:cs typeface="Arial"/>
              <a:sym typeface="Arial"/>
            </a:endParaRPr>
          </a:p>
        </p:txBody>
      </p:sp>
      <p:sp>
        <p:nvSpPr>
          <p:cNvPr id="549" name="Google Shape;549;p40"/>
          <p:cNvSpPr txBox="1"/>
          <p:nvPr/>
        </p:nvSpPr>
        <p:spPr>
          <a:xfrm>
            <a:off x="328612" y="1941512"/>
            <a:ext cx="8739187" cy="4114800"/>
          </a:xfrm>
          <a:prstGeom prst="rect">
            <a:avLst/>
          </a:prstGeom>
          <a:noFill/>
          <a:ln>
            <a:noFill/>
          </a:ln>
        </p:spPr>
        <p:txBody>
          <a:bodyPr anchorCtr="0" anchor="t" bIns="45700" lIns="91425" spcFirstLastPara="1" rIns="91425" wrap="square" tIns="45700">
            <a:noAutofit/>
          </a:bodyPr>
          <a:lstStyle/>
          <a:p>
            <a:pPr indent="-341312" lvl="0" marL="341312" marR="0" rtl="0" algn="l">
              <a:lnSpc>
                <a:spcPct val="100000"/>
              </a:lnSpc>
              <a:spcBef>
                <a:spcPts val="0"/>
              </a:spcBef>
              <a:spcAft>
                <a:spcPts val="0"/>
              </a:spcAft>
              <a:buClr>
                <a:srgbClr val="547E1B"/>
              </a:buClr>
              <a:buSzPts val="1680"/>
              <a:buFont typeface="Noto Sans"/>
              <a:buChar char="■"/>
            </a:pPr>
            <a:r>
              <a:rPr b="0" i="0" lang="en-US" sz="2400" u="none" cap="none" strike="noStrike">
                <a:solidFill>
                  <a:srgbClr val="547E1B"/>
                </a:solidFill>
                <a:latin typeface="Avenir"/>
                <a:ea typeface="Avenir"/>
                <a:cs typeface="Avenir"/>
                <a:sym typeface="Avenir"/>
              </a:rPr>
              <a:t>FNL Alumni and Engineer designated as support</a:t>
            </a:r>
            <a:endParaRPr b="0" i="0" sz="1400" u="none" cap="none" strike="noStrike">
              <a:solidFill>
                <a:srgbClr val="547E1B"/>
              </a:solidFill>
              <a:latin typeface="Arial"/>
              <a:ea typeface="Arial"/>
              <a:cs typeface="Arial"/>
              <a:sym typeface="Arial"/>
            </a:endParaRPr>
          </a:p>
          <a:p>
            <a:pPr indent="-284162" lvl="1" marL="741362" marR="0" rtl="0" algn="l">
              <a:lnSpc>
                <a:spcPct val="100000"/>
              </a:lnSpc>
              <a:spcBef>
                <a:spcPts val="500"/>
              </a:spcBef>
              <a:spcAft>
                <a:spcPts val="0"/>
              </a:spcAft>
              <a:buClr>
                <a:srgbClr val="6B9F25"/>
              </a:buClr>
              <a:buSzPts val="1300"/>
              <a:buFont typeface="Noto Sans"/>
              <a:buChar char="■"/>
            </a:pPr>
            <a:r>
              <a:rPr b="0" i="0" lang="en-US" sz="2000" u="none" cap="none" strike="noStrike">
                <a:solidFill>
                  <a:srgbClr val="000000"/>
                </a:solidFill>
                <a:latin typeface="Avenir"/>
                <a:ea typeface="Avenir"/>
                <a:cs typeface="Avenir"/>
                <a:sym typeface="Avenir"/>
              </a:rPr>
              <a:t>In particular to assist new teams, technical or non-technical</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700"/>
              </a:spcBef>
              <a:spcAft>
                <a:spcPts val="0"/>
              </a:spcAft>
              <a:buClr>
                <a:srgbClr val="547E1B"/>
              </a:buClr>
              <a:buSzPts val="1680"/>
              <a:buFont typeface="Noto Sans"/>
              <a:buChar char="■"/>
            </a:pPr>
            <a:r>
              <a:rPr b="0" i="0" lang="en-US" sz="2400" u="none" cap="none" strike="noStrike">
                <a:solidFill>
                  <a:srgbClr val="547E1B"/>
                </a:solidFill>
                <a:latin typeface="Avenir"/>
                <a:ea typeface="Avenir"/>
                <a:cs typeface="Avenir"/>
                <a:sym typeface="Avenir"/>
              </a:rPr>
              <a:t>Retention and Recru</a:t>
            </a:r>
            <a:r>
              <a:rPr lang="en-US" sz="2400">
                <a:solidFill>
                  <a:srgbClr val="547E1B"/>
                </a:solidFill>
                <a:latin typeface="Avenir"/>
                <a:ea typeface="Avenir"/>
                <a:cs typeface="Avenir"/>
                <a:sym typeface="Avenir"/>
              </a:rPr>
              <a:t>iting</a:t>
            </a:r>
            <a:endParaRPr b="0" i="0" sz="1400" u="none" cap="none" strike="noStrike">
              <a:solidFill>
                <a:srgbClr val="547E1B"/>
              </a:solidFill>
              <a:latin typeface="Arial"/>
              <a:ea typeface="Arial"/>
              <a:cs typeface="Arial"/>
              <a:sym typeface="Arial"/>
            </a:endParaRPr>
          </a:p>
          <a:p>
            <a:pPr indent="-284162" lvl="1" marL="741362" marR="0" rtl="0" algn="l">
              <a:lnSpc>
                <a:spcPct val="100000"/>
              </a:lnSpc>
              <a:spcBef>
                <a:spcPts val="500"/>
              </a:spcBef>
              <a:spcAft>
                <a:spcPts val="0"/>
              </a:spcAft>
              <a:buClr>
                <a:srgbClr val="6B9F25"/>
              </a:buClr>
              <a:buSzPts val="1300"/>
              <a:buFont typeface="Noto Sans"/>
              <a:buChar char="■"/>
            </a:pPr>
            <a:r>
              <a:rPr b="0" i="0" lang="en-US" sz="2000" u="none" cap="none" strike="noStrike">
                <a:solidFill>
                  <a:srgbClr val="000000"/>
                </a:solidFill>
                <a:latin typeface="Avenir"/>
                <a:ea typeface="Avenir"/>
                <a:cs typeface="Avenir"/>
                <a:sym typeface="Avenir"/>
              </a:rPr>
              <a:t>Will assist with tips for maintaining/growing the team</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700"/>
              </a:spcBef>
              <a:spcAft>
                <a:spcPts val="0"/>
              </a:spcAft>
              <a:buClr>
                <a:srgbClr val="547E1B"/>
              </a:buClr>
              <a:buSzPts val="1680"/>
              <a:buFont typeface="Noto Sans"/>
              <a:buChar char="■"/>
            </a:pPr>
            <a:r>
              <a:rPr b="0" i="0" lang="en-US" sz="2400" u="none" cap="none" strike="noStrike">
                <a:solidFill>
                  <a:srgbClr val="547E1B"/>
                </a:solidFill>
                <a:latin typeface="Avenir"/>
                <a:ea typeface="Avenir"/>
                <a:cs typeface="Avenir"/>
                <a:sym typeface="Avenir"/>
              </a:rPr>
              <a:t>Advisor Mentorship</a:t>
            </a:r>
            <a:endParaRPr b="0" i="0" sz="1400" u="none" cap="none" strike="noStrike">
              <a:solidFill>
                <a:srgbClr val="547E1B"/>
              </a:solidFill>
              <a:latin typeface="Arial"/>
              <a:ea typeface="Arial"/>
              <a:cs typeface="Arial"/>
              <a:sym typeface="Arial"/>
            </a:endParaRPr>
          </a:p>
          <a:p>
            <a:pPr indent="-284162" lvl="1" marL="741362" marR="0" rtl="0" algn="l">
              <a:lnSpc>
                <a:spcPct val="100000"/>
              </a:lnSpc>
              <a:spcBef>
                <a:spcPts val="500"/>
              </a:spcBef>
              <a:spcAft>
                <a:spcPts val="0"/>
              </a:spcAft>
              <a:buClr>
                <a:srgbClr val="6B9F25"/>
              </a:buClr>
              <a:buSzPts val="1300"/>
              <a:buFont typeface="Noto Sans"/>
              <a:buChar char="■"/>
            </a:pPr>
            <a:r>
              <a:rPr b="0" i="0" lang="en-US" sz="2000" u="none" cap="none" strike="noStrike">
                <a:solidFill>
                  <a:srgbClr val="000000"/>
                </a:solidFill>
                <a:latin typeface="Avenir"/>
                <a:ea typeface="Avenir"/>
                <a:cs typeface="Avenir"/>
                <a:sym typeface="Avenir"/>
              </a:rPr>
              <a:t>Will help pair with veteran advisors</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700"/>
              </a:spcBef>
              <a:spcAft>
                <a:spcPts val="0"/>
              </a:spcAft>
              <a:buClr>
                <a:srgbClr val="547E1B"/>
              </a:buClr>
              <a:buSzPts val="1680"/>
              <a:buFont typeface="Noto Sans"/>
              <a:buChar char="■"/>
            </a:pPr>
            <a:r>
              <a:rPr b="0" i="0" lang="en-US" sz="2400" u="none" cap="none" strike="noStrike">
                <a:solidFill>
                  <a:srgbClr val="547E1B"/>
                </a:solidFill>
                <a:latin typeface="Avenir"/>
                <a:ea typeface="Avenir"/>
                <a:cs typeface="Avenir"/>
                <a:sym typeface="Avenir"/>
              </a:rPr>
              <a:t>Outreach Efforts</a:t>
            </a:r>
            <a:endParaRPr b="0" i="0" sz="1400" u="none" cap="none" strike="noStrike">
              <a:solidFill>
                <a:srgbClr val="547E1B"/>
              </a:solidFill>
              <a:latin typeface="Arial"/>
              <a:ea typeface="Arial"/>
              <a:cs typeface="Arial"/>
              <a:sym typeface="Arial"/>
            </a:endParaRPr>
          </a:p>
          <a:p>
            <a:pPr indent="-284162" lvl="1" marL="741362" marR="0" rtl="0" algn="l">
              <a:lnSpc>
                <a:spcPct val="100000"/>
              </a:lnSpc>
              <a:spcBef>
                <a:spcPts val="500"/>
              </a:spcBef>
              <a:spcAft>
                <a:spcPts val="0"/>
              </a:spcAft>
              <a:buClr>
                <a:srgbClr val="6B9F25"/>
              </a:buClr>
              <a:buSzPts val="1300"/>
              <a:buFont typeface="Noto Sans"/>
              <a:buChar char="■"/>
            </a:pPr>
            <a:r>
              <a:rPr b="0" i="0" lang="en-US" sz="2000" u="none" cap="none" strike="noStrike">
                <a:solidFill>
                  <a:srgbClr val="000000"/>
                </a:solidFill>
                <a:latin typeface="Avenir"/>
                <a:ea typeface="Avenir"/>
                <a:cs typeface="Avenir"/>
                <a:sym typeface="Avenir"/>
              </a:rPr>
              <a:t>Can encourage and support local STEM outreach </a:t>
            </a:r>
            <a:endParaRPr b="0" i="0" sz="1400" u="none" cap="none" strike="noStrike">
              <a:solidFill>
                <a:srgbClr val="000000"/>
              </a:solidFill>
              <a:latin typeface="Arial"/>
              <a:ea typeface="Arial"/>
              <a:cs typeface="Arial"/>
              <a:sym typeface="Arial"/>
            </a:endParaRPr>
          </a:p>
          <a:p>
            <a:pPr indent="-341312" lvl="0" marL="341312" marR="0" rtl="0" algn="l">
              <a:lnSpc>
                <a:spcPct val="100000"/>
              </a:lnSpc>
              <a:spcBef>
                <a:spcPts val="700"/>
              </a:spcBef>
              <a:spcAft>
                <a:spcPts val="0"/>
              </a:spcAft>
              <a:buClr>
                <a:srgbClr val="547E1B"/>
              </a:buClr>
              <a:buSzPts val="1680"/>
              <a:buFont typeface="Noto Sans"/>
              <a:buChar char="■"/>
            </a:pPr>
            <a:r>
              <a:rPr b="0" i="0" lang="en-US" sz="2400" u="none" cap="none" strike="noStrike">
                <a:solidFill>
                  <a:srgbClr val="547E1B"/>
                </a:solidFill>
                <a:latin typeface="Avenir"/>
                <a:ea typeface="Avenir"/>
                <a:cs typeface="Avenir"/>
                <a:sym typeface="Avenir"/>
              </a:rPr>
              <a:t>Next Step Opportunities and Others</a:t>
            </a:r>
            <a:endParaRPr b="0" i="0" sz="1400" u="none" cap="none" strike="noStrike">
              <a:solidFill>
                <a:srgbClr val="547E1B"/>
              </a:solidFill>
              <a:latin typeface="Arial"/>
              <a:ea typeface="Arial"/>
              <a:cs typeface="Arial"/>
              <a:sym typeface="Arial"/>
            </a:endParaRPr>
          </a:p>
          <a:p>
            <a:pPr indent="-284162" lvl="1" marL="741362" marR="0" rtl="0" algn="l">
              <a:lnSpc>
                <a:spcPct val="100000"/>
              </a:lnSpc>
              <a:spcBef>
                <a:spcPts val="500"/>
              </a:spcBef>
              <a:spcAft>
                <a:spcPts val="0"/>
              </a:spcAft>
              <a:buClr>
                <a:srgbClr val="6B9F25"/>
              </a:buClr>
              <a:buSzPts val="1300"/>
              <a:buFont typeface="Noto Sans"/>
              <a:buChar char="■"/>
            </a:pPr>
            <a:r>
              <a:rPr b="0" i="0" lang="en-US" sz="2000" u="none" cap="none" strike="noStrike">
                <a:solidFill>
                  <a:srgbClr val="000000"/>
                </a:solidFill>
                <a:latin typeface="Avenir"/>
                <a:ea typeface="Avenir"/>
                <a:cs typeface="Avenir"/>
                <a:sym typeface="Avenir"/>
              </a:rPr>
              <a:t>Can provide support with SLI, Spaceport America Cup and RockOn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venir"/>
              <a:ea typeface="Avenir"/>
              <a:cs typeface="Avenir"/>
              <a:sym typeface="Avenir"/>
            </a:endParaRPr>
          </a:p>
        </p:txBody>
      </p:sp>
      <p:sp>
        <p:nvSpPr>
          <p:cNvPr id="550" name="Google Shape;550;p40"/>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1E0FF"/>
        </a:solidFill>
      </p:bgPr>
    </p:bg>
    <p:spTree>
      <p:nvGrpSpPr>
        <p:cNvPr id="555" name="Shape 555"/>
        <p:cNvGrpSpPr/>
        <p:nvPr/>
      </p:nvGrpSpPr>
      <p:grpSpPr>
        <a:xfrm>
          <a:off x="0" y="0"/>
          <a:ext cx="0" cy="0"/>
          <a:chOff x="0" y="0"/>
          <a:chExt cx="0" cy="0"/>
        </a:xfrm>
      </p:grpSpPr>
      <p:sp>
        <p:nvSpPr>
          <p:cNvPr id="556" name="Google Shape;556;p41"/>
          <p:cNvSpPr txBox="1"/>
          <p:nvPr/>
        </p:nvSpPr>
        <p:spPr>
          <a:xfrm>
            <a:off x="76200" y="533400"/>
            <a:ext cx="8637587" cy="76200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4400"/>
              <a:buFont typeface="Avenir"/>
              <a:buNone/>
            </a:pPr>
            <a:r>
              <a:rPr b="1" i="0" lang="en-US" sz="4400" u="none" cap="none" strike="noStrike">
                <a:solidFill>
                  <a:srgbClr val="323232"/>
                </a:solidFill>
                <a:latin typeface="Avenir"/>
                <a:ea typeface="Avenir"/>
                <a:cs typeface="Avenir"/>
                <a:sym typeface="Avenir"/>
              </a:rPr>
              <a:t>Team TRA / NAR Mentors</a:t>
            </a:r>
            <a:endParaRPr b="0" i="0" sz="1400" u="none" cap="none" strike="noStrike">
              <a:solidFill>
                <a:srgbClr val="000000"/>
              </a:solidFill>
              <a:latin typeface="Arial"/>
              <a:ea typeface="Arial"/>
              <a:cs typeface="Arial"/>
              <a:sym typeface="Arial"/>
            </a:endParaRPr>
          </a:p>
        </p:txBody>
      </p:sp>
      <p:sp>
        <p:nvSpPr>
          <p:cNvPr id="557" name="Google Shape;557;p41"/>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venir"/>
              <a:buNone/>
            </a:pPr>
            <a:fld id="{00000000-1234-1234-1234-123412341234}" type="slidenum">
              <a:rPr b="0" i="0" lang="en-US" sz="2400" u="none" cap="none" strike="noStrike">
                <a:solidFill>
                  <a:srgbClr val="000000"/>
                </a:solidFill>
                <a:latin typeface="Avenir"/>
                <a:ea typeface="Avenir"/>
                <a:cs typeface="Avenir"/>
                <a:sym typeface="Avenir"/>
              </a:rPr>
              <a:t>‹#›</a:t>
            </a:fld>
            <a:endParaRPr b="0" i="0" sz="1400" u="none" cap="none" strike="noStrike">
              <a:solidFill>
                <a:srgbClr val="000000"/>
              </a:solidFill>
              <a:latin typeface="Arial"/>
              <a:ea typeface="Arial"/>
              <a:cs typeface="Arial"/>
              <a:sym typeface="Arial"/>
            </a:endParaRPr>
          </a:p>
        </p:txBody>
      </p:sp>
      <p:sp>
        <p:nvSpPr>
          <p:cNvPr id="558" name="Google Shape;558;p41"/>
          <p:cNvSpPr txBox="1"/>
          <p:nvPr/>
        </p:nvSpPr>
        <p:spPr>
          <a:xfrm>
            <a:off x="457200" y="1770062"/>
            <a:ext cx="8208962" cy="4114800"/>
          </a:xfrm>
          <a:prstGeom prst="rect">
            <a:avLst/>
          </a:prstGeom>
          <a:noFill/>
          <a:ln>
            <a:noFill/>
          </a:ln>
        </p:spPr>
        <p:txBody>
          <a:bodyPr anchorCtr="0" anchor="t" bIns="45700" lIns="91425" spcFirstLastPara="1" rIns="91425" wrap="square" tIns="45700">
            <a:noAutofit/>
          </a:bodyPr>
          <a:lstStyle/>
          <a:p>
            <a:pPr indent="-355600" lvl="0" marL="457200" marR="0" rtl="0" algn="l">
              <a:lnSpc>
                <a:spcPct val="100000"/>
              </a:lnSpc>
              <a:spcBef>
                <a:spcPts val="0"/>
              </a:spcBef>
              <a:spcAft>
                <a:spcPts val="0"/>
              </a:spcAft>
              <a:buClr>
                <a:srgbClr val="547E1B"/>
              </a:buClr>
              <a:buSzPts val="2000"/>
              <a:buFont typeface="Avenir"/>
              <a:buChar char="●"/>
            </a:pPr>
            <a:r>
              <a:rPr b="1" i="0" lang="en-US" sz="2000" u="none" cap="none" strike="noStrike">
                <a:solidFill>
                  <a:srgbClr val="547E1B"/>
                </a:solidFill>
                <a:latin typeface="Avenir"/>
                <a:ea typeface="Avenir"/>
                <a:cs typeface="Avenir"/>
                <a:sym typeface="Avenir"/>
              </a:rPr>
              <a:t>Each team requires (can be the same individual)</a:t>
            </a:r>
            <a:endParaRPr b="1" i="0" sz="1400" u="none" cap="none" strike="noStrike">
              <a:solidFill>
                <a:srgbClr val="547E1B"/>
              </a:solidFill>
            </a:endParaRPr>
          </a:p>
          <a:p>
            <a:pPr indent="-323850" lvl="1" marL="914400" marR="0" rtl="0" algn="l">
              <a:lnSpc>
                <a:spcPct val="100000"/>
              </a:lnSpc>
              <a:spcBef>
                <a:spcPts val="0"/>
              </a:spcBef>
              <a:spcAft>
                <a:spcPts val="0"/>
              </a:spcAft>
              <a:buClr>
                <a:srgbClr val="000000"/>
              </a:buClr>
              <a:buSzPts val="1500"/>
              <a:buFont typeface="Avenir"/>
              <a:buChar char="○"/>
            </a:pPr>
            <a:r>
              <a:rPr b="0" i="0" lang="en-US" sz="1500" u="none" cap="none" strike="noStrike">
                <a:solidFill>
                  <a:srgbClr val="000000"/>
                </a:solidFill>
                <a:latin typeface="Avenir"/>
                <a:ea typeface="Avenir"/>
                <a:cs typeface="Avenir"/>
                <a:sym typeface="Avenir"/>
              </a:rPr>
              <a:t>Faculty Advisor (usually non-technical)</a:t>
            </a:r>
            <a:endParaRPr b="0" i="0" sz="1300" u="none" cap="none" strike="noStrike">
              <a:solidFill>
                <a:srgbClr val="000000"/>
              </a:solidFill>
              <a:latin typeface="Arial"/>
              <a:ea typeface="Arial"/>
              <a:cs typeface="Arial"/>
              <a:sym typeface="Arial"/>
            </a:endParaRPr>
          </a:p>
          <a:p>
            <a:pPr indent="-323850" lvl="1" marL="914400" marR="0" rtl="0" algn="l">
              <a:lnSpc>
                <a:spcPct val="100000"/>
              </a:lnSpc>
              <a:spcBef>
                <a:spcPts val="0"/>
              </a:spcBef>
              <a:spcAft>
                <a:spcPts val="0"/>
              </a:spcAft>
              <a:buClr>
                <a:srgbClr val="000000"/>
              </a:buClr>
              <a:buSzPts val="1500"/>
              <a:buFont typeface="Avenir"/>
              <a:buChar char="○"/>
            </a:pPr>
            <a:r>
              <a:rPr b="0" i="0" lang="en-US" sz="1500" u="none" cap="none" strike="noStrike">
                <a:solidFill>
                  <a:srgbClr val="000000"/>
                </a:solidFill>
                <a:latin typeface="Avenir"/>
                <a:ea typeface="Avenir"/>
                <a:cs typeface="Avenir"/>
                <a:sym typeface="Avenir"/>
              </a:rPr>
              <a:t>Certified, active TRA / NAR Rocketry Mentor (experienced in HPR)</a:t>
            </a:r>
            <a:endParaRPr b="0" i="0" sz="1300" u="none" cap="none" strike="noStrike">
              <a:solidFill>
                <a:srgbClr val="000000"/>
              </a:solidFill>
              <a:latin typeface="Arial"/>
              <a:ea typeface="Arial"/>
              <a:cs typeface="Arial"/>
              <a:sym typeface="Arial"/>
            </a:endParaRPr>
          </a:p>
          <a:p>
            <a:pPr indent="0" lvl="0" marL="1371600" marR="0" rtl="0" algn="l">
              <a:lnSpc>
                <a:spcPct val="100000"/>
              </a:lnSpc>
              <a:spcBef>
                <a:spcPts val="600"/>
              </a:spcBef>
              <a:spcAft>
                <a:spcPts val="0"/>
              </a:spcAft>
              <a:buNone/>
            </a:pPr>
            <a:r>
              <a:t/>
            </a:r>
            <a:endParaRPr b="0" i="0" sz="1200" u="none" cap="none" strike="noStrike">
              <a:solidFill>
                <a:srgbClr val="000000"/>
              </a:solidFill>
              <a:latin typeface="Avenir"/>
              <a:ea typeface="Avenir"/>
              <a:cs typeface="Avenir"/>
              <a:sym typeface="Avenir"/>
            </a:endParaRPr>
          </a:p>
          <a:p>
            <a:pPr indent="-355600" lvl="0" marL="457200" marR="0" rtl="0" algn="l">
              <a:lnSpc>
                <a:spcPct val="100000"/>
              </a:lnSpc>
              <a:spcBef>
                <a:spcPts val="800"/>
              </a:spcBef>
              <a:spcAft>
                <a:spcPts val="0"/>
              </a:spcAft>
              <a:buClr>
                <a:srgbClr val="547E1B"/>
              </a:buClr>
              <a:buSzPts val="2000"/>
              <a:buFont typeface="Avenir"/>
              <a:buChar char="●"/>
            </a:pPr>
            <a:r>
              <a:rPr b="1" i="0" lang="en-US" sz="2000" u="none" cap="none" strike="noStrike">
                <a:solidFill>
                  <a:srgbClr val="547E1B"/>
                </a:solidFill>
                <a:latin typeface="Avenir"/>
                <a:ea typeface="Avenir"/>
                <a:cs typeface="Avenir"/>
                <a:sym typeface="Avenir"/>
              </a:rPr>
              <a:t>Mentor must be</a:t>
            </a:r>
            <a:endParaRPr b="1" sz="2000">
              <a:solidFill>
                <a:srgbClr val="547E1B"/>
              </a:solidFill>
              <a:latin typeface="Avenir"/>
              <a:ea typeface="Avenir"/>
              <a:cs typeface="Avenir"/>
              <a:sym typeface="Avenir"/>
            </a:endParaRPr>
          </a:p>
          <a:p>
            <a:pPr indent="-330200" lvl="1" marL="914400" marR="0" rtl="0" algn="l">
              <a:lnSpc>
                <a:spcPct val="100000"/>
              </a:lnSpc>
              <a:spcBef>
                <a:spcPts val="0"/>
              </a:spcBef>
              <a:spcAft>
                <a:spcPts val="0"/>
              </a:spcAft>
              <a:buClr>
                <a:schemeClr val="dk1"/>
              </a:buClr>
              <a:buSzPts val="1600"/>
              <a:buFont typeface="Avenir"/>
              <a:buChar char="○"/>
            </a:pPr>
            <a:r>
              <a:rPr lang="en-US" sz="1600">
                <a:solidFill>
                  <a:schemeClr val="dk1"/>
                </a:solidFill>
                <a:latin typeface="Avenir"/>
                <a:ea typeface="Avenir"/>
                <a:cs typeface="Avenir"/>
                <a:sym typeface="Avenir"/>
              </a:rPr>
              <a:t>E</a:t>
            </a:r>
            <a:r>
              <a:rPr lang="en-US" sz="1600">
                <a:solidFill>
                  <a:schemeClr val="dk1"/>
                </a:solidFill>
                <a:latin typeface="Avenir"/>
                <a:ea typeface="Avenir"/>
                <a:cs typeface="Avenir"/>
                <a:sym typeface="Avenir"/>
              </a:rPr>
              <a:t>xperienced </a:t>
            </a:r>
            <a:endParaRPr i="0" sz="1000" u="none" cap="none" strike="noStrike">
              <a:solidFill>
                <a:schemeClr val="dk1"/>
              </a:solidFill>
            </a:endParaRPr>
          </a:p>
          <a:p>
            <a:pPr indent="-330200" lvl="1" marL="914400" marR="0" rtl="0" algn="l">
              <a:lnSpc>
                <a:spcPct val="100000"/>
              </a:lnSpc>
              <a:spcBef>
                <a:spcPts val="0"/>
              </a:spcBef>
              <a:spcAft>
                <a:spcPts val="0"/>
              </a:spcAft>
              <a:buClr>
                <a:srgbClr val="000000"/>
              </a:buClr>
              <a:buSzPts val="1600"/>
              <a:buFont typeface="Avenir"/>
              <a:buChar char="○"/>
            </a:pPr>
            <a:r>
              <a:rPr b="0" i="0" lang="en-US" sz="1600" u="none" cap="none" strike="noStrike">
                <a:solidFill>
                  <a:srgbClr val="000000"/>
                </a:solidFill>
                <a:latin typeface="Avenir"/>
                <a:ea typeface="Avenir"/>
                <a:cs typeface="Avenir"/>
                <a:sym typeface="Avenir"/>
              </a:rPr>
              <a:t>Active TRA or NAR member (membership number needed)</a:t>
            </a:r>
            <a:endParaRPr b="0" i="0" sz="1400" u="none" cap="none" strike="noStrike">
              <a:solidFill>
                <a:srgbClr val="000000"/>
              </a:solidFill>
              <a:latin typeface="Arial"/>
              <a:ea typeface="Arial"/>
              <a:cs typeface="Arial"/>
              <a:sym typeface="Arial"/>
            </a:endParaRPr>
          </a:p>
          <a:p>
            <a:pPr indent="-330200" lvl="1" marL="914400" marR="0" rtl="0" algn="l">
              <a:lnSpc>
                <a:spcPct val="100000"/>
              </a:lnSpc>
              <a:spcBef>
                <a:spcPts val="0"/>
              </a:spcBef>
              <a:spcAft>
                <a:spcPts val="0"/>
              </a:spcAft>
              <a:buClr>
                <a:srgbClr val="000000"/>
              </a:buClr>
              <a:buSzPts val="1600"/>
              <a:buFont typeface="Avenir"/>
              <a:buChar char="○"/>
            </a:pPr>
            <a:r>
              <a:rPr b="0" i="0" lang="en-US" sz="1600" u="none" cap="none" strike="noStrike">
                <a:solidFill>
                  <a:srgbClr val="000000"/>
                </a:solidFill>
                <a:latin typeface="Avenir"/>
                <a:ea typeface="Avenir"/>
                <a:cs typeface="Avenir"/>
                <a:sym typeface="Avenir"/>
              </a:rPr>
              <a:t>Certified at or above the level of team rocket (L2 or higher)</a:t>
            </a:r>
            <a:endParaRPr b="0" i="0" sz="1400" u="none" cap="none" strike="noStrike">
              <a:solidFill>
                <a:srgbClr val="000000"/>
              </a:solidFill>
              <a:latin typeface="Arial"/>
              <a:ea typeface="Arial"/>
              <a:cs typeface="Arial"/>
              <a:sym typeface="Arial"/>
            </a:endParaRPr>
          </a:p>
          <a:p>
            <a:pPr indent="-330200" lvl="1" marL="914400" marR="0" rtl="0" algn="l">
              <a:lnSpc>
                <a:spcPct val="100000"/>
              </a:lnSpc>
              <a:spcBef>
                <a:spcPts val="0"/>
              </a:spcBef>
              <a:spcAft>
                <a:spcPts val="0"/>
              </a:spcAft>
              <a:buClr>
                <a:srgbClr val="000000"/>
              </a:buClr>
              <a:buSzPts val="1600"/>
              <a:buFont typeface="Avenir"/>
              <a:buChar char="○"/>
            </a:pPr>
            <a:r>
              <a:rPr b="0" i="0" lang="en-US" sz="1600" u="none" cap="none" strike="noStrike">
                <a:solidFill>
                  <a:srgbClr val="000000"/>
                </a:solidFill>
                <a:latin typeface="Avenir"/>
                <a:ea typeface="Avenir"/>
                <a:cs typeface="Avenir"/>
                <a:sym typeface="Avenir"/>
              </a:rPr>
              <a:t>Local to the team with access to a certified launch site</a:t>
            </a:r>
            <a:endParaRPr b="0" i="0" sz="1400" u="none" cap="none" strike="noStrike">
              <a:solidFill>
                <a:srgbClr val="000000"/>
              </a:solidFill>
              <a:latin typeface="Arial"/>
              <a:ea typeface="Arial"/>
              <a:cs typeface="Arial"/>
              <a:sym typeface="Arial"/>
            </a:endParaRPr>
          </a:p>
          <a:p>
            <a:pPr indent="-330200" lvl="1" marL="914400" marR="0" rtl="0" algn="l">
              <a:lnSpc>
                <a:spcPct val="100000"/>
              </a:lnSpc>
              <a:spcBef>
                <a:spcPts val="0"/>
              </a:spcBef>
              <a:spcAft>
                <a:spcPts val="0"/>
              </a:spcAft>
              <a:buClr>
                <a:srgbClr val="000000"/>
              </a:buClr>
              <a:buSzPts val="1600"/>
              <a:buFont typeface="Avenir"/>
              <a:buChar char="○"/>
            </a:pPr>
            <a:r>
              <a:rPr b="0" i="0" lang="en-US" sz="1600" u="none" cap="none" strike="noStrike">
                <a:solidFill>
                  <a:srgbClr val="000000"/>
                </a:solidFill>
                <a:latin typeface="Avenir"/>
                <a:ea typeface="Avenir"/>
                <a:cs typeface="Avenir"/>
                <a:sym typeface="Avenir"/>
              </a:rPr>
              <a:t>Mentor does not need to attend Launch Weekend</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None/>
            </a:pPr>
            <a:r>
              <a:t/>
            </a:r>
            <a:endParaRPr b="0" i="0" sz="1200" u="none" cap="none" strike="noStrike">
              <a:solidFill>
                <a:srgbClr val="000000"/>
              </a:solidFill>
              <a:latin typeface="Avenir"/>
              <a:ea typeface="Avenir"/>
              <a:cs typeface="Avenir"/>
              <a:sym typeface="Avenir"/>
            </a:endParaRPr>
          </a:p>
          <a:p>
            <a:pPr indent="-355600" lvl="0" marL="457200" marR="0" rtl="0" algn="l">
              <a:lnSpc>
                <a:spcPct val="100000"/>
              </a:lnSpc>
              <a:spcBef>
                <a:spcPts val="800"/>
              </a:spcBef>
              <a:spcAft>
                <a:spcPts val="0"/>
              </a:spcAft>
              <a:buClr>
                <a:srgbClr val="547E1B"/>
              </a:buClr>
              <a:buSzPts val="2000"/>
              <a:buFont typeface="Avenir"/>
              <a:buChar char="●"/>
            </a:pPr>
            <a:r>
              <a:rPr b="1" i="0" lang="en-US" sz="2000" u="none" cap="none" strike="noStrike">
                <a:solidFill>
                  <a:srgbClr val="547E1B"/>
                </a:solidFill>
                <a:latin typeface="Avenir"/>
                <a:ea typeface="Avenir"/>
                <a:cs typeface="Avenir"/>
                <a:sym typeface="Avenir"/>
              </a:rPr>
              <a:t>The Advisor Liaison will help teams find a local Mentor</a:t>
            </a:r>
            <a:endParaRPr b="1" i="0" sz="1400" u="none" cap="none" strike="noStrike">
              <a:solidFill>
                <a:srgbClr val="547E1B"/>
              </a:solidFill>
            </a:endParaRPr>
          </a:p>
          <a:p>
            <a:pPr indent="-330200" lvl="1" marL="914400" marR="0" rtl="0" algn="l">
              <a:lnSpc>
                <a:spcPct val="100000"/>
              </a:lnSpc>
              <a:spcBef>
                <a:spcPts val="0"/>
              </a:spcBef>
              <a:spcAft>
                <a:spcPts val="0"/>
              </a:spcAft>
              <a:buClr>
                <a:srgbClr val="000000"/>
              </a:buClr>
              <a:buSzPts val="1600"/>
              <a:buFont typeface="Avenir"/>
              <a:buChar char="○"/>
            </a:pPr>
            <a:r>
              <a:rPr lang="en-US" sz="1600">
                <a:latin typeface="Avenir"/>
                <a:ea typeface="Avenir"/>
                <a:cs typeface="Avenir"/>
                <a:sym typeface="Avenir"/>
              </a:rPr>
              <a:t>U</a:t>
            </a:r>
            <a:r>
              <a:rPr b="0" i="0" lang="en-US" sz="1600" u="none" cap="none" strike="noStrike">
                <a:solidFill>
                  <a:srgbClr val="000000"/>
                </a:solidFill>
                <a:latin typeface="Avenir"/>
                <a:ea typeface="Avenir"/>
                <a:cs typeface="Avenir"/>
                <a:sym typeface="Avenir"/>
              </a:rPr>
              <a:t>se the TRA /</a:t>
            </a:r>
            <a:r>
              <a:rPr lang="en-US" sz="1600">
                <a:latin typeface="Avenir"/>
                <a:ea typeface="Avenir"/>
                <a:cs typeface="Avenir"/>
                <a:sym typeface="Avenir"/>
              </a:rPr>
              <a:t> </a:t>
            </a:r>
            <a:r>
              <a:rPr b="0" i="0" lang="en-US" sz="1600" u="none" cap="none" strike="noStrike">
                <a:solidFill>
                  <a:srgbClr val="000000"/>
                </a:solidFill>
                <a:latin typeface="Avenir"/>
                <a:ea typeface="Avenir"/>
                <a:cs typeface="Avenir"/>
                <a:sym typeface="Avenir"/>
              </a:rPr>
              <a:t>NAR websites to find local clubs/contacts</a:t>
            </a:r>
            <a:endParaRPr/>
          </a:p>
          <a:p>
            <a:pPr indent="0" lvl="0" marL="914400" marR="0" rtl="0" algn="l">
              <a:lnSpc>
                <a:spcPct val="100000"/>
              </a:lnSpc>
              <a:spcBef>
                <a:spcPts val="700"/>
              </a:spcBef>
              <a:spcAft>
                <a:spcPts val="0"/>
              </a:spcAft>
              <a:buNone/>
            </a:pPr>
            <a:r>
              <a:t/>
            </a:r>
            <a:endParaRPr/>
          </a:p>
          <a:p>
            <a:pPr indent="-355600" lvl="0" marL="457200" marR="0" rtl="0" algn="l">
              <a:lnSpc>
                <a:spcPct val="100000"/>
              </a:lnSpc>
              <a:spcBef>
                <a:spcPts val="800"/>
              </a:spcBef>
              <a:spcAft>
                <a:spcPts val="0"/>
              </a:spcAft>
              <a:buClr>
                <a:srgbClr val="547E1B"/>
              </a:buClr>
              <a:buSzPts val="2000"/>
              <a:buFont typeface="Avenir"/>
              <a:buChar char="●"/>
            </a:pPr>
            <a:r>
              <a:rPr b="1" i="0" lang="en-US" sz="2000" u="none" cap="none" strike="noStrike">
                <a:solidFill>
                  <a:srgbClr val="547E1B"/>
                </a:solidFill>
                <a:latin typeface="Avenir"/>
                <a:ea typeface="Avenir"/>
                <a:cs typeface="Avenir"/>
                <a:sym typeface="Avenir"/>
              </a:rPr>
              <a:t>See the </a:t>
            </a:r>
            <a:r>
              <a:rPr b="1" lang="en-US" sz="2000">
                <a:solidFill>
                  <a:srgbClr val="547E1B"/>
                </a:solidFill>
                <a:latin typeface="Avenir"/>
                <a:ea typeface="Avenir"/>
                <a:cs typeface="Avenir"/>
                <a:sym typeface="Avenir"/>
              </a:rPr>
              <a:t>“</a:t>
            </a:r>
            <a:r>
              <a:rPr b="1" i="0" lang="en-US" sz="2000" u="none" cap="none" strike="noStrike">
                <a:solidFill>
                  <a:srgbClr val="547E1B"/>
                </a:solidFill>
                <a:latin typeface="Avenir"/>
                <a:ea typeface="Avenir"/>
                <a:cs typeface="Avenir"/>
                <a:sym typeface="Avenir"/>
              </a:rPr>
              <a:t>Mentorship Webinar</a:t>
            </a:r>
            <a:r>
              <a:rPr b="1" lang="en-US" sz="2000">
                <a:solidFill>
                  <a:srgbClr val="547E1B"/>
                </a:solidFill>
                <a:latin typeface="Avenir"/>
                <a:ea typeface="Avenir"/>
                <a:cs typeface="Avenir"/>
                <a:sym typeface="Avenir"/>
              </a:rPr>
              <a:t>”</a:t>
            </a:r>
            <a:r>
              <a:rPr b="1" i="0" lang="en-US" sz="2000" u="none" cap="none" strike="noStrike">
                <a:solidFill>
                  <a:srgbClr val="547E1B"/>
                </a:solidFill>
                <a:latin typeface="Avenir"/>
                <a:ea typeface="Avenir"/>
                <a:cs typeface="Avenir"/>
                <a:sym typeface="Avenir"/>
              </a:rPr>
              <a:t> for more </a:t>
            </a:r>
            <a:r>
              <a:rPr b="1" i="0" lang="en-US" sz="2000" u="none" cap="none" strike="noStrike">
                <a:solidFill>
                  <a:srgbClr val="547E1B"/>
                </a:solidFill>
                <a:latin typeface="Avenir"/>
                <a:ea typeface="Avenir"/>
                <a:cs typeface="Avenir"/>
                <a:sym typeface="Avenir"/>
                <a:extLst>
                  <a:ext uri="http://customooxmlschemas.google.com/">
                    <go:slidesCustomData xmlns:go="http://customooxmlschemas.google.com/" textRoundtripDataId="17"/>
                  </a:ext>
                </a:extLst>
              </a:rPr>
              <a:t>information</a:t>
            </a:r>
            <a:endParaRPr b="1" sz="2000">
              <a:solidFill>
                <a:srgbClr val="547E1B"/>
              </a:solidFill>
              <a:latin typeface="Avenir"/>
              <a:ea typeface="Avenir"/>
              <a:cs typeface="Avenir"/>
              <a:sym typeface="Aveni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CC"/>
        </a:solidFill>
      </p:bgPr>
    </p:bg>
    <p:spTree>
      <p:nvGrpSpPr>
        <p:cNvPr id="564" name="Shape 564"/>
        <p:cNvGrpSpPr/>
        <p:nvPr/>
      </p:nvGrpSpPr>
      <p:grpSpPr>
        <a:xfrm>
          <a:off x="0" y="0"/>
          <a:ext cx="0" cy="0"/>
          <a:chOff x="0" y="0"/>
          <a:chExt cx="0" cy="0"/>
        </a:xfrm>
      </p:grpSpPr>
      <p:sp>
        <p:nvSpPr>
          <p:cNvPr id="565" name="Google Shape;565;p42"/>
          <p:cNvSpPr txBox="1"/>
          <p:nvPr/>
        </p:nvSpPr>
        <p:spPr>
          <a:xfrm>
            <a:off x="317500" y="722312"/>
            <a:ext cx="8637587" cy="76200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4400"/>
              <a:buFont typeface="Avenir"/>
              <a:buNone/>
            </a:pPr>
            <a:r>
              <a:rPr b="0" i="0" lang="en-US" sz="4400" u="none" cap="none" strike="noStrike">
                <a:solidFill>
                  <a:srgbClr val="323232"/>
                </a:solidFill>
                <a:latin typeface="Avenir"/>
                <a:ea typeface="Avenir"/>
                <a:cs typeface="Avenir"/>
                <a:sym typeface="Avenir"/>
              </a:rPr>
              <a:t>WSGC Reimbursement</a:t>
            </a:r>
            <a:endParaRPr b="0" i="0" sz="1400" u="none" cap="none" strike="noStrike">
              <a:solidFill>
                <a:srgbClr val="000000"/>
              </a:solidFill>
              <a:latin typeface="Arial"/>
              <a:ea typeface="Arial"/>
              <a:cs typeface="Arial"/>
              <a:sym typeface="Arial"/>
            </a:endParaRPr>
          </a:p>
        </p:txBody>
      </p:sp>
      <p:sp>
        <p:nvSpPr>
          <p:cNvPr id="566" name="Google Shape;566;p42"/>
          <p:cNvSpPr txBox="1"/>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p>
            <a:pPr indent="-341312" lvl="0" marL="341312" marR="0" rtl="0" algn="l">
              <a:lnSpc>
                <a:spcPct val="100000"/>
              </a:lnSpc>
              <a:spcBef>
                <a:spcPts val="0"/>
              </a:spcBef>
              <a:spcAft>
                <a:spcPts val="0"/>
              </a:spcAft>
              <a:buClr>
                <a:srgbClr val="547E1B"/>
              </a:buClr>
              <a:buSzPts val="1960"/>
              <a:buFont typeface="Noto Sans"/>
              <a:buChar char="▪"/>
            </a:pPr>
            <a:r>
              <a:rPr b="0" i="0" lang="en-US" sz="2800" u="none" cap="none" strike="noStrike">
                <a:solidFill>
                  <a:srgbClr val="547E1B"/>
                </a:solidFill>
                <a:latin typeface="Avenir"/>
                <a:ea typeface="Avenir"/>
                <a:cs typeface="Avenir"/>
                <a:sym typeface="Avenir"/>
              </a:rPr>
              <a:t>Two Options</a:t>
            </a:r>
            <a:endParaRPr b="0" i="0" sz="1400" u="none" cap="none" strike="noStrike">
              <a:solidFill>
                <a:srgbClr val="547E1B"/>
              </a:solidFill>
              <a:latin typeface="Arial"/>
              <a:ea typeface="Arial"/>
              <a:cs typeface="Arial"/>
              <a:sym typeface="Arial"/>
            </a:endParaRPr>
          </a:p>
          <a:p>
            <a:pPr indent="-335280" lvl="1" marL="914400" marR="0" rtl="0" algn="l">
              <a:lnSpc>
                <a:spcPct val="100000"/>
              </a:lnSpc>
              <a:spcBef>
                <a:spcPts val="600"/>
              </a:spcBef>
              <a:spcAft>
                <a:spcPts val="0"/>
              </a:spcAft>
              <a:buClr>
                <a:srgbClr val="547E1B"/>
              </a:buClr>
              <a:buSzPts val="1680"/>
              <a:buFont typeface="Noto Sans"/>
              <a:buChar char="○"/>
            </a:pPr>
            <a:r>
              <a:rPr b="0" lang="en-US" sz="2400" u="none" cap="none" strike="noStrike">
                <a:solidFill>
                  <a:srgbClr val="547E1B"/>
                </a:solidFill>
                <a:latin typeface="Avenir"/>
                <a:ea typeface="Avenir"/>
                <a:cs typeface="Avenir"/>
                <a:sym typeface="Avenir"/>
              </a:rPr>
              <a:t>The FNL team will submit reimbursement requests to WSGC through the University/College.</a:t>
            </a:r>
            <a:endParaRPr>
              <a:solidFill>
                <a:srgbClr val="547E1B"/>
              </a:solidFill>
            </a:endParaRPr>
          </a:p>
          <a:p>
            <a:pPr indent="-335280" lvl="3" marL="1828800" marR="0" rtl="0" algn="l">
              <a:lnSpc>
                <a:spcPct val="100000"/>
              </a:lnSpc>
              <a:spcBef>
                <a:spcPts val="600"/>
              </a:spcBef>
              <a:spcAft>
                <a:spcPts val="0"/>
              </a:spcAft>
              <a:buClr>
                <a:srgbClr val="6B9F25"/>
              </a:buClr>
              <a:buSzPts val="1680"/>
              <a:buFont typeface="Noto Sans"/>
              <a:buChar char="●"/>
            </a:pPr>
            <a:r>
              <a:rPr b="0" lang="en-US" sz="2000" u="none" cap="none" strike="noStrike">
                <a:solidFill>
                  <a:srgbClr val="000000"/>
                </a:solidFill>
                <a:latin typeface="Avenir"/>
                <a:ea typeface="Avenir"/>
                <a:cs typeface="Avenir"/>
                <a:sym typeface="Avenir"/>
              </a:rPr>
              <a:t>Quarterly Invoice by Institution</a:t>
            </a:r>
            <a:endParaRPr b="0" sz="1400" u="none" cap="none" strike="noStrike">
              <a:solidFill>
                <a:srgbClr val="000000"/>
              </a:solidFill>
              <a:latin typeface="Arial"/>
              <a:ea typeface="Arial"/>
              <a:cs typeface="Arial"/>
              <a:sym typeface="Arial"/>
            </a:endParaRPr>
          </a:p>
          <a:p>
            <a:pPr indent="-228600" lvl="2" marL="1143000" marR="0" rtl="0" algn="l">
              <a:lnSpc>
                <a:spcPct val="100000"/>
              </a:lnSpc>
              <a:spcBef>
                <a:spcPts val="200"/>
              </a:spcBef>
              <a:spcAft>
                <a:spcPts val="0"/>
              </a:spcAft>
              <a:buClr>
                <a:schemeClr val="lt1"/>
              </a:buClr>
              <a:buSzPts val="800"/>
              <a:buFont typeface="Times New Roman"/>
              <a:buNone/>
            </a:pPr>
            <a:r>
              <a:t/>
            </a:r>
            <a:endParaRPr b="0" i="1" sz="800" u="none" cap="none" strike="noStrike">
              <a:solidFill>
                <a:srgbClr val="000000"/>
              </a:solidFill>
              <a:latin typeface="Avenir"/>
              <a:ea typeface="Avenir"/>
              <a:cs typeface="Avenir"/>
              <a:sym typeface="Avenir"/>
            </a:endParaRPr>
          </a:p>
          <a:p>
            <a:pPr indent="-228600" lvl="2" marL="1143000" marR="0" rtl="0" algn="ctr">
              <a:lnSpc>
                <a:spcPct val="100000"/>
              </a:lnSpc>
              <a:spcBef>
                <a:spcPts val="500"/>
              </a:spcBef>
              <a:spcAft>
                <a:spcPts val="0"/>
              </a:spcAft>
              <a:buClr>
                <a:srgbClr val="000000"/>
              </a:buClr>
              <a:buSzPts val="2000"/>
              <a:buFont typeface="Avenir"/>
              <a:buNone/>
            </a:pPr>
            <a:r>
              <a:rPr b="1" lang="en-US" sz="2000" u="none" cap="none" strike="noStrike">
                <a:solidFill>
                  <a:srgbClr val="000000"/>
                </a:solidFill>
                <a:latin typeface="Avenir"/>
                <a:ea typeface="Avenir"/>
                <a:cs typeface="Avenir"/>
                <a:sym typeface="Avenir"/>
              </a:rPr>
              <a:t>OR</a:t>
            </a:r>
            <a:endParaRPr b="0" sz="1400" u="none" cap="none" strike="noStrike">
              <a:solidFill>
                <a:srgbClr val="000000"/>
              </a:solidFill>
              <a:latin typeface="Arial"/>
              <a:ea typeface="Arial"/>
              <a:cs typeface="Arial"/>
              <a:sym typeface="Arial"/>
            </a:endParaRPr>
          </a:p>
          <a:p>
            <a:pPr indent="-228600" lvl="2" marL="1143000" marR="0" rtl="0" algn="ctr">
              <a:lnSpc>
                <a:spcPct val="100000"/>
              </a:lnSpc>
              <a:spcBef>
                <a:spcPts val="200"/>
              </a:spcBef>
              <a:spcAft>
                <a:spcPts val="0"/>
              </a:spcAft>
              <a:buClr>
                <a:schemeClr val="lt1"/>
              </a:buClr>
              <a:buSzPts val="800"/>
              <a:buFont typeface="Times New Roman"/>
              <a:buNone/>
            </a:pPr>
            <a:r>
              <a:t/>
            </a:r>
            <a:endParaRPr b="0" i="0" sz="800" u="none" cap="none" strike="noStrike">
              <a:solidFill>
                <a:srgbClr val="000000"/>
              </a:solidFill>
              <a:latin typeface="Avenir"/>
              <a:ea typeface="Avenir"/>
              <a:cs typeface="Avenir"/>
              <a:sym typeface="Avenir"/>
            </a:endParaRPr>
          </a:p>
          <a:p>
            <a:pPr indent="-335280" lvl="1" marL="914400" marR="0" rtl="0" algn="l">
              <a:lnSpc>
                <a:spcPct val="100000"/>
              </a:lnSpc>
              <a:spcBef>
                <a:spcPts val="600"/>
              </a:spcBef>
              <a:spcAft>
                <a:spcPts val="0"/>
              </a:spcAft>
              <a:buClr>
                <a:srgbClr val="547E1B"/>
              </a:buClr>
              <a:buSzPts val="1680"/>
              <a:buFont typeface="Noto Sans"/>
              <a:buChar char="○"/>
            </a:pPr>
            <a:r>
              <a:rPr b="0" lang="en-US" sz="2400" u="none" cap="none" strike="noStrike">
                <a:solidFill>
                  <a:srgbClr val="547E1B"/>
                </a:solidFill>
                <a:latin typeface="Avenir"/>
                <a:ea typeface="Avenir"/>
                <a:cs typeface="Avenir"/>
                <a:sym typeface="Avenir"/>
              </a:rPr>
              <a:t>Individuals will submit reimbursement requests to WSGC for supply and travel expenses.</a:t>
            </a:r>
            <a:endParaRPr b="0" sz="1400" u="none" cap="none" strike="noStrike">
              <a:solidFill>
                <a:srgbClr val="547E1B"/>
              </a:solidFill>
              <a:latin typeface="Arial"/>
              <a:ea typeface="Arial"/>
              <a:cs typeface="Arial"/>
              <a:sym typeface="Arial"/>
            </a:endParaRPr>
          </a:p>
          <a:p>
            <a:pPr indent="-311150" lvl="3" marL="1828800" marR="0" rtl="0" algn="l">
              <a:lnSpc>
                <a:spcPct val="100000"/>
              </a:lnSpc>
              <a:spcBef>
                <a:spcPts val="500"/>
              </a:spcBef>
              <a:spcAft>
                <a:spcPts val="0"/>
              </a:spcAft>
              <a:buClr>
                <a:srgbClr val="6B9F25"/>
              </a:buClr>
              <a:buSzPts val="1300"/>
              <a:buFont typeface="Noto Sans"/>
              <a:buChar char="●"/>
            </a:pPr>
            <a:r>
              <a:rPr b="0" i="0" lang="en-US" sz="2000" u="none" cap="none" strike="noStrike">
                <a:solidFill>
                  <a:srgbClr val="000000"/>
                </a:solidFill>
                <a:latin typeface="Avenir"/>
                <a:ea typeface="Avenir"/>
                <a:cs typeface="Avenir"/>
                <a:sym typeface="Avenir"/>
              </a:rPr>
              <a:t>March </a:t>
            </a:r>
            <a:r>
              <a:rPr lang="en-US" sz="2000">
                <a:latin typeface="Avenir"/>
                <a:ea typeface="Avenir"/>
                <a:cs typeface="Avenir"/>
                <a:sym typeface="Avenir"/>
              </a:rPr>
              <a:t>6</a:t>
            </a:r>
            <a:r>
              <a:rPr b="0" i="0" lang="en-US" sz="2000" u="none" cap="none" strike="noStrike">
                <a:solidFill>
                  <a:srgbClr val="000000"/>
                </a:solidFill>
                <a:latin typeface="Avenir"/>
                <a:ea typeface="Avenir"/>
                <a:cs typeface="Avenir"/>
                <a:sym typeface="Avenir"/>
              </a:rPr>
              <a:t>, 202</a:t>
            </a:r>
            <a:r>
              <a:rPr lang="en-US" sz="2000">
                <a:latin typeface="Avenir"/>
                <a:ea typeface="Avenir"/>
                <a:cs typeface="Avenir"/>
                <a:sym typeface="Avenir"/>
              </a:rPr>
              <a:t>3</a:t>
            </a:r>
            <a:r>
              <a:rPr b="0" i="0" lang="en-US" sz="2000" u="none" cap="none" strike="noStrike">
                <a:solidFill>
                  <a:srgbClr val="000000"/>
                </a:solidFill>
                <a:latin typeface="Avenir"/>
                <a:ea typeface="Avenir"/>
                <a:cs typeface="Avenir"/>
                <a:sym typeface="Avenir"/>
              </a:rPr>
              <a:t> and May </a:t>
            </a:r>
            <a:r>
              <a:rPr lang="en-US" sz="2000">
                <a:latin typeface="Avenir"/>
                <a:ea typeface="Avenir"/>
                <a:cs typeface="Avenir"/>
                <a:sym typeface="Avenir"/>
              </a:rPr>
              <a:t>8</a:t>
            </a:r>
            <a:r>
              <a:rPr b="0" i="0" lang="en-US" sz="2000" u="none" cap="none" strike="noStrike">
                <a:solidFill>
                  <a:srgbClr val="000000"/>
                </a:solidFill>
                <a:latin typeface="Avenir"/>
                <a:ea typeface="Avenir"/>
                <a:cs typeface="Avenir"/>
                <a:sym typeface="Avenir"/>
              </a:rPr>
              <a:t>, 202</a:t>
            </a:r>
            <a:r>
              <a:rPr lang="en-US" sz="2000">
                <a:latin typeface="Avenir"/>
                <a:ea typeface="Avenir"/>
                <a:cs typeface="Avenir"/>
                <a:sym typeface="Avenir"/>
              </a:rPr>
              <a:t>3</a:t>
            </a:r>
            <a:r>
              <a:rPr b="0" i="0" lang="en-US" sz="2000" u="none" cap="none" strike="noStrike">
                <a:solidFill>
                  <a:srgbClr val="000000"/>
                </a:solidFill>
                <a:latin typeface="Avenir"/>
                <a:ea typeface="Avenir"/>
                <a:cs typeface="Avenir"/>
                <a:sym typeface="Avenir"/>
              </a:rPr>
              <a:t> deadlines</a:t>
            </a:r>
            <a:endParaRPr b="0" i="0" sz="1400" u="none" cap="none" strike="noStrike">
              <a:solidFill>
                <a:srgbClr val="000000"/>
              </a:solidFill>
              <a:latin typeface="Arial"/>
              <a:ea typeface="Arial"/>
              <a:cs typeface="Arial"/>
              <a:sym typeface="Arial"/>
            </a:endParaRPr>
          </a:p>
          <a:p>
            <a:pPr indent="-311150" lvl="3" marL="1828800" marR="0" rtl="0" algn="l">
              <a:lnSpc>
                <a:spcPct val="100000"/>
              </a:lnSpc>
              <a:spcBef>
                <a:spcPts val="500"/>
              </a:spcBef>
              <a:spcAft>
                <a:spcPts val="0"/>
              </a:spcAft>
              <a:buClr>
                <a:srgbClr val="6B9F25"/>
              </a:buClr>
              <a:buSzPts val="1300"/>
              <a:buFont typeface="Noto Sans"/>
              <a:buChar char="●"/>
            </a:pPr>
            <a:r>
              <a:rPr b="0" i="0" lang="en-US" sz="2000" u="none" cap="none" strike="noStrike">
                <a:solidFill>
                  <a:srgbClr val="000000"/>
                </a:solidFill>
                <a:latin typeface="Avenir"/>
                <a:ea typeface="Avenir"/>
                <a:cs typeface="Avenir"/>
                <a:sym typeface="Avenir"/>
              </a:rPr>
              <a:t>Submit digital receipts and reimbursement forms per the reimbursement instructions.</a:t>
            </a:r>
            <a:endParaRPr b="0" i="0" sz="1400" u="none" cap="none" strike="noStrike">
              <a:solidFill>
                <a:srgbClr val="000000"/>
              </a:solidFill>
              <a:latin typeface="Arial"/>
              <a:ea typeface="Arial"/>
              <a:cs typeface="Arial"/>
              <a:sym typeface="Arial"/>
            </a:endParaRPr>
          </a:p>
        </p:txBody>
      </p:sp>
      <p:sp>
        <p:nvSpPr>
          <p:cNvPr id="567" name="Google Shape;567;p42"/>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venir"/>
              <a:buNone/>
            </a:pPr>
            <a:fld id="{00000000-1234-1234-1234-123412341234}" type="slidenum">
              <a:rPr b="0" i="0" lang="en-US" sz="2400" u="none" cap="none" strike="noStrike">
                <a:solidFill>
                  <a:srgbClr val="000000"/>
                </a:solidFill>
                <a:latin typeface="Avenir"/>
                <a:ea typeface="Avenir"/>
                <a:cs typeface="Avenir"/>
                <a:sym typeface="Avenir"/>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CC"/>
        </a:solidFill>
      </p:bgPr>
    </p:bg>
    <p:spTree>
      <p:nvGrpSpPr>
        <p:cNvPr id="573" name="Shape 573"/>
        <p:cNvGrpSpPr/>
        <p:nvPr/>
      </p:nvGrpSpPr>
      <p:grpSpPr>
        <a:xfrm>
          <a:off x="0" y="0"/>
          <a:ext cx="0" cy="0"/>
          <a:chOff x="0" y="0"/>
          <a:chExt cx="0" cy="0"/>
        </a:xfrm>
      </p:grpSpPr>
      <p:sp>
        <p:nvSpPr>
          <p:cNvPr id="574" name="Google Shape;574;g17ec70ef6c7_4_2"/>
          <p:cNvSpPr txBox="1"/>
          <p:nvPr/>
        </p:nvSpPr>
        <p:spPr>
          <a:xfrm>
            <a:off x="228600" y="457200"/>
            <a:ext cx="8637600" cy="64620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3600"/>
              <a:buFont typeface="Avenir"/>
              <a:buNone/>
            </a:pPr>
            <a:r>
              <a:rPr b="0" i="0" lang="en-US" sz="3600" u="none" cap="none" strike="noStrike">
                <a:solidFill>
                  <a:srgbClr val="323232"/>
                </a:solidFill>
                <a:latin typeface="Avenir"/>
                <a:ea typeface="Avenir"/>
                <a:cs typeface="Avenir"/>
                <a:sym typeface="Avenir"/>
              </a:rPr>
              <a:t>Submitting Reimbursement Requests</a:t>
            </a:r>
            <a:endParaRPr b="0" i="0" sz="1400" u="none" cap="none" strike="noStrike">
              <a:solidFill>
                <a:srgbClr val="000000"/>
              </a:solidFill>
              <a:latin typeface="Arial"/>
              <a:ea typeface="Arial"/>
              <a:cs typeface="Arial"/>
              <a:sym typeface="Arial"/>
            </a:endParaRPr>
          </a:p>
        </p:txBody>
      </p:sp>
      <p:sp>
        <p:nvSpPr>
          <p:cNvPr id="575" name="Google Shape;575;g17ec70ef6c7_4_2"/>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venir"/>
              <a:buNone/>
            </a:pPr>
            <a:fld id="{00000000-1234-1234-1234-123412341234}" type="slidenum">
              <a:rPr b="0" i="0" lang="en-US" sz="2400" u="none" cap="none" strike="noStrike">
                <a:solidFill>
                  <a:srgbClr val="000000"/>
                </a:solidFill>
                <a:latin typeface="Avenir"/>
                <a:ea typeface="Avenir"/>
                <a:cs typeface="Avenir"/>
                <a:sym typeface="Avenir"/>
              </a:rPr>
              <a:t>‹#›</a:t>
            </a:fld>
            <a:endParaRPr b="0" i="0" sz="1400" u="none" cap="none" strike="noStrike">
              <a:solidFill>
                <a:srgbClr val="000000"/>
              </a:solidFill>
              <a:latin typeface="Arial"/>
              <a:ea typeface="Arial"/>
              <a:cs typeface="Arial"/>
              <a:sym typeface="Arial"/>
            </a:endParaRPr>
          </a:p>
        </p:txBody>
      </p:sp>
      <p:sp>
        <p:nvSpPr>
          <p:cNvPr id="576" name="Google Shape;576;g17ec70ef6c7_4_2"/>
          <p:cNvSpPr txBox="1"/>
          <p:nvPr/>
        </p:nvSpPr>
        <p:spPr>
          <a:xfrm>
            <a:off x="381750" y="1911175"/>
            <a:ext cx="8380500" cy="2064900"/>
          </a:xfrm>
          <a:prstGeom prst="rect">
            <a:avLst/>
          </a:prstGeom>
          <a:noFill/>
          <a:ln>
            <a:noFill/>
          </a:ln>
        </p:spPr>
        <p:txBody>
          <a:bodyPr anchorCtr="0" anchor="t" bIns="46800" lIns="90000" spcFirstLastPara="1" rIns="90000" wrap="square" tIns="46800">
            <a:spAutoFit/>
          </a:bodyPr>
          <a:lstStyle/>
          <a:p>
            <a:pPr indent="0" lvl="0" marL="0" marR="0" rtl="0" algn="l">
              <a:lnSpc>
                <a:spcPct val="100000"/>
              </a:lnSpc>
              <a:spcBef>
                <a:spcPts val="0"/>
              </a:spcBef>
              <a:spcAft>
                <a:spcPts val="0"/>
              </a:spcAft>
              <a:buClr>
                <a:srgbClr val="000000"/>
              </a:buClr>
              <a:buSzPts val="1800"/>
              <a:buFont typeface="Avenir"/>
              <a:buNone/>
            </a:pPr>
            <a:r>
              <a:rPr b="1" i="0" lang="en-US" sz="1800" u="none" cap="none" strike="noStrike">
                <a:solidFill>
                  <a:srgbClr val="000000"/>
                </a:solidFill>
                <a:latin typeface="Avenir"/>
                <a:ea typeface="Avenir"/>
                <a:cs typeface="Avenir"/>
                <a:sym typeface="Avenir"/>
              </a:rPr>
              <a:t>R</a:t>
            </a:r>
            <a:r>
              <a:rPr b="1" lang="en-US" sz="1800">
                <a:latin typeface="Avenir"/>
                <a:ea typeface="Avenir"/>
                <a:cs typeface="Avenir"/>
                <a:sym typeface="Avenir"/>
              </a:rPr>
              <a:t>eimbursement request forms available on “Tools &amp; </a:t>
            </a:r>
            <a:r>
              <a:rPr b="1" lang="en-US" sz="1800">
                <a:latin typeface="Avenir"/>
                <a:ea typeface="Avenir"/>
                <a:cs typeface="Avenir"/>
                <a:sym typeface="Avenir"/>
                <a:extLst>
                  <a:ext uri="http://customooxmlschemas.google.com/">
                    <go:slidesCustomData xmlns:go="http://customooxmlschemas.google.com/" textRoundtripDataId="18"/>
                  </a:ext>
                </a:extLst>
              </a:rPr>
              <a:t>Tips</a:t>
            </a:r>
            <a:r>
              <a:rPr b="1" lang="en-US" sz="1800">
                <a:latin typeface="Avenir"/>
                <a:ea typeface="Avenir"/>
                <a:cs typeface="Avenir"/>
                <a:sym typeface="Avenir"/>
              </a:rPr>
              <a:t>” </a:t>
            </a:r>
            <a:r>
              <a:rPr b="1" i="0" lang="en-US" sz="1800" u="none" cap="none" strike="noStrike">
                <a:solidFill>
                  <a:srgbClr val="000000"/>
                </a:solidFill>
                <a:latin typeface="Avenir"/>
                <a:ea typeface="Avenir"/>
                <a:cs typeface="Avenir"/>
                <a:sym typeface="Avenir"/>
              </a:rPr>
              <a:t> </a:t>
            </a:r>
            <a:r>
              <a:rPr b="1" lang="en-US" sz="1800">
                <a:latin typeface="Avenir"/>
                <a:ea typeface="Avenir"/>
                <a:cs typeface="Avenir"/>
                <a:sym typeface="Avenir"/>
              </a:rPr>
              <a:t>under “Reimbursement Request Forms”</a:t>
            </a:r>
            <a:endParaRPr b="1" sz="1800">
              <a:latin typeface="Avenir"/>
              <a:ea typeface="Avenir"/>
              <a:cs typeface="Avenir"/>
              <a:sym typeface="Avenir"/>
            </a:endParaRPr>
          </a:p>
          <a:p>
            <a:pPr indent="0" lvl="0" marL="0" marR="0" rtl="0" algn="l">
              <a:lnSpc>
                <a:spcPct val="100000"/>
              </a:lnSpc>
              <a:spcBef>
                <a:spcPts val="0"/>
              </a:spcBef>
              <a:spcAft>
                <a:spcPts val="0"/>
              </a:spcAft>
              <a:buClr>
                <a:schemeClr val="lt1"/>
              </a:buClr>
              <a:buSzPts val="1800"/>
              <a:buFont typeface="Times New Roman"/>
              <a:buNone/>
            </a:pPr>
            <a:r>
              <a:rPr lang="en-US" sz="1800" u="sng">
                <a:solidFill>
                  <a:schemeClr val="hlink"/>
                </a:solidFill>
                <a:latin typeface="Avenir"/>
                <a:ea typeface="Avenir"/>
                <a:cs typeface="Avenir"/>
                <a:sym typeface="Avenir"/>
                <a:hlinkClick r:id="rId3"/>
              </a:rPr>
              <a:t>Tools and Tips | Wisconsin Space Grant Consortium | Carthage College</a:t>
            </a:r>
            <a:endParaRPr i="0" sz="25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Clr>
                <a:srgbClr val="6B9F25"/>
              </a:buClr>
              <a:buSzPts val="2000"/>
              <a:buFont typeface="Noto Sans"/>
              <a:buChar char="▪"/>
            </a:pPr>
            <a:r>
              <a:rPr i="0" lang="en-US" sz="2000" u="sng" cap="none" strike="noStrike">
                <a:solidFill>
                  <a:schemeClr val="hlink"/>
                </a:solidFill>
                <a:latin typeface="Avenir"/>
                <a:ea typeface="Avenir"/>
                <a:cs typeface="Avenir"/>
                <a:sym typeface="Avenir"/>
                <a:hlinkClick r:id="rId4"/>
              </a:rPr>
              <a:t> </a:t>
            </a:r>
            <a:r>
              <a:rPr i="0" lang="en-US" sz="1800" u="sng" cap="none" strike="noStrike">
                <a:solidFill>
                  <a:schemeClr val="hlink"/>
                </a:solidFill>
                <a:latin typeface="Avenir"/>
                <a:ea typeface="Avenir"/>
                <a:cs typeface="Avenir"/>
                <a:sym typeface="Avenir"/>
                <a:hlinkClick r:id="rId5"/>
              </a:rPr>
              <a:t>Project Expense Form</a:t>
            </a:r>
            <a:endParaRPr i="0" sz="1200" u="none" cap="none" strike="noStrike">
              <a:solidFill>
                <a:srgbClr val="000000"/>
              </a:solidFill>
              <a:latin typeface="Avenir"/>
              <a:ea typeface="Avenir"/>
              <a:cs typeface="Avenir"/>
              <a:sym typeface="Avenir"/>
            </a:endParaRPr>
          </a:p>
          <a:p>
            <a:pPr indent="12700" lvl="0" marL="0" marR="0" rtl="0" algn="l">
              <a:lnSpc>
                <a:spcPct val="100000"/>
              </a:lnSpc>
              <a:spcBef>
                <a:spcPts val="0"/>
              </a:spcBef>
              <a:spcAft>
                <a:spcPts val="0"/>
              </a:spcAft>
              <a:buClr>
                <a:srgbClr val="6B9F25"/>
              </a:buClr>
              <a:buSzPts val="1800"/>
              <a:buFont typeface="Noto Sans"/>
              <a:buChar char="▪"/>
            </a:pPr>
            <a:r>
              <a:rPr i="0" lang="en-US" sz="1800" u="none" cap="none" strike="noStrike">
                <a:solidFill>
                  <a:srgbClr val="C00000"/>
                </a:solidFill>
                <a:latin typeface="Avenir"/>
                <a:ea typeface="Avenir"/>
                <a:cs typeface="Avenir"/>
                <a:sym typeface="Avenir"/>
              </a:rPr>
              <a:t> </a:t>
            </a:r>
            <a:r>
              <a:rPr i="0" lang="en-US" sz="1800" u="sng" cap="none" strike="noStrike">
                <a:solidFill>
                  <a:schemeClr val="hlink"/>
                </a:solidFill>
                <a:latin typeface="Avenir"/>
                <a:ea typeface="Avenir"/>
                <a:cs typeface="Avenir"/>
                <a:sym typeface="Avenir"/>
                <a:hlinkClick r:id="rId6"/>
              </a:rPr>
              <a:t>Project Expense Form Instructions</a:t>
            </a:r>
            <a:endParaRPr i="0" sz="1200" u="none" cap="none" strike="noStrike">
              <a:solidFill>
                <a:srgbClr val="000000"/>
              </a:solidFill>
              <a:latin typeface="Avenir"/>
              <a:ea typeface="Avenir"/>
              <a:cs typeface="Avenir"/>
              <a:sym typeface="Avenir"/>
            </a:endParaRPr>
          </a:p>
          <a:p>
            <a:pPr indent="12700" lvl="0" marL="0" marR="0" rtl="0" algn="l">
              <a:lnSpc>
                <a:spcPct val="100000"/>
              </a:lnSpc>
              <a:spcBef>
                <a:spcPts val="0"/>
              </a:spcBef>
              <a:spcAft>
                <a:spcPts val="0"/>
              </a:spcAft>
              <a:buClr>
                <a:srgbClr val="6B9F25"/>
              </a:buClr>
              <a:buSzPts val="1800"/>
              <a:buFont typeface="Noto Sans"/>
              <a:buChar char="▪"/>
            </a:pPr>
            <a:r>
              <a:rPr i="0" lang="en-US" sz="1800" u="none" cap="none" strike="noStrike">
                <a:solidFill>
                  <a:srgbClr val="C00000"/>
                </a:solidFill>
                <a:latin typeface="Avenir"/>
                <a:ea typeface="Avenir"/>
                <a:cs typeface="Avenir"/>
                <a:sym typeface="Avenir"/>
              </a:rPr>
              <a:t> </a:t>
            </a:r>
            <a:r>
              <a:rPr i="0" lang="en-US" sz="1800" u="sng" cap="none" strike="noStrike">
                <a:solidFill>
                  <a:schemeClr val="hlink"/>
                </a:solidFill>
                <a:latin typeface="Avenir"/>
                <a:ea typeface="Avenir"/>
                <a:cs typeface="Avenir"/>
                <a:sym typeface="Avenir"/>
                <a:hlinkClick r:id="rId7"/>
              </a:rPr>
              <a:t>Travel Expense Form</a:t>
            </a:r>
            <a:endParaRPr i="0" sz="1200" u="none" cap="none" strike="noStrike">
              <a:solidFill>
                <a:srgbClr val="000000"/>
              </a:solidFill>
              <a:latin typeface="Avenir"/>
              <a:ea typeface="Avenir"/>
              <a:cs typeface="Avenir"/>
              <a:sym typeface="Avenir"/>
            </a:endParaRPr>
          </a:p>
          <a:p>
            <a:pPr indent="12700" lvl="0" marL="0" marR="0" rtl="0" algn="l">
              <a:lnSpc>
                <a:spcPct val="100000"/>
              </a:lnSpc>
              <a:spcBef>
                <a:spcPts val="0"/>
              </a:spcBef>
              <a:spcAft>
                <a:spcPts val="0"/>
              </a:spcAft>
              <a:buClr>
                <a:srgbClr val="6B9F25"/>
              </a:buClr>
              <a:buSzPts val="1800"/>
              <a:buFont typeface="Noto Sans"/>
              <a:buChar char="▪"/>
            </a:pPr>
            <a:r>
              <a:rPr i="0" lang="en-US" sz="1800" u="none" cap="none" strike="noStrike">
                <a:solidFill>
                  <a:srgbClr val="C00000"/>
                </a:solidFill>
                <a:latin typeface="Avenir"/>
                <a:ea typeface="Avenir"/>
                <a:cs typeface="Avenir"/>
                <a:sym typeface="Avenir"/>
              </a:rPr>
              <a:t> </a:t>
            </a:r>
            <a:r>
              <a:rPr i="0" lang="en-US" sz="1800" u="sng" cap="none" strike="noStrike">
                <a:solidFill>
                  <a:schemeClr val="hlink"/>
                </a:solidFill>
                <a:latin typeface="Avenir"/>
                <a:ea typeface="Avenir"/>
                <a:cs typeface="Avenir"/>
                <a:sym typeface="Avenir"/>
                <a:hlinkClick r:id="rId8"/>
              </a:rPr>
              <a:t>Travel Expense Form Instructions</a:t>
            </a:r>
            <a:endParaRPr i="0" sz="1200" u="none" cap="none" strike="noStrike">
              <a:solidFill>
                <a:srgbClr val="000000"/>
              </a:solidFill>
              <a:latin typeface="Avenir"/>
              <a:ea typeface="Avenir"/>
              <a:cs typeface="Avenir"/>
              <a:sym typeface="Avenir"/>
            </a:endParaRPr>
          </a:p>
        </p:txBody>
      </p:sp>
      <p:pic>
        <p:nvPicPr>
          <p:cNvPr id="577" name="Google Shape;577;g17ec70ef6c7_4_2"/>
          <p:cNvPicPr preferRelativeResize="0"/>
          <p:nvPr/>
        </p:nvPicPr>
        <p:blipFill>
          <a:blip r:embed="rId9">
            <a:alphaModFix/>
          </a:blip>
          <a:stretch>
            <a:fillRect/>
          </a:stretch>
        </p:blipFill>
        <p:spPr>
          <a:xfrm>
            <a:off x="1195576" y="4233900"/>
            <a:ext cx="6264376" cy="2329975"/>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CC"/>
        </a:solidFill>
      </p:bgPr>
    </p:bg>
    <p:spTree>
      <p:nvGrpSpPr>
        <p:cNvPr id="583" name="Shape 583"/>
        <p:cNvGrpSpPr/>
        <p:nvPr/>
      </p:nvGrpSpPr>
      <p:grpSpPr>
        <a:xfrm>
          <a:off x="0" y="0"/>
          <a:ext cx="0" cy="0"/>
          <a:chOff x="0" y="0"/>
          <a:chExt cx="0" cy="0"/>
        </a:xfrm>
      </p:grpSpPr>
      <p:sp>
        <p:nvSpPr>
          <p:cNvPr id="584" name="Google Shape;584;p43"/>
          <p:cNvSpPr txBox="1"/>
          <p:nvPr/>
        </p:nvSpPr>
        <p:spPr>
          <a:xfrm>
            <a:off x="228600" y="457200"/>
            <a:ext cx="8637587" cy="646112"/>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323232"/>
              </a:buClr>
              <a:buSzPts val="3600"/>
              <a:buFont typeface="Avenir"/>
              <a:buNone/>
            </a:pPr>
            <a:r>
              <a:rPr b="0" i="0" lang="en-US" sz="3600" u="none" cap="none" strike="noStrike">
                <a:solidFill>
                  <a:srgbClr val="323232"/>
                </a:solidFill>
                <a:latin typeface="Avenir"/>
                <a:ea typeface="Avenir"/>
                <a:cs typeface="Avenir"/>
                <a:sym typeface="Avenir"/>
              </a:rPr>
              <a:t>Submitting Reimbursement Requests</a:t>
            </a:r>
            <a:endParaRPr b="0" i="0" sz="1400" u="none" cap="none" strike="noStrike">
              <a:solidFill>
                <a:srgbClr val="000000"/>
              </a:solidFill>
              <a:latin typeface="Arial"/>
              <a:ea typeface="Arial"/>
              <a:cs typeface="Arial"/>
              <a:sym typeface="Arial"/>
            </a:endParaRPr>
          </a:p>
        </p:txBody>
      </p:sp>
      <p:sp>
        <p:nvSpPr>
          <p:cNvPr id="585" name="Google Shape;585;p43"/>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venir"/>
              <a:buNone/>
            </a:pPr>
            <a:fld id="{00000000-1234-1234-1234-123412341234}" type="slidenum">
              <a:rPr b="0" i="0" lang="en-US" sz="2400" u="none" cap="none" strike="noStrike">
                <a:solidFill>
                  <a:srgbClr val="000000"/>
                </a:solidFill>
                <a:latin typeface="Avenir"/>
                <a:ea typeface="Avenir"/>
                <a:cs typeface="Avenir"/>
                <a:sym typeface="Avenir"/>
              </a:rPr>
              <a:t>‹#›</a:t>
            </a:fld>
            <a:endParaRPr b="0" i="0" sz="1400" u="none" cap="none" strike="noStrike">
              <a:solidFill>
                <a:srgbClr val="000000"/>
              </a:solidFill>
              <a:latin typeface="Arial"/>
              <a:ea typeface="Arial"/>
              <a:cs typeface="Arial"/>
              <a:sym typeface="Arial"/>
            </a:endParaRPr>
          </a:p>
        </p:txBody>
      </p:sp>
      <p:sp>
        <p:nvSpPr>
          <p:cNvPr id="586" name="Google Shape;586;p43"/>
          <p:cNvSpPr txBox="1"/>
          <p:nvPr/>
        </p:nvSpPr>
        <p:spPr>
          <a:xfrm>
            <a:off x="733000" y="1969500"/>
            <a:ext cx="4448100" cy="4604400"/>
          </a:xfrm>
          <a:prstGeom prst="rect">
            <a:avLst/>
          </a:prstGeom>
          <a:noFill/>
          <a:ln>
            <a:noFill/>
          </a:ln>
        </p:spPr>
        <p:txBody>
          <a:bodyPr anchorCtr="0" anchor="t" bIns="46800" lIns="90000" spcFirstLastPara="1" rIns="90000" wrap="square" tIns="46800">
            <a:spAutoFit/>
          </a:bodyPr>
          <a:lstStyle/>
          <a:p>
            <a:pPr indent="-336550" lvl="0" marL="342900" rtl="0" algn="l">
              <a:spcBef>
                <a:spcPts val="0"/>
              </a:spcBef>
              <a:spcAft>
                <a:spcPts val="0"/>
              </a:spcAft>
              <a:buClr>
                <a:srgbClr val="6B9F25"/>
              </a:buClr>
              <a:buSzPts val="1700"/>
              <a:buFont typeface="Noto Sans"/>
              <a:buChar char="▪"/>
            </a:pPr>
            <a:r>
              <a:rPr lang="en-US" sz="2300">
                <a:solidFill>
                  <a:schemeClr val="dk1"/>
                </a:solidFill>
                <a:latin typeface="Avenir"/>
                <a:ea typeface="Avenir"/>
                <a:cs typeface="Avenir"/>
                <a:sym typeface="Avenir"/>
              </a:rPr>
              <a:t>Project reimbursement form</a:t>
            </a:r>
            <a:endParaRPr sz="2300">
              <a:latin typeface="Avenir"/>
              <a:ea typeface="Avenir"/>
              <a:cs typeface="Avenir"/>
              <a:sym typeface="Avenir"/>
            </a:endParaRPr>
          </a:p>
          <a:p>
            <a:pPr indent="-360362" lvl="0" marL="341312" marR="0" rtl="0" algn="l">
              <a:lnSpc>
                <a:spcPct val="100000"/>
              </a:lnSpc>
              <a:spcBef>
                <a:spcPts val="0"/>
              </a:spcBef>
              <a:spcAft>
                <a:spcPts val="0"/>
              </a:spcAft>
              <a:buClr>
                <a:srgbClr val="6B9F25"/>
              </a:buClr>
              <a:buSzPts val="1700"/>
              <a:buFont typeface="Noto Sans"/>
              <a:buChar char="▪"/>
            </a:pPr>
            <a:r>
              <a:rPr lang="en-US" sz="2300">
                <a:latin typeface="Avenir"/>
                <a:ea typeface="Avenir"/>
                <a:cs typeface="Avenir"/>
                <a:sym typeface="Avenir"/>
              </a:rPr>
              <a:t>Travel reimbursement form</a:t>
            </a:r>
            <a:endParaRPr sz="2300">
              <a:latin typeface="Avenir"/>
              <a:ea typeface="Avenir"/>
              <a:cs typeface="Avenir"/>
              <a:sym typeface="Avenir"/>
            </a:endParaRPr>
          </a:p>
          <a:p>
            <a:pPr indent="-360362" lvl="0" marL="341312" marR="0" rtl="0" algn="l">
              <a:lnSpc>
                <a:spcPct val="100000"/>
              </a:lnSpc>
              <a:spcBef>
                <a:spcPts val="0"/>
              </a:spcBef>
              <a:spcAft>
                <a:spcPts val="0"/>
              </a:spcAft>
              <a:buClr>
                <a:srgbClr val="6B9F25"/>
              </a:buClr>
              <a:buSzPts val="1700"/>
              <a:buFont typeface="Noto Sans"/>
              <a:buChar char="▪"/>
            </a:pPr>
            <a:r>
              <a:rPr lang="en-US" sz="2300">
                <a:latin typeface="Avenir"/>
                <a:ea typeface="Avenir"/>
                <a:cs typeface="Avenir"/>
                <a:sym typeface="Avenir"/>
              </a:rPr>
              <a:t>Updated</a:t>
            </a:r>
            <a:r>
              <a:rPr b="0" i="0" lang="en-US" sz="2300" u="none" cap="none" strike="noStrike">
                <a:solidFill>
                  <a:srgbClr val="000000"/>
                </a:solidFill>
                <a:latin typeface="Avenir"/>
                <a:ea typeface="Avenir"/>
                <a:cs typeface="Avenir"/>
                <a:sym typeface="Avenir"/>
              </a:rPr>
              <a:t> reimbursement forms</a:t>
            </a:r>
            <a:endParaRPr sz="1700"/>
          </a:p>
          <a:p>
            <a:pPr indent="-336550" lvl="1" marL="914400" marR="0" rtl="0" algn="l">
              <a:lnSpc>
                <a:spcPct val="100000"/>
              </a:lnSpc>
              <a:spcBef>
                <a:spcPts val="0"/>
              </a:spcBef>
              <a:spcAft>
                <a:spcPts val="0"/>
              </a:spcAft>
              <a:buClr>
                <a:srgbClr val="6B9F25"/>
              </a:buClr>
              <a:buSzPts val="1700"/>
              <a:buFont typeface="Noto Sans"/>
              <a:buChar char="○"/>
            </a:pPr>
            <a:r>
              <a:rPr lang="en-US" sz="1700"/>
              <a:t>.625 Mileage</a:t>
            </a:r>
            <a:endParaRPr sz="1700">
              <a:solidFill>
                <a:schemeClr val="dk1"/>
              </a:solidFill>
            </a:endParaRPr>
          </a:p>
          <a:p>
            <a:pPr indent="-336550" lvl="0" marL="342900" rtl="0" algn="l">
              <a:spcBef>
                <a:spcPts val="0"/>
              </a:spcBef>
              <a:spcAft>
                <a:spcPts val="0"/>
              </a:spcAft>
              <a:buClr>
                <a:srgbClr val="6B9F25"/>
              </a:buClr>
              <a:buSzPts val="1700"/>
              <a:buFont typeface="Noto Sans"/>
              <a:buChar char="▪"/>
            </a:pPr>
            <a:r>
              <a:rPr lang="en-US" sz="2300">
                <a:solidFill>
                  <a:schemeClr val="dk1"/>
                </a:solidFill>
                <a:latin typeface="Avenir"/>
                <a:ea typeface="Avenir"/>
                <a:cs typeface="Avenir"/>
                <a:sym typeface="Avenir"/>
              </a:rPr>
              <a:t>Incomplete information will be delayed in being submitted for reimbursement</a:t>
            </a:r>
            <a:endParaRPr sz="2300">
              <a:solidFill>
                <a:schemeClr val="dk1"/>
              </a:solidFill>
              <a:latin typeface="Avenir"/>
              <a:ea typeface="Avenir"/>
              <a:cs typeface="Avenir"/>
              <a:sym typeface="Avenir"/>
            </a:endParaRPr>
          </a:p>
          <a:p>
            <a:pPr indent="0" lvl="0" marL="457200" rtl="0" algn="l">
              <a:spcBef>
                <a:spcPts val="0"/>
              </a:spcBef>
              <a:spcAft>
                <a:spcPts val="0"/>
              </a:spcAft>
              <a:buNone/>
            </a:pPr>
            <a:r>
              <a:t/>
            </a:r>
            <a:endParaRPr sz="2300">
              <a:solidFill>
                <a:schemeClr val="dk1"/>
              </a:solidFill>
              <a:latin typeface="Avenir"/>
              <a:ea typeface="Avenir"/>
              <a:cs typeface="Avenir"/>
              <a:sym typeface="Avenir"/>
            </a:endParaRPr>
          </a:p>
          <a:p>
            <a:pPr indent="-360362" lvl="0" marL="341312" marR="0" rtl="0" algn="l">
              <a:lnSpc>
                <a:spcPct val="100000"/>
              </a:lnSpc>
              <a:spcBef>
                <a:spcPts val="0"/>
              </a:spcBef>
              <a:spcAft>
                <a:spcPts val="0"/>
              </a:spcAft>
              <a:buClr>
                <a:srgbClr val="6B9F25"/>
              </a:buClr>
              <a:buSzPts val="1700"/>
              <a:buFont typeface="Noto Sans"/>
              <a:buChar char="▪"/>
            </a:pPr>
            <a:r>
              <a:rPr b="0" i="0" lang="en-US" sz="2300" u="none" cap="none" strike="noStrike">
                <a:solidFill>
                  <a:srgbClr val="000000"/>
                </a:solidFill>
                <a:latin typeface="Avenir"/>
                <a:ea typeface="Avenir"/>
                <a:cs typeface="Avenir"/>
                <a:sym typeface="Avenir"/>
              </a:rPr>
              <a:t>Email reimbursement forms, along with digital receipts, to </a:t>
            </a:r>
            <a:r>
              <a:rPr lang="en-US" sz="2300">
                <a:latin typeface="Avenir"/>
                <a:ea typeface="Avenir"/>
                <a:cs typeface="Avenir"/>
                <a:sym typeface="Avenir"/>
              </a:rPr>
              <a:t>Megan Goller</a:t>
            </a:r>
            <a:r>
              <a:rPr b="0" i="0" lang="en-US" sz="2300" u="none" cap="none" strike="noStrike">
                <a:solidFill>
                  <a:srgbClr val="000000"/>
                </a:solidFill>
                <a:latin typeface="Avenir"/>
                <a:ea typeface="Avenir"/>
                <a:cs typeface="Avenir"/>
                <a:sym typeface="Avenir"/>
              </a:rPr>
              <a:t> </a:t>
            </a:r>
            <a:r>
              <a:rPr lang="en-US" sz="2300" u="sng">
                <a:solidFill>
                  <a:schemeClr val="hlink"/>
                </a:solidFill>
                <a:latin typeface="Times New Roman"/>
                <a:ea typeface="Times New Roman"/>
                <a:cs typeface="Times New Roman"/>
                <a:sym typeface="Times New Roman"/>
                <a:hlinkClick r:id="rId3"/>
              </a:rPr>
              <a:t>mgoller</a:t>
            </a:r>
            <a:r>
              <a:rPr b="0" i="0" lang="en-US" sz="2300" u="sng" cap="none" strike="noStrike">
                <a:solidFill>
                  <a:schemeClr val="hlink"/>
                </a:solidFill>
                <a:latin typeface="Times New Roman"/>
                <a:ea typeface="Times New Roman"/>
                <a:cs typeface="Times New Roman"/>
                <a:sym typeface="Times New Roman"/>
                <a:hlinkClick r:id="rId4"/>
              </a:rPr>
              <a:t>@carthage.</a:t>
            </a:r>
            <a:r>
              <a:rPr b="0" i="0" lang="en-US" sz="2300" u="sng" cap="none" strike="noStrike">
                <a:solidFill>
                  <a:schemeClr val="hlink"/>
                </a:solidFill>
                <a:latin typeface="Times New Roman"/>
                <a:ea typeface="Times New Roman"/>
                <a:cs typeface="Times New Roman"/>
                <a:sym typeface="Times New Roman"/>
                <a:hlinkClick r:id="rId5"/>
                <a:extLst>
                  <a:ext uri="http://customooxmlschemas.google.com/">
                    <go:slidesCustomData xmlns:go="http://customooxmlschemas.google.com/" textRoundtripDataId="19"/>
                  </a:ext>
                </a:extLst>
              </a:rPr>
              <a:t>edu</a:t>
            </a:r>
            <a:endParaRPr b="0" i="0" sz="1700" u="none" cap="none" strike="noStrike">
              <a:solidFill>
                <a:srgbClr val="000000"/>
              </a:solidFill>
              <a:latin typeface="Arial"/>
              <a:ea typeface="Arial"/>
              <a:cs typeface="Arial"/>
              <a:sym typeface="Arial"/>
            </a:endParaRPr>
          </a:p>
        </p:txBody>
      </p:sp>
      <p:pic>
        <p:nvPicPr>
          <p:cNvPr id="587" name="Google Shape;587;p43"/>
          <p:cNvPicPr preferRelativeResize="0"/>
          <p:nvPr/>
        </p:nvPicPr>
        <p:blipFill>
          <a:blip r:embed="rId6">
            <a:alphaModFix/>
          </a:blip>
          <a:stretch>
            <a:fillRect/>
          </a:stretch>
        </p:blipFill>
        <p:spPr>
          <a:xfrm>
            <a:off x="5133553" y="1293825"/>
            <a:ext cx="3628375" cy="2414651"/>
          </a:xfrm>
          <a:prstGeom prst="rect">
            <a:avLst/>
          </a:prstGeom>
          <a:noFill/>
          <a:ln>
            <a:noFill/>
          </a:ln>
        </p:spPr>
      </p:pic>
      <p:pic>
        <p:nvPicPr>
          <p:cNvPr id="588" name="Google Shape;588;p43"/>
          <p:cNvPicPr preferRelativeResize="0"/>
          <p:nvPr/>
        </p:nvPicPr>
        <p:blipFill>
          <a:blip r:embed="rId7">
            <a:alphaModFix/>
          </a:blip>
          <a:stretch>
            <a:fillRect/>
          </a:stretch>
        </p:blipFill>
        <p:spPr>
          <a:xfrm>
            <a:off x="5209750" y="3899000"/>
            <a:ext cx="3516624" cy="2477925"/>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594" name="Shape 594"/>
        <p:cNvGrpSpPr/>
        <p:nvPr/>
      </p:nvGrpSpPr>
      <p:grpSpPr>
        <a:xfrm>
          <a:off x="0" y="0"/>
          <a:ext cx="0" cy="0"/>
          <a:chOff x="0" y="0"/>
          <a:chExt cx="0" cy="0"/>
        </a:xfrm>
      </p:grpSpPr>
      <p:sp>
        <p:nvSpPr>
          <p:cNvPr id="595" name="Google Shape;595;p44"/>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venir"/>
              <a:buNone/>
            </a:pPr>
            <a:fld id="{00000000-1234-1234-1234-123412341234}" type="slidenum">
              <a:rPr b="0" i="0" lang="en-US" sz="2400" u="none" cap="none" strike="noStrike">
                <a:solidFill>
                  <a:srgbClr val="000000"/>
                </a:solidFill>
                <a:latin typeface="Avenir"/>
                <a:ea typeface="Avenir"/>
                <a:cs typeface="Avenir"/>
                <a:sym typeface="Avenir"/>
              </a:rPr>
              <a:t>‹#›</a:t>
            </a:fld>
            <a:endParaRPr b="0" i="0" sz="1400" u="none" cap="none" strike="noStrike">
              <a:solidFill>
                <a:srgbClr val="000000"/>
              </a:solidFill>
              <a:latin typeface="Arial"/>
              <a:ea typeface="Arial"/>
              <a:cs typeface="Arial"/>
              <a:sym typeface="Arial"/>
            </a:endParaRPr>
          </a:p>
        </p:txBody>
      </p:sp>
      <p:sp>
        <p:nvSpPr>
          <p:cNvPr id="596" name="Google Shape;596;p44"/>
          <p:cNvSpPr txBox="1"/>
          <p:nvPr/>
        </p:nvSpPr>
        <p:spPr>
          <a:xfrm>
            <a:off x="228600" y="457200"/>
            <a:ext cx="8637587" cy="762000"/>
          </a:xfrm>
          <a:prstGeom prst="rect">
            <a:avLst/>
          </a:prstGeom>
          <a:noFill/>
          <a:ln>
            <a:noFill/>
          </a:ln>
        </p:spPr>
        <p:txBody>
          <a:bodyPr anchorCtr="0" anchor="t" bIns="46800" lIns="90000" spcFirstLastPara="1" rIns="90000" wrap="square" tIns="46800">
            <a:noAutofit/>
          </a:bodyPr>
          <a:lstStyle/>
          <a:p>
            <a:pPr indent="0" lvl="0" marL="0" marR="0" rtl="0" algn="ctr">
              <a:lnSpc>
                <a:spcPct val="100000"/>
              </a:lnSpc>
              <a:spcBef>
                <a:spcPts val="0"/>
              </a:spcBef>
              <a:spcAft>
                <a:spcPts val="0"/>
              </a:spcAft>
              <a:buClr>
                <a:srgbClr val="323232"/>
              </a:buClr>
              <a:buSzPts val="4400"/>
              <a:buFont typeface="Avenir"/>
              <a:buNone/>
            </a:pPr>
            <a:r>
              <a:rPr b="1" i="0" lang="en-US" sz="4400" u="none" cap="none" strike="noStrike">
                <a:solidFill>
                  <a:srgbClr val="323232"/>
                </a:solidFill>
                <a:latin typeface="Avenir"/>
                <a:ea typeface="Avenir"/>
                <a:cs typeface="Avenir"/>
                <a:sym typeface="Avenir"/>
              </a:rPr>
              <a:t>Patch Contest</a:t>
            </a:r>
            <a:endParaRPr b="0" i="0" sz="1400" u="none" cap="none" strike="noStrike">
              <a:solidFill>
                <a:srgbClr val="000000"/>
              </a:solidFill>
              <a:latin typeface="Arial"/>
              <a:ea typeface="Arial"/>
              <a:cs typeface="Arial"/>
              <a:sym typeface="Arial"/>
            </a:endParaRPr>
          </a:p>
        </p:txBody>
      </p:sp>
      <p:sp>
        <p:nvSpPr>
          <p:cNvPr id="597" name="Google Shape;597;p44"/>
          <p:cNvSpPr txBox="1"/>
          <p:nvPr/>
        </p:nvSpPr>
        <p:spPr>
          <a:xfrm>
            <a:off x="509587" y="1905000"/>
            <a:ext cx="8077200" cy="2667000"/>
          </a:xfrm>
          <a:prstGeom prst="rect">
            <a:avLst/>
          </a:prstGeom>
          <a:noFill/>
          <a:ln>
            <a:noFill/>
          </a:ln>
        </p:spPr>
        <p:txBody>
          <a:bodyPr anchorCtr="0" anchor="t" bIns="46800" lIns="90000" spcFirstLastPara="1" rIns="90000" wrap="square" tIns="46800">
            <a:noAutofit/>
          </a:bodyPr>
          <a:lstStyle/>
          <a:p>
            <a:pPr indent="-373062" lvl="0" marL="341312" marR="0" rtl="0" algn="l">
              <a:lnSpc>
                <a:spcPct val="100000"/>
              </a:lnSpc>
              <a:spcBef>
                <a:spcPts val="0"/>
              </a:spcBef>
              <a:spcAft>
                <a:spcPts val="0"/>
              </a:spcAft>
              <a:buClr>
                <a:schemeClr val="dk1"/>
              </a:buClr>
              <a:buSzPts val="1760"/>
              <a:buFont typeface="Noto Sans"/>
              <a:buChar char="▪"/>
            </a:pPr>
            <a:r>
              <a:rPr lang="en-US" sz="2300">
                <a:solidFill>
                  <a:schemeClr val="dk1"/>
                </a:solidFill>
                <a:latin typeface="Avenir"/>
                <a:ea typeface="Avenir"/>
                <a:cs typeface="Avenir"/>
                <a:sym typeface="Avenir"/>
              </a:rPr>
              <a:t>FNL </a:t>
            </a:r>
            <a:r>
              <a:rPr b="0" i="0" lang="en-US" sz="2300" u="none" cap="none" strike="noStrike">
                <a:solidFill>
                  <a:schemeClr val="dk1"/>
                </a:solidFill>
                <a:latin typeface="Avenir"/>
                <a:ea typeface="Avenir"/>
                <a:cs typeface="Avenir"/>
                <a:sym typeface="Avenir"/>
              </a:rPr>
              <a:t> participants can enter</a:t>
            </a:r>
            <a:endParaRPr b="0" i="0" sz="1900" u="none" cap="none" strike="noStrike">
              <a:solidFill>
                <a:schemeClr val="dk1"/>
              </a:solidFill>
              <a:latin typeface="Arial"/>
              <a:ea typeface="Arial"/>
              <a:cs typeface="Arial"/>
              <a:sym typeface="Arial"/>
            </a:endParaRPr>
          </a:p>
          <a:p>
            <a:pPr indent="-373062" lvl="0" marL="341312" marR="0" rtl="0" algn="l">
              <a:lnSpc>
                <a:spcPct val="100000"/>
              </a:lnSpc>
              <a:spcBef>
                <a:spcPts val="400"/>
              </a:spcBef>
              <a:spcAft>
                <a:spcPts val="0"/>
              </a:spcAft>
              <a:buClr>
                <a:schemeClr val="dk1"/>
              </a:buClr>
              <a:buSzPts val="1760"/>
              <a:buFont typeface="Noto Sans"/>
              <a:buChar char="▪"/>
            </a:pPr>
            <a:r>
              <a:rPr b="0" i="0" lang="en-US" sz="2300" u="none" cap="none" strike="noStrike">
                <a:solidFill>
                  <a:schemeClr val="dk1"/>
                </a:solidFill>
                <a:latin typeface="Avenir"/>
                <a:ea typeface="Avenir"/>
                <a:cs typeface="Avenir"/>
                <a:sym typeface="Avenir"/>
              </a:rPr>
              <a:t>Individuals or Groups</a:t>
            </a:r>
            <a:endParaRPr b="0" i="0" sz="1900" u="none" cap="none" strike="noStrike">
              <a:solidFill>
                <a:schemeClr val="dk1"/>
              </a:solidFill>
              <a:latin typeface="Arial"/>
              <a:ea typeface="Arial"/>
              <a:cs typeface="Arial"/>
              <a:sym typeface="Arial"/>
            </a:endParaRPr>
          </a:p>
          <a:p>
            <a:pPr indent="-373062" lvl="0" marL="341312" marR="0" rtl="0" algn="l">
              <a:lnSpc>
                <a:spcPct val="100000"/>
              </a:lnSpc>
              <a:spcBef>
                <a:spcPts val="400"/>
              </a:spcBef>
              <a:spcAft>
                <a:spcPts val="0"/>
              </a:spcAft>
              <a:buClr>
                <a:schemeClr val="dk1"/>
              </a:buClr>
              <a:buSzPts val="1760"/>
              <a:buFont typeface="Noto Sans"/>
              <a:buChar char="▪"/>
            </a:pPr>
            <a:r>
              <a:rPr b="0" i="0" lang="en-US" sz="2300" u="none" cap="none" strike="noStrike">
                <a:solidFill>
                  <a:schemeClr val="dk1"/>
                </a:solidFill>
                <a:latin typeface="Avenir"/>
                <a:ea typeface="Avenir"/>
                <a:cs typeface="Avenir"/>
                <a:sym typeface="Avenir"/>
              </a:rPr>
              <a:t>Details announced in November</a:t>
            </a:r>
            <a:endParaRPr b="0" i="0" sz="1900" u="none" cap="none" strike="noStrike">
              <a:solidFill>
                <a:schemeClr val="dk1"/>
              </a:solidFill>
              <a:latin typeface="Arial"/>
              <a:ea typeface="Arial"/>
              <a:cs typeface="Arial"/>
              <a:sym typeface="Arial"/>
            </a:endParaRPr>
          </a:p>
          <a:p>
            <a:pPr indent="-373062" lvl="0" marL="341312" marR="0" rtl="0" algn="l">
              <a:lnSpc>
                <a:spcPct val="100000"/>
              </a:lnSpc>
              <a:spcBef>
                <a:spcPts val="400"/>
              </a:spcBef>
              <a:spcAft>
                <a:spcPts val="0"/>
              </a:spcAft>
              <a:buClr>
                <a:schemeClr val="dk1"/>
              </a:buClr>
              <a:buSzPts val="1760"/>
              <a:buFont typeface="Noto Sans"/>
              <a:buChar char="▪"/>
            </a:pPr>
            <a:r>
              <a:rPr b="0" i="0" lang="en-US" sz="2300" u="none" cap="none" strike="noStrike">
                <a:solidFill>
                  <a:schemeClr val="dk1"/>
                </a:solidFill>
                <a:latin typeface="Avenir"/>
                <a:ea typeface="Avenir"/>
                <a:cs typeface="Avenir"/>
                <a:sym typeface="Avenir"/>
              </a:rPr>
              <a:t>Due in February 2</a:t>
            </a:r>
            <a:r>
              <a:rPr lang="en-US" sz="2300">
                <a:solidFill>
                  <a:schemeClr val="dk1"/>
                </a:solidFill>
                <a:latin typeface="Avenir"/>
                <a:ea typeface="Avenir"/>
                <a:cs typeface="Avenir"/>
                <a:sym typeface="Avenir"/>
              </a:rPr>
              <a:t>0</a:t>
            </a:r>
            <a:r>
              <a:rPr b="0" i="0" lang="en-US" sz="2300" u="none" cap="none" strike="noStrike">
                <a:solidFill>
                  <a:schemeClr val="dk1"/>
                </a:solidFill>
                <a:latin typeface="Avenir"/>
                <a:ea typeface="Avenir"/>
                <a:cs typeface="Avenir"/>
                <a:sym typeface="Avenir"/>
              </a:rPr>
              <a:t>, 202</a:t>
            </a:r>
            <a:r>
              <a:rPr lang="en-US" sz="2300">
                <a:solidFill>
                  <a:schemeClr val="dk1"/>
                </a:solidFill>
                <a:latin typeface="Avenir"/>
                <a:ea typeface="Avenir"/>
                <a:cs typeface="Avenir"/>
                <a:sym typeface="Avenir"/>
              </a:rPr>
              <a:t>3</a:t>
            </a:r>
            <a:endParaRPr b="0" i="0" sz="1900" u="none" cap="none" strike="noStrike">
              <a:solidFill>
                <a:schemeClr val="dk1"/>
              </a:solidFill>
              <a:latin typeface="Arial"/>
              <a:ea typeface="Arial"/>
              <a:cs typeface="Arial"/>
              <a:sym typeface="Arial"/>
            </a:endParaRPr>
          </a:p>
          <a:p>
            <a:pPr indent="-341312" lvl="0" marL="341312" marR="0" rtl="0" algn="l">
              <a:lnSpc>
                <a:spcPct val="100000"/>
              </a:lnSpc>
              <a:spcBef>
                <a:spcPts val="400"/>
              </a:spcBef>
              <a:spcAft>
                <a:spcPts val="0"/>
              </a:spcAft>
              <a:buClr>
                <a:schemeClr val="lt1"/>
              </a:buClr>
              <a:buSzPts val="1800"/>
              <a:buFont typeface="Times New Roman"/>
              <a:buNone/>
            </a:pPr>
            <a:r>
              <a:t/>
            </a:r>
            <a:endParaRPr b="0" i="0" sz="1800" u="none" cap="none" strike="noStrike">
              <a:solidFill>
                <a:srgbClr val="000000"/>
              </a:solidFill>
              <a:latin typeface="Avenir"/>
              <a:ea typeface="Avenir"/>
              <a:cs typeface="Avenir"/>
              <a:sym typeface="Avenir"/>
            </a:endParaRPr>
          </a:p>
          <a:p>
            <a:pPr indent="-341312" lvl="0" marL="341312" marR="0" rtl="0" algn="l">
              <a:lnSpc>
                <a:spcPct val="100000"/>
              </a:lnSpc>
              <a:spcBef>
                <a:spcPts val="400"/>
              </a:spcBef>
              <a:spcAft>
                <a:spcPts val="0"/>
              </a:spcAft>
              <a:buClr>
                <a:schemeClr val="lt1"/>
              </a:buClr>
              <a:buSzPts val="1800"/>
              <a:buFont typeface="Times New Roman"/>
              <a:buNone/>
            </a:pPr>
            <a:r>
              <a:t/>
            </a:r>
            <a:endParaRPr b="0" i="0" sz="18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venir"/>
              <a:ea typeface="Avenir"/>
              <a:cs typeface="Avenir"/>
              <a:sym typeface="Avenir"/>
            </a:endParaRPr>
          </a:p>
        </p:txBody>
      </p:sp>
      <p:sp>
        <p:nvSpPr>
          <p:cNvPr id="598" name="Google Shape;598;p44"/>
          <p:cNvSpPr txBox="1"/>
          <p:nvPr/>
        </p:nvSpPr>
        <p:spPr>
          <a:xfrm>
            <a:off x="509587" y="3730512"/>
            <a:ext cx="5410200" cy="2895900"/>
          </a:xfrm>
          <a:prstGeom prst="rect">
            <a:avLst/>
          </a:prstGeom>
          <a:noFill/>
          <a:ln>
            <a:noFill/>
          </a:ln>
        </p:spPr>
        <p:txBody>
          <a:bodyPr anchorCtr="0" anchor="t" bIns="46800" lIns="90000" spcFirstLastPara="1" rIns="90000" wrap="square" tIns="46800">
            <a:spAutoFit/>
          </a:bodyPr>
          <a:lstStyle/>
          <a:p>
            <a:pPr indent="0" lvl="0" marL="0" marR="0" rtl="0" algn="r">
              <a:lnSpc>
                <a:spcPct val="100000"/>
              </a:lnSpc>
              <a:spcBef>
                <a:spcPts val="0"/>
              </a:spcBef>
              <a:spcAft>
                <a:spcPts val="0"/>
              </a:spcAft>
              <a:buClr>
                <a:schemeClr val="lt1"/>
              </a:buClr>
              <a:buSzPts val="1400"/>
              <a:buFont typeface="Times New Roman"/>
              <a:buNone/>
            </a:pPr>
            <a:r>
              <a:t/>
            </a:r>
            <a:endParaRPr b="0" i="1" sz="1400" u="none" cap="none" strike="noStrike">
              <a:solidFill>
                <a:srgbClr val="000000"/>
              </a:solidFill>
              <a:latin typeface="Avenir"/>
              <a:ea typeface="Avenir"/>
              <a:cs typeface="Avenir"/>
              <a:sym typeface="Avenir"/>
            </a:endParaRPr>
          </a:p>
          <a:p>
            <a:pPr indent="0" lvl="0" marL="0" marR="0" rtl="0" algn="r">
              <a:lnSpc>
                <a:spcPct val="100000"/>
              </a:lnSpc>
              <a:spcBef>
                <a:spcPts val="0"/>
              </a:spcBef>
              <a:spcAft>
                <a:spcPts val="0"/>
              </a:spcAft>
              <a:buClr>
                <a:srgbClr val="000000"/>
              </a:buClr>
              <a:buSzPts val="1400"/>
              <a:buFont typeface="Avenir"/>
              <a:buNone/>
            </a:pPr>
            <a:r>
              <a:rPr b="0" i="1" lang="en-US" sz="1400" u="none" cap="none" strike="noStrike">
                <a:solidFill>
                  <a:srgbClr val="000000"/>
                </a:solidFill>
                <a:latin typeface="Avenir"/>
                <a:ea typeface="Avenir"/>
                <a:cs typeface="Avenir"/>
                <a:sym typeface="Avenir"/>
              </a:rPr>
              <a:t>Janna Steen, Nueta Hidatsa Sahnish </a:t>
            </a:r>
            <a:r>
              <a:rPr b="0" i="1" lang="en-US" sz="1400" u="none" cap="none" strike="noStrike">
                <a:solidFill>
                  <a:srgbClr val="000000"/>
                </a:solidFill>
                <a:latin typeface="Avenir"/>
                <a:ea typeface="Avenir"/>
                <a:cs typeface="Avenir"/>
                <a:sym typeface="Avenir"/>
                <a:extLst>
                  <a:ext uri="http://customooxmlschemas.google.com/">
                    <go:slidesCustomData xmlns:go="http://customooxmlschemas.google.com/" textRoundtripDataId="20"/>
                  </a:ext>
                </a:extLst>
              </a:rPr>
              <a:t>College </a:t>
            </a:r>
            <a:endParaRPr b="0" i="0" sz="1400" u="none" cap="none" strike="noStrike">
              <a:solidFill>
                <a:srgbClr val="000000"/>
              </a:solidFill>
              <a:latin typeface="Arial"/>
              <a:ea typeface="Arial"/>
              <a:cs typeface="Arial"/>
              <a:sym typeface="Arial"/>
            </a:endParaRPr>
          </a:p>
          <a:p>
            <a:pPr indent="0" lvl="0" marL="0" marR="0" rtl="0" algn="r">
              <a:lnSpc>
                <a:spcPct val="100000"/>
              </a:lnSpc>
              <a:spcBef>
                <a:spcPts val="0"/>
              </a:spcBef>
              <a:spcAft>
                <a:spcPts val="0"/>
              </a:spcAft>
              <a:buClr>
                <a:srgbClr val="000000"/>
              </a:buClr>
              <a:buSzPts val="1400"/>
              <a:buFont typeface="Avenir"/>
              <a:buNone/>
            </a:pPr>
            <a:r>
              <a:rPr b="0" i="1" lang="en-US" sz="1400" u="none" cap="none" strike="noStrike">
                <a:solidFill>
                  <a:srgbClr val="000000"/>
                </a:solidFill>
                <a:latin typeface="Avenir"/>
                <a:ea typeface="Avenir"/>
                <a:cs typeface="Avenir"/>
                <a:sym typeface="Avenir"/>
              </a:rPr>
              <a:t>2020 Winning Design</a:t>
            </a:r>
            <a:endParaRPr b="0" i="0" sz="1400" u="none" cap="none" strike="noStrike">
              <a:solidFill>
                <a:srgbClr val="000000"/>
              </a:solidFill>
              <a:latin typeface="Arial"/>
              <a:ea typeface="Arial"/>
              <a:cs typeface="Arial"/>
              <a:sym typeface="Arial"/>
            </a:endParaRPr>
          </a:p>
          <a:p>
            <a:pPr indent="0" lvl="0" marL="0" marR="0" rtl="0" algn="r">
              <a:lnSpc>
                <a:spcPct val="100000"/>
              </a:lnSpc>
              <a:spcBef>
                <a:spcPts val="0"/>
              </a:spcBef>
              <a:spcAft>
                <a:spcPts val="0"/>
              </a:spcAft>
              <a:buClr>
                <a:srgbClr val="000000"/>
              </a:buClr>
              <a:buSzPts val="1400"/>
              <a:buFont typeface="Avenir"/>
              <a:buNone/>
            </a:pPr>
            <a:r>
              <a:rPr b="0" i="1" lang="en-US" sz="1400" u="none" cap="none" strike="noStrike">
                <a:solidFill>
                  <a:srgbClr val="000000"/>
                </a:solidFill>
                <a:latin typeface="Avenir"/>
                <a:ea typeface="Avenir"/>
                <a:cs typeface="Avenir"/>
                <a:sym typeface="Avenir"/>
              </a:rPr>
              <a:t>2020 Competitions: Moon Capsule and Moon Lander Vehicle </a:t>
            </a:r>
            <a:endParaRPr b="0" i="0" sz="1400" u="none" cap="none" strike="noStrike">
              <a:solidFill>
                <a:srgbClr val="000000"/>
              </a:solidFill>
              <a:latin typeface="Arial"/>
              <a:ea typeface="Arial"/>
              <a:cs typeface="Arial"/>
              <a:sym typeface="Arial"/>
            </a:endParaRPr>
          </a:p>
          <a:p>
            <a:pPr indent="0" lvl="0" marL="0" marR="0" rtl="0" algn="r">
              <a:lnSpc>
                <a:spcPct val="100000"/>
              </a:lnSpc>
              <a:spcBef>
                <a:spcPts val="0"/>
              </a:spcBef>
              <a:spcAft>
                <a:spcPts val="0"/>
              </a:spcAft>
              <a:buClr>
                <a:schemeClr val="lt1"/>
              </a:buClr>
              <a:buSzPts val="1400"/>
              <a:buFont typeface="Times New Roman"/>
              <a:buNone/>
            </a:pPr>
            <a:r>
              <a:t/>
            </a:r>
            <a:endParaRPr b="0" i="1" sz="1400" u="none" cap="none" strike="noStrike">
              <a:solidFill>
                <a:srgbClr val="000000"/>
              </a:solidFill>
              <a:latin typeface="Avenir"/>
              <a:ea typeface="Avenir"/>
              <a:cs typeface="Avenir"/>
              <a:sym typeface="Avenir"/>
            </a:endParaRPr>
          </a:p>
          <a:p>
            <a:pPr indent="0" lvl="0" marL="0" marR="0" rtl="0" algn="r">
              <a:lnSpc>
                <a:spcPct val="100000"/>
              </a:lnSpc>
              <a:spcBef>
                <a:spcPts val="0"/>
              </a:spcBef>
              <a:spcAft>
                <a:spcPts val="0"/>
              </a:spcAft>
              <a:buClr>
                <a:srgbClr val="000000"/>
              </a:buClr>
              <a:buSzPts val="1400"/>
              <a:buFont typeface="Avenir"/>
              <a:buNone/>
            </a:pPr>
            <a:r>
              <a:rPr b="0" i="1" lang="en-US" sz="1400" u="none" cap="none" strike="noStrike">
                <a:solidFill>
                  <a:srgbClr val="000000"/>
                </a:solidFill>
                <a:latin typeface="Avenir"/>
                <a:ea typeface="Avenir"/>
                <a:cs typeface="Avenir"/>
                <a:sym typeface="Avenir"/>
              </a:rPr>
              <a:t>Alex Armendariz, Cal Poly Pomona</a:t>
            </a:r>
            <a:endParaRPr b="0" i="0" sz="1400" u="none" cap="none" strike="noStrike">
              <a:solidFill>
                <a:srgbClr val="000000"/>
              </a:solidFill>
              <a:latin typeface="Arial"/>
              <a:ea typeface="Arial"/>
              <a:cs typeface="Arial"/>
              <a:sym typeface="Arial"/>
            </a:endParaRPr>
          </a:p>
          <a:p>
            <a:pPr indent="0" lvl="0" marL="0" marR="0" rtl="0" algn="r">
              <a:lnSpc>
                <a:spcPct val="100000"/>
              </a:lnSpc>
              <a:spcBef>
                <a:spcPts val="0"/>
              </a:spcBef>
              <a:spcAft>
                <a:spcPts val="0"/>
              </a:spcAft>
              <a:buClr>
                <a:srgbClr val="000000"/>
              </a:buClr>
              <a:buSzPts val="1400"/>
              <a:buFont typeface="Avenir"/>
              <a:buNone/>
            </a:pPr>
            <a:r>
              <a:rPr b="0" i="1" lang="en-US" sz="1400" u="none" cap="none" strike="noStrike">
                <a:solidFill>
                  <a:srgbClr val="000000"/>
                </a:solidFill>
                <a:latin typeface="Avenir"/>
                <a:ea typeface="Avenir"/>
                <a:cs typeface="Avenir"/>
                <a:sym typeface="Avenir"/>
              </a:rPr>
              <a:t>2021 Winning Design</a:t>
            </a:r>
            <a:endParaRPr b="0" i="0" sz="1400" u="none" cap="none" strike="noStrike">
              <a:solidFill>
                <a:srgbClr val="000000"/>
              </a:solidFill>
              <a:latin typeface="Arial"/>
              <a:ea typeface="Arial"/>
              <a:cs typeface="Arial"/>
              <a:sym typeface="Arial"/>
            </a:endParaRPr>
          </a:p>
          <a:p>
            <a:pPr indent="0" lvl="0" marL="0" marR="0" rtl="0" algn="r">
              <a:lnSpc>
                <a:spcPct val="100000"/>
              </a:lnSpc>
              <a:spcBef>
                <a:spcPts val="0"/>
              </a:spcBef>
              <a:spcAft>
                <a:spcPts val="0"/>
              </a:spcAft>
              <a:buClr>
                <a:srgbClr val="000000"/>
              </a:buClr>
              <a:buSzPts val="1400"/>
              <a:buFont typeface="Avenir"/>
              <a:buNone/>
            </a:pPr>
            <a:r>
              <a:rPr b="0" i="1" lang="en-US" sz="1400" u="none" cap="none" strike="noStrike">
                <a:solidFill>
                  <a:srgbClr val="000000"/>
                </a:solidFill>
                <a:latin typeface="Avenir"/>
                <a:ea typeface="Avenir"/>
                <a:cs typeface="Avenir"/>
                <a:sym typeface="Avenir"/>
              </a:rPr>
              <a:t>2021 Competition: Moon Warning Sensor System</a:t>
            </a:r>
            <a:endParaRPr b="0" i="1" sz="1400" u="none" cap="none" strike="noStrike">
              <a:solidFill>
                <a:srgbClr val="000000"/>
              </a:solidFill>
              <a:latin typeface="Avenir"/>
              <a:ea typeface="Avenir"/>
              <a:cs typeface="Avenir"/>
              <a:sym typeface="Avenir"/>
            </a:endParaRPr>
          </a:p>
          <a:p>
            <a:pPr indent="0" lvl="0" marL="0" marR="0" rtl="0" algn="r">
              <a:lnSpc>
                <a:spcPct val="100000"/>
              </a:lnSpc>
              <a:spcBef>
                <a:spcPts val="0"/>
              </a:spcBef>
              <a:spcAft>
                <a:spcPts val="0"/>
              </a:spcAft>
              <a:buClr>
                <a:srgbClr val="000000"/>
              </a:buClr>
              <a:buSzPts val="1400"/>
              <a:buFont typeface="Avenir"/>
              <a:buNone/>
            </a:pPr>
            <a:r>
              <a:t/>
            </a:r>
            <a:endParaRPr i="1">
              <a:latin typeface="Avenir"/>
              <a:ea typeface="Avenir"/>
              <a:cs typeface="Avenir"/>
              <a:sym typeface="Avenir"/>
            </a:endParaRPr>
          </a:p>
          <a:p>
            <a:pPr indent="0" lvl="0" marL="0" marR="0" rtl="0" algn="r">
              <a:lnSpc>
                <a:spcPct val="100000"/>
              </a:lnSpc>
              <a:spcBef>
                <a:spcPts val="0"/>
              </a:spcBef>
              <a:spcAft>
                <a:spcPts val="0"/>
              </a:spcAft>
              <a:buClr>
                <a:srgbClr val="000000"/>
              </a:buClr>
              <a:buSzPts val="1400"/>
              <a:buFont typeface="Avenir"/>
              <a:buNone/>
            </a:pPr>
            <a:r>
              <a:rPr i="1" lang="en-US">
                <a:latin typeface="Avenir"/>
                <a:ea typeface="Avenir"/>
                <a:cs typeface="Avenir"/>
                <a:sym typeface="Avenir"/>
              </a:rPr>
              <a:t>Evie Clark, University of Colorado, Boulder</a:t>
            </a:r>
            <a:br>
              <a:rPr i="1" lang="en-US">
                <a:latin typeface="Avenir"/>
                <a:ea typeface="Avenir"/>
                <a:cs typeface="Avenir"/>
                <a:sym typeface="Avenir"/>
              </a:rPr>
            </a:br>
            <a:r>
              <a:rPr i="1" lang="en-US">
                <a:latin typeface="Avenir"/>
                <a:ea typeface="Avenir"/>
                <a:cs typeface="Avenir"/>
                <a:sym typeface="Avenir"/>
              </a:rPr>
              <a:t>2022 Winning Design</a:t>
            </a:r>
            <a:endParaRPr i="1">
              <a:latin typeface="Avenir"/>
              <a:ea typeface="Avenir"/>
              <a:cs typeface="Avenir"/>
              <a:sym typeface="Avenir"/>
            </a:endParaRPr>
          </a:p>
          <a:p>
            <a:pPr indent="0" lvl="0" marL="0" marR="0" rtl="0" algn="r">
              <a:lnSpc>
                <a:spcPct val="100000"/>
              </a:lnSpc>
              <a:spcBef>
                <a:spcPts val="0"/>
              </a:spcBef>
              <a:spcAft>
                <a:spcPts val="0"/>
              </a:spcAft>
              <a:buClr>
                <a:srgbClr val="000000"/>
              </a:buClr>
              <a:buSzPts val="1400"/>
              <a:buFont typeface="Avenir"/>
              <a:buNone/>
            </a:pPr>
            <a:r>
              <a:rPr i="1" lang="en-US">
                <a:latin typeface="Avenir"/>
                <a:ea typeface="Avenir"/>
                <a:cs typeface="Avenir"/>
                <a:sym typeface="Avenir"/>
              </a:rPr>
              <a:t>2022 Competitions: Moon GPS and Mars Cold Gas Thruster </a:t>
            </a:r>
            <a:r>
              <a:rPr b="0" i="1" lang="en-US" sz="1400" u="none" cap="none" strike="noStrike">
                <a:solidFill>
                  <a:srgbClr val="000000"/>
                </a:solidFill>
                <a:latin typeface="Avenir"/>
                <a:ea typeface="Avenir"/>
                <a:cs typeface="Avenir"/>
                <a:sym typeface="Avenir"/>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1" sz="1400" u="none" cap="none" strike="noStrike">
              <a:solidFill>
                <a:srgbClr val="000000"/>
              </a:solidFill>
              <a:latin typeface="Avenir"/>
              <a:ea typeface="Avenir"/>
              <a:cs typeface="Avenir"/>
              <a:sym typeface="Avenir"/>
            </a:endParaRPr>
          </a:p>
        </p:txBody>
      </p:sp>
      <p:pic>
        <p:nvPicPr>
          <p:cNvPr id="599" name="Google Shape;599;p44"/>
          <p:cNvPicPr preferRelativeResize="0"/>
          <p:nvPr/>
        </p:nvPicPr>
        <p:blipFill rotWithShape="1">
          <a:blip r:embed="rId3">
            <a:alphaModFix/>
          </a:blip>
          <a:srcRect b="0" l="0" r="0" t="0"/>
          <a:stretch/>
        </p:blipFill>
        <p:spPr>
          <a:xfrm>
            <a:off x="6883563" y="1452992"/>
            <a:ext cx="1584975" cy="1564183"/>
          </a:xfrm>
          <a:prstGeom prst="rect">
            <a:avLst/>
          </a:prstGeom>
          <a:noFill/>
          <a:ln>
            <a:noFill/>
          </a:ln>
        </p:spPr>
      </p:pic>
      <p:pic>
        <p:nvPicPr>
          <p:cNvPr id="600" name="Google Shape;600;p44"/>
          <p:cNvPicPr preferRelativeResize="0"/>
          <p:nvPr/>
        </p:nvPicPr>
        <p:blipFill rotWithShape="1">
          <a:blip r:embed="rId4">
            <a:alphaModFix/>
          </a:blip>
          <a:srcRect b="0" l="0" r="0" t="0"/>
          <a:stretch/>
        </p:blipFill>
        <p:spPr>
          <a:xfrm>
            <a:off x="6883563" y="3250974"/>
            <a:ext cx="1584976" cy="1586126"/>
          </a:xfrm>
          <a:prstGeom prst="rect">
            <a:avLst/>
          </a:prstGeom>
          <a:noFill/>
          <a:ln>
            <a:noFill/>
          </a:ln>
        </p:spPr>
      </p:pic>
      <p:pic>
        <p:nvPicPr>
          <p:cNvPr id="601" name="Google Shape;601;p44"/>
          <p:cNvPicPr preferRelativeResize="0"/>
          <p:nvPr/>
        </p:nvPicPr>
        <p:blipFill>
          <a:blip r:embed="rId5">
            <a:alphaModFix/>
          </a:blip>
          <a:stretch>
            <a:fillRect/>
          </a:stretch>
        </p:blipFill>
        <p:spPr>
          <a:xfrm>
            <a:off x="6685462" y="4837100"/>
            <a:ext cx="1981200" cy="1981200"/>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607" name="Shape 607"/>
        <p:cNvGrpSpPr/>
        <p:nvPr/>
      </p:nvGrpSpPr>
      <p:grpSpPr>
        <a:xfrm>
          <a:off x="0" y="0"/>
          <a:ext cx="0" cy="0"/>
          <a:chOff x="0" y="0"/>
          <a:chExt cx="0" cy="0"/>
        </a:xfrm>
      </p:grpSpPr>
      <p:sp>
        <p:nvSpPr>
          <p:cNvPr id="608" name="Google Shape;608;p45"/>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venir"/>
              <a:buNone/>
            </a:pPr>
            <a:fld id="{00000000-1234-1234-1234-123412341234}" type="slidenum">
              <a:rPr b="0" i="0" lang="en-US" sz="2400" u="none" cap="none" strike="noStrike">
                <a:solidFill>
                  <a:srgbClr val="000000"/>
                </a:solidFill>
                <a:latin typeface="Avenir"/>
                <a:ea typeface="Avenir"/>
                <a:cs typeface="Avenir"/>
                <a:sym typeface="Avenir"/>
              </a:rPr>
              <a:t>‹#›</a:t>
            </a:fld>
            <a:endParaRPr b="0" i="0" sz="1400" u="none" cap="none" strike="noStrike">
              <a:solidFill>
                <a:srgbClr val="000000"/>
              </a:solidFill>
              <a:latin typeface="Arial"/>
              <a:ea typeface="Arial"/>
              <a:cs typeface="Arial"/>
              <a:sym typeface="Arial"/>
            </a:endParaRPr>
          </a:p>
        </p:txBody>
      </p:sp>
      <p:sp>
        <p:nvSpPr>
          <p:cNvPr id="609" name="Google Shape;609;p45"/>
          <p:cNvSpPr txBox="1"/>
          <p:nvPr/>
        </p:nvSpPr>
        <p:spPr>
          <a:xfrm>
            <a:off x="-444500" y="603250"/>
            <a:ext cx="8637587" cy="762000"/>
          </a:xfrm>
          <a:prstGeom prst="rect">
            <a:avLst/>
          </a:prstGeom>
          <a:noFill/>
          <a:ln>
            <a:noFill/>
          </a:ln>
        </p:spPr>
        <p:txBody>
          <a:bodyPr anchorCtr="0" anchor="t" bIns="46800" lIns="90000" spcFirstLastPara="1" rIns="90000" wrap="square" tIns="46800">
            <a:noAutofit/>
          </a:bodyPr>
          <a:lstStyle/>
          <a:p>
            <a:pPr indent="0" lvl="0" marL="0" marR="0" rtl="0" algn="ctr">
              <a:lnSpc>
                <a:spcPct val="100000"/>
              </a:lnSpc>
              <a:spcBef>
                <a:spcPts val="0"/>
              </a:spcBef>
              <a:spcAft>
                <a:spcPts val="0"/>
              </a:spcAft>
              <a:buClr>
                <a:srgbClr val="323232"/>
              </a:buClr>
              <a:buSzPts val="4400"/>
              <a:buFont typeface="Avenir"/>
              <a:buNone/>
            </a:pPr>
            <a:r>
              <a:rPr b="1" i="0" lang="en-US" sz="4400" u="none" cap="none" strike="noStrike">
                <a:solidFill>
                  <a:srgbClr val="323232"/>
                </a:solidFill>
                <a:latin typeface="Avenir"/>
                <a:ea typeface="Avenir"/>
                <a:cs typeface="Avenir"/>
                <a:sym typeface="Avenir"/>
              </a:rPr>
              <a:t>#IAMFNL</a:t>
            </a:r>
            <a:endParaRPr b="0" i="0" sz="1400" u="none" cap="none" strike="noStrike">
              <a:solidFill>
                <a:srgbClr val="000000"/>
              </a:solidFill>
              <a:latin typeface="Arial"/>
              <a:ea typeface="Arial"/>
              <a:cs typeface="Arial"/>
              <a:sym typeface="Arial"/>
            </a:endParaRPr>
          </a:p>
        </p:txBody>
      </p:sp>
      <p:sp>
        <p:nvSpPr>
          <p:cNvPr id="610" name="Google Shape;610;p45"/>
          <p:cNvSpPr txBox="1"/>
          <p:nvPr/>
        </p:nvSpPr>
        <p:spPr>
          <a:xfrm>
            <a:off x="609600" y="2160587"/>
            <a:ext cx="8077200" cy="2667000"/>
          </a:xfrm>
          <a:prstGeom prst="rect">
            <a:avLst/>
          </a:prstGeom>
          <a:noFill/>
          <a:ln>
            <a:noFill/>
          </a:ln>
        </p:spPr>
        <p:txBody>
          <a:bodyPr anchorCtr="0" anchor="t" bIns="46800" lIns="90000" spcFirstLastPara="1" rIns="90000" wrap="square" tIns="46800">
            <a:noAutofit/>
          </a:bodyPr>
          <a:lstStyle/>
          <a:p>
            <a:pPr indent="-328612" lvl="0" marL="341312" marR="0" rtl="0" algn="l">
              <a:lnSpc>
                <a:spcPct val="100000"/>
              </a:lnSpc>
              <a:spcBef>
                <a:spcPts val="0"/>
              </a:spcBef>
              <a:spcAft>
                <a:spcPts val="0"/>
              </a:spcAft>
              <a:buClr>
                <a:srgbClr val="6B9F25"/>
              </a:buClr>
              <a:buSzPts val="2040"/>
              <a:buFont typeface="Noto Sans"/>
              <a:buChar char="■"/>
            </a:pPr>
            <a:r>
              <a:rPr b="0" i="0" lang="en-US" sz="3100" u="none" cap="none" strike="noStrike">
                <a:solidFill>
                  <a:srgbClr val="000000"/>
                </a:solidFill>
                <a:latin typeface="Avenir"/>
                <a:ea typeface="Avenir"/>
                <a:cs typeface="Avenir"/>
                <a:sym typeface="Avenir"/>
              </a:rPr>
              <a:t>Send </a:t>
            </a:r>
            <a:r>
              <a:rPr b="0" i="0" lang="en-US" sz="3100" u="none" cap="none" strike="noStrike">
                <a:solidFill>
                  <a:srgbClr val="547E1B"/>
                </a:solidFill>
                <a:latin typeface="Avenir"/>
                <a:ea typeface="Avenir"/>
                <a:cs typeface="Avenir"/>
                <a:sym typeface="Avenir"/>
              </a:rPr>
              <a:t>#IAMFNL</a:t>
            </a:r>
            <a:r>
              <a:rPr b="0" i="0" lang="en-US" sz="3100" u="none" cap="none" strike="noStrike">
                <a:solidFill>
                  <a:srgbClr val="000000"/>
                </a:solidFill>
                <a:latin typeface="Avenir"/>
                <a:ea typeface="Avenir"/>
                <a:cs typeface="Avenir"/>
                <a:sym typeface="Avenir"/>
              </a:rPr>
              <a:t> a 30-second video clip</a:t>
            </a:r>
            <a:endParaRPr b="0" i="0" sz="1300" u="none" cap="none" strike="noStrike">
              <a:solidFill>
                <a:srgbClr val="000000"/>
              </a:solidFill>
              <a:latin typeface="Arial"/>
              <a:ea typeface="Arial"/>
              <a:cs typeface="Arial"/>
              <a:sym typeface="Arial"/>
            </a:endParaRPr>
          </a:p>
          <a:p>
            <a:pPr indent="-328612" lvl="0" marL="341312" marR="0" rtl="0" algn="l">
              <a:lnSpc>
                <a:spcPct val="100000"/>
              </a:lnSpc>
              <a:spcBef>
                <a:spcPts val="800"/>
              </a:spcBef>
              <a:spcAft>
                <a:spcPts val="0"/>
              </a:spcAft>
              <a:buClr>
                <a:srgbClr val="6B9F25"/>
              </a:buClr>
              <a:buSzPts val="2040"/>
              <a:buFont typeface="Noto Sans"/>
              <a:buChar char="■"/>
            </a:pPr>
            <a:r>
              <a:rPr b="0" i="0" lang="en-US" sz="3100" u="none" cap="none" strike="noStrike">
                <a:solidFill>
                  <a:srgbClr val="000000"/>
                </a:solidFill>
                <a:latin typeface="Avenir"/>
                <a:ea typeface="Avenir"/>
                <a:cs typeface="Avenir"/>
                <a:sym typeface="Avenir"/>
              </a:rPr>
              <a:t>Send </a:t>
            </a:r>
            <a:r>
              <a:rPr b="0" i="0" lang="en-US" sz="3100" u="none" cap="none" strike="noStrike">
                <a:solidFill>
                  <a:srgbClr val="547E1B"/>
                </a:solidFill>
                <a:latin typeface="Avenir"/>
                <a:ea typeface="Avenir"/>
                <a:cs typeface="Avenir"/>
                <a:sym typeface="Avenir"/>
              </a:rPr>
              <a:t>#IAMFNL</a:t>
            </a:r>
            <a:r>
              <a:rPr b="0" i="0" lang="en-US" sz="3100" u="none" cap="none" strike="noStrike">
                <a:solidFill>
                  <a:srgbClr val="000000"/>
                </a:solidFill>
                <a:latin typeface="Avenir"/>
                <a:ea typeface="Avenir"/>
                <a:cs typeface="Avenir"/>
                <a:sym typeface="Avenir"/>
              </a:rPr>
              <a:t> photos </a:t>
            </a:r>
            <a:endParaRPr b="0" i="0" sz="1300" u="none" cap="none" strike="noStrike">
              <a:solidFill>
                <a:srgbClr val="000000"/>
              </a:solidFill>
              <a:latin typeface="Arial"/>
              <a:ea typeface="Arial"/>
              <a:cs typeface="Arial"/>
              <a:sym typeface="Arial"/>
            </a:endParaRPr>
          </a:p>
          <a:p>
            <a:pPr indent="-328612" lvl="0" marL="341312" marR="0" rtl="0" algn="l">
              <a:lnSpc>
                <a:spcPct val="100000"/>
              </a:lnSpc>
              <a:spcBef>
                <a:spcPts val="800"/>
              </a:spcBef>
              <a:spcAft>
                <a:spcPts val="0"/>
              </a:spcAft>
              <a:buClr>
                <a:srgbClr val="6B9F25"/>
              </a:buClr>
              <a:buSzPts val="2040"/>
              <a:buFont typeface="Noto Sans"/>
              <a:buChar char="■"/>
            </a:pPr>
            <a:r>
              <a:rPr b="0" i="0" lang="en-US" sz="3100" u="none" cap="none" strike="noStrike">
                <a:solidFill>
                  <a:srgbClr val="000000"/>
                </a:solidFill>
                <a:latin typeface="Avenir"/>
                <a:ea typeface="Avenir"/>
                <a:cs typeface="Avenir"/>
                <a:sym typeface="Avenir"/>
              </a:rPr>
              <a:t>Tag </a:t>
            </a:r>
            <a:r>
              <a:rPr b="0" i="0" lang="en-US" sz="3100" u="none" cap="none" strike="noStrike">
                <a:solidFill>
                  <a:srgbClr val="547E1B"/>
                </a:solidFill>
                <a:latin typeface="Avenir"/>
                <a:ea typeface="Avenir"/>
                <a:cs typeface="Avenir"/>
                <a:sym typeface="Avenir"/>
              </a:rPr>
              <a:t>Wisconsin Space Grant Consortium</a:t>
            </a:r>
            <a:r>
              <a:rPr b="0" i="0" lang="en-US" sz="3100" u="none" cap="none" strike="noStrike">
                <a:solidFill>
                  <a:srgbClr val="000000"/>
                </a:solidFill>
                <a:latin typeface="Avenir"/>
                <a:ea typeface="Avenir"/>
                <a:cs typeface="Avenir"/>
                <a:sym typeface="Avenir"/>
              </a:rPr>
              <a:t> in videos and photos</a:t>
            </a:r>
            <a:endParaRPr b="0" i="0" sz="1300" u="none" cap="none" strike="noStrike">
              <a:solidFill>
                <a:srgbClr val="000000"/>
              </a:solidFill>
              <a:latin typeface="Arial"/>
              <a:ea typeface="Arial"/>
              <a:cs typeface="Arial"/>
              <a:sym typeface="Arial"/>
            </a:endParaRPr>
          </a:p>
          <a:p>
            <a:pPr indent="-328612" lvl="0" marL="341312" marR="0" rtl="0" algn="l">
              <a:lnSpc>
                <a:spcPct val="100000"/>
              </a:lnSpc>
              <a:spcBef>
                <a:spcPts val="800"/>
              </a:spcBef>
              <a:spcAft>
                <a:spcPts val="0"/>
              </a:spcAft>
              <a:buClr>
                <a:srgbClr val="6B9F25"/>
              </a:buClr>
              <a:buSzPts val="2040"/>
              <a:buFont typeface="Noto Sans"/>
              <a:buChar char="■"/>
            </a:pPr>
            <a:r>
              <a:rPr b="0" i="0" lang="en-US" sz="3100" u="none" cap="none" strike="noStrike">
                <a:solidFill>
                  <a:srgbClr val="000000"/>
                </a:solidFill>
                <a:latin typeface="Avenir"/>
                <a:ea typeface="Avenir"/>
                <a:cs typeface="Avenir"/>
                <a:sym typeface="Avenir"/>
              </a:rPr>
              <a:t>Tell your story about how FNL has made a difference</a:t>
            </a:r>
            <a:endParaRPr b="0" i="0" sz="1300" u="none" cap="none" strike="noStrike">
              <a:solidFill>
                <a:srgbClr val="000000"/>
              </a:solidFill>
              <a:latin typeface="Arial"/>
              <a:ea typeface="Arial"/>
              <a:cs typeface="Arial"/>
              <a:sym typeface="Arial"/>
            </a:endParaRPr>
          </a:p>
          <a:p>
            <a:pPr indent="-328612" lvl="0" marL="341312" marR="0" rtl="0" algn="l">
              <a:lnSpc>
                <a:spcPct val="100000"/>
              </a:lnSpc>
              <a:spcBef>
                <a:spcPts val="800"/>
              </a:spcBef>
              <a:spcAft>
                <a:spcPts val="0"/>
              </a:spcAft>
              <a:buClr>
                <a:srgbClr val="6B9F25"/>
              </a:buClr>
              <a:buSzPts val="2040"/>
              <a:buFont typeface="Noto Sans"/>
              <a:buChar char="■"/>
            </a:pPr>
            <a:r>
              <a:rPr b="0" i="0" lang="en-US" sz="3100" u="none" cap="none" strike="noStrike">
                <a:solidFill>
                  <a:srgbClr val="000000"/>
                </a:solidFill>
                <a:latin typeface="Avenir"/>
                <a:ea typeface="Avenir"/>
                <a:cs typeface="Avenir"/>
                <a:sym typeface="Avenir"/>
              </a:rPr>
              <a:t>Be featured during launch weekend</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Avenir"/>
              <a:ea typeface="Avenir"/>
              <a:cs typeface="Avenir"/>
              <a:sym typeface="Avenir"/>
            </a:endParaRPr>
          </a:p>
        </p:txBody>
      </p:sp>
      <p:pic>
        <p:nvPicPr>
          <p:cNvPr id="611" name="Google Shape;611;p45"/>
          <p:cNvPicPr preferRelativeResize="0"/>
          <p:nvPr/>
        </p:nvPicPr>
        <p:blipFill rotWithShape="1">
          <a:blip r:embed="rId3">
            <a:alphaModFix/>
          </a:blip>
          <a:srcRect b="0" l="0" r="0" t="0"/>
          <a:stretch/>
        </p:blipFill>
        <p:spPr>
          <a:xfrm>
            <a:off x="6172200" y="304800"/>
            <a:ext cx="2325687" cy="1550987"/>
          </a:xfrm>
          <a:prstGeom prst="rect">
            <a:avLst/>
          </a:prstGeom>
          <a:noFill/>
          <a:ln>
            <a:noFill/>
          </a:ln>
          <a:effectLst>
            <a:outerShdw blurRad="63500" dir="2700000" dist="50911">
              <a:srgbClr val="000000">
                <a:alpha val="40000"/>
              </a:srgbClr>
            </a:outerShdw>
          </a:effectLst>
        </p:spPr>
      </p:pic>
      <p:sp>
        <p:nvSpPr>
          <p:cNvPr id="612" name="Google Shape;612;p45"/>
          <p:cNvSpPr txBox="1"/>
          <p:nvPr/>
        </p:nvSpPr>
        <p:spPr>
          <a:xfrm>
            <a:off x="7010400" y="1693862"/>
            <a:ext cx="879475" cy="276225"/>
          </a:xfrm>
          <a:prstGeom prst="rect">
            <a:avLst/>
          </a:prstGeom>
          <a:solidFill>
            <a:srgbClr val="FFFF00"/>
          </a:solidFill>
          <a:ln>
            <a:noFill/>
          </a:ln>
        </p:spPr>
        <p:txBody>
          <a:bodyPr anchorCtr="0" anchor="t" bIns="46800" lIns="90000" spcFirstLastPara="1" rIns="90000" wrap="square" tIns="46800">
            <a:spAutoFit/>
          </a:bodyPr>
          <a:lstStyle/>
          <a:p>
            <a:pPr indent="0" lvl="0" marL="0" marR="0" rtl="0" algn="l">
              <a:lnSpc>
                <a:spcPct val="100000"/>
              </a:lnSpc>
              <a:spcBef>
                <a:spcPts val="0"/>
              </a:spcBef>
              <a:spcAft>
                <a:spcPts val="0"/>
              </a:spcAft>
              <a:buClr>
                <a:srgbClr val="000000"/>
              </a:buClr>
              <a:buSzPts val="1200"/>
              <a:buFont typeface="Avenir"/>
              <a:buNone/>
            </a:pPr>
            <a:r>
              <a:rPr b="0" i="0" lang="en-US" sz="1200" u="none" cap="none" strike="noStrike">
                <a:solidFill>
                  <a:srgbClr val="000000"/>
                </a:solidFill>
                <a:latin typeface="Avenir"/>
                <a:ea typeface="Avenir"/>
                <a:cs typeface="Avenir"/>
                <a:sym typeface="Avenir"/>
              </a:rPr>
              <a:t>#IAMFNL</a:t>
            </a:r>
            <a:endParaRPr b="0" i="0" sz="1400" u="none" cap="none" strike="noStrike">
              <a:solidFill>
                <a:srgbClr val="000000"/>
              </a:solidFill>
              <a:latin typeface="Arial"/>
              <a:ea typeface="Arial"/>
              <a:cs typeface="Arial"/>
              <a:sym typeface="Arial"/>
            </a:endParaRPr>
          </a:p>
        </p:txBody>
      </p:sp>
      <p:pic>
        <p:nvPicPr>
          <p:cNvPr id="613" name="Google Shape;613;p45"/>
          <p:cNvPicPr preferRelativeResize="0"/>
          <p:nvPr/>
        </p:nvPicPr>
        <p:blipFill rotWithShape="1">
          <a:blip r:embed="rId4">
            <a:alphaModFix/>
          </a:blip>
          <a:srcRect b="0" l="0" r="0" t="0"/>
          <a:stretch/>
        </p:blipFill>
        <p:spPr>
          <a:xfrm>
            <a:off x="266700" y="-25400"/>
            <a:ext cx="1841500" cy="2311400"/>
          </a:xfrm>
          <a:prstGeom prst="rect">
            <a:avLst/>
          </a:prstGeom>
          <a:noFill/>
          <a:ln>
            <a:noFill/>
          </a:ln>
        </p:spPr>
      </p:pic>
      <p:sp>
        <p:nvSpPr>
          <p:cNvPr id="614" name="Google Shape;614;p45"/>
          <p:cNvSpPr txBox="1"/>
          <p:nvPr/>
        </p:nvSpPr>
        <p:spPr>
          <a:xfrm rot="-360000">
            <a:off x="939800" y="1863725"/>
            <a:ext cx="760412" cy="246062"/>
          </a:xfrm>
          <a:prstGeom prst="rect">
            <a:avLst/>
          </a:prstGeom>
          <a:noFill/>
          <a:ln>
            <a:noFill/>
          </a:ln>
        </p:spPr>
        <p:txBody>
          <a:bodyPr anchorCtr="0" anchor="t" bIns="46800" lIns="90000" spcFirstLastPara="1" rIns="90000" wrap="square" tIns="46800">
            <a:spAutoFit/>
          </a:bodyPr>
          <a:lstStyle/>
          <a:p>
            <a:pPr indent="0" lvl="0" marL="0" marR="0" rtl="0" algn="l">
              <a:lnSpc>
                <a:spcPct val="100000"/>
              </a:lnSpc>
              <a:spcBef>
                <a:spcPts val="0"/>
              </a:spcBef>
              <a:spcAft>
                <a:spcPts val="0"/>
              </a:spcAft>
              <a:buClr>
                <a:srgbClr val="000000"/>
              </a:buClr>
              <a:buSzPts val="1000"/>
              <a:buFont typeface="Avenir"/>
              <a:buNone/>
            </a:pPr>
            <a:r>
              <a:rPr b="0" i="0" lang="en-US" sz="1000" u="none" cap="none" strike="noStrike">
                <a:solidFill>
                  <a:srgbClr val="000000"/>
                </a:solidFill>
                <a:latin typeface="Avenir"/>
                <a:ea typeface="Avenir"/>
                <a:cs typeface="Avenir"/>
                <a:sym typeface="Avenir"/>
              </a:rPr>
              <a:t>#IAMFNL</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620" name="Shape 620"/>
        <p:cNvGrpSpPr/>
        <p:nvPr/>
      </p:nvGrpSpPr>
      <p:grpSpPr>
        <a:xfrm>
          <a:off x="0" y="0"/>
          <a:ext cx="0" cy="0"/>
          <a:chOff x="0" y="0"/>
          <a:chExt cx="0" cy="0"/>
        </a:xfrm>
      </p:grpSpPr>
      <p:sp>
        <p:nvSpPr>
          <p:cNvPr id="621" name="Google Shape;621;p46"/>
          <p:cNvSpPr txBox="1"/>
          <p:nvPr/>
        </p:nvSpPr>
        <p:spPr>
          <a:xfrm>
            <a:off x="-152400" y="4800600"/>
            <a:ext cx="9144000" cy="771900"/>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323232"/>
              </a:buClr>
              <a:buSzPts val="4400"/>
              <a:buFont typeface="Avenir"/>
              <a:buNone/>
            </a:pPr>
            <a:r>
              <a:rPr b="1" i="0" lang="en-US" sz="4400" u="none" cap="none" strike="noStrike">
                <a:solidFill>
                  <a:srgbClr val="323232"/>
                </a:solidFill>
                <a:latin typeface="Avenir"/>
                <a:ea typeface="Avenir"/>
                <a:cs typeface="Avenir"/>
                <a:sym typeface="Avenir"/>
              </a:rPr>
              <a:t>202</a:t>
            </a:r>
            <a:r>
              <a:rPr b="1" lang="en-US" sz="4400">
                <a:solidFill>
                  <a:srgbClr val="323232"/>
                </a:solidFill>
                <a:latin typeface="Avenir"/>
                <a:ea typeface="Avenir"/>
                <a:cs typeface="Avenir"/>
                <a:sym typeface="Avenir"/>
              </a:rPr>
              <a:t>3</a:t>
            </a:r>
            <a:r>
              <a:rPr b="1" i="0" lang="en-US" sz="4400" u="none" cap="none" strike="noStrike">
                <a:solidFill>
                  <a:srgbClr val="323232"/>
                </a:solidFill>
                <a:latin typeface="Avenir"/>
                <a:ea typeface="Avenir"/>
                <a:cs typeface="Avenir"/>
                <a:sym typeface="Avenir"/>
              </a:rPr>
              <a:t> @ Kansasville, WI</a:t>
            </a:r>
            <a:endParaRPr b="0" i="0" sz="1400" u="none" cap="none" strike="noStrike">
              <a:solidFill>
                <a:srgbClr val="000000"/>
              </a:solidFill>
              <a:latin typeface="Arial"/>
              <a:ea typeface="Arial"/>
              <a:cs typeface="Arial"/>
              <a:sym typeface="Arial"/>
            </a:endParaRPr>
          </a:p>
        </p:txBody>
      </p:sp>
      <p:sp>
        <p:nvSpPr>
          <p:cNvPr id="622" name="Google Shape;622;p46"/>
          <p:cNvSpPr txBox="1"/>
          <p:nvPr/>
        </p:nvSpPr>
        <p:spPr>
          <a:xfrm>
            <a:off x="6324600" y="5570537"/>
            <a:ext cx="1981200" cy="703262"/>
          </a:xfrm>
          <a:prstGeom prst="rect">
            <a:avLst/>
          </a:prstGeom>
          <a:noFill/>
          <a:ln>
            <a:noFill/>
          </a:ln>
        </p:spPr>
        <p:txBody>
          <a:bodyPr anchorCtr="0" anchor="t" bIns="46800" lIns="90000" spcFirstLastPara="1" rIns="90000" wrap="square" tIns="46800">
            <a:spAutoFit/>
          </a:bodyPr>
          <a:lstStyle/>
          <a:p>
            <a:pPr indent="0" lvl="0" marL="0" marR="0" rtl="0" algn="r">
              <a:lnSpc>
                <a:spcPct val="100000"/>
              </a:lnSpc>
              <a:spcBef>
                <a:spcPts val="0"/>
              </a:spcBef>
              <a:spcAft>
                <a:spcPts val="0"/>
              </a:spcAft>
              <a:buClr>
                <a:srgbClr val="C00000"/>
              </a:buClr>
              <a:buSzPts val="4000"/>
              <a:buFont typeface="Avenir"/>
              <a:buNone/>
            </a:pPr>
            <a:r>
              <a:rPr b="1" i="1" lang="en-US" sz="4000" u="none" cap="none" strike="noStrike">
                <a:solidFill>
                  <a:srgbClr val="C00000"/>
                </a:solidFill>
                <a:latin typeface="Avenir"/>
                <a:ea typeface="Avenir"/>
                <a:cs typeface="Avenir"/>
                <a:sym typeface="Avenir"/>
              </a:rPr>
              <a:t>Q &amp; A</a:t>
            </a:r>
            <a:endParaRPr b="0" i="0" sz="1400" u="none" cap="none" strike="noStrike">
              <a:solidFill>
                <a:srgbClr val="000000"/>
              </a:solidFill>
              <a:latin typeface="Arial"/>
              <a:ea typeface="Arial"/>
              <a:cs typeface="Arial"/>
              <a:sym typeface="Arial"/>
            </a:endParaRPr>
          </a:p>
        </p:txBody>
      </p:sp>
      <p:pic>
        <p:nvPicPr>
          <p:cNvPr id="623" name="Google Shape;623;p46"/>
          <p:cNvPicPr preferRelativeResize="0"/>
          <p:nvPr/>
        </p:nvPicPr>
        <p:blipFill rotWithShape="1">
          <a:blip r:embed="rId3">
            <a:alphaModFix/>
          </a:blip>
          <a:srcRect b="0" l="0" r="0" t="0"/>
          <a:stretch/>
        </p:blipFill>
        <p:spPr>
          <a:xfrm>
            <a:off x="0" y="0"/>
            <a:ext cx="9144000" cy="4745037"/>
          </a:xfrm>
          <a:prstGeom prst="rect">
            <a:avLst/>
          </a:prstGeom>
          <a:noFill/>
          <a:ln>
            <a:noFill/>
          </a:ln>
        </p:spPr>
      </p:pic>
      <p:sp>
        <p:nvSpPr>
          <p:cNvPr id="624" name="Google Shape;624;p46"/>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Custom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3333CC"/>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2016-01-23T22:30:45Z</dcterms:created>
  <dc:creator>Frank</dc:creator>
</cp:coreProperties>
</file>

<file path=docProps/custom.xml><?xml version="1.0" encoding="utf-8"?>
<Properties xmlns="http://schemas.openxmlformats.org/officeDocument/2006/custom-properties" xmlns:vt="http://schemas.openxmlformats.org/officeDocument/2006/docPropsVTypes"/>
</file>