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3"/>
    <p:sldMasterId id="2147483724" r:id="rId4"/>
  </p:sldMasterIdLst>
  <p:notesMasterIdLst>
    <p:notesMasterId r:id="rId37"/>
  </p:notesMasterIdLst>
  <p:handoutMasterIdLst>
    <p:handoutMasterId r:id="rId38"/>
  </p:handoutMasterIdLst>
  <p:sldIdLst>
    <p:sldId id="256" r:id="rId5"/>
    <p:sldId id="2145705891" r:id="rId6"/>
    <p:sldId id="2145705890" r:id="rId7"/>
    <p:sldId id="257" r:id="rId8"/>
    <p:sldId id="263" r:id="rId9"/>
    <p:sldId id="259" r:id="rId10"/>
    <p:sldId id="261" r:id="rId11"/>
    <p:sldId id="271" r:id="rId12"/>
    <p:sldId id="260" r:id="rId13"/>
    <p:sldId id="262" r:id="rId14"/>
    <p:sldId id="264" r:id="rId15"/>
    <p:sldId id="265" r:id="rId16"/>
    <p:sldId id="325" r:id="rId17"/>
    <p:sldId id="266" r:id="rId18"/>
    <p:sldId id="268" r:id="rId19"/>
    <p:sldId id="267" r:id="rId20"/>
    <p:sldId id="270" r:id="rId21"/>
    <p:sldId id="272" r:id="rId22"/>
    <p:sldId id="273" r:id="rId23"/>
    <p:sldId id="274" r:id="rId24"/>
    <p:sldId id="275" r:id="rId25"/>
    <p:sldId id="276" r:id="rId26"/>
    <p:sldId id="277" r:id="rId27"/>
    <p:sldId id="278" r:id="rId28"/>
    <p:sldId id="269" r:id="rId29"/>
    <p:sldId id="279" r:id="rId30"/>
    <p:sldId id="280" r:id="rId31"/>
    <p:sldId id="281" r:id="rId32"/>
    <p:sldId id="283" r:id="rId33"/>
    <p:sldId id="326" r:id="rId34"/>
    <p:sldId id="284" r:id="rId35"/>
    <p:sldId id="282"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F808"/>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650" autoAdjust="0"/>
    <p:restoredTop sz="83024" autoAdjust="0"/>
  </p:normalViewPr>
  <p:slideViewPr>
    <p:cSldViewPr snapToGrid="0">
      <p:cViewPr>
        <p:scale>
          <a:sx n="110" d="100"/>
          <a:sy n="110" d="100"/>
        </p:scale>
        <p:origin x="1224" y="-5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slideMaster" Target="slideMasters/slide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iagrams/_rels/data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sv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ata3.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ata6.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4.png"/><Relationship Id="rId7" Type="http://schemas.openxmlformats.org/officeDocument/2006/relationships/image" Target="../media/image57.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56.svg"/><Relationship Id="rId5" Type="http://schemas.openxmlformats.org/officeDocument/2006/relationships/image" Target="../media/image19.png"/><Relationship Id="rId4" Type="http://schemas.openxmlformats.org/officeDocument/2006/relationships/image" Target="../media/image5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sv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rawing3.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rawing6.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4.png"/><Relationship Id="rId7" Type="http://schemas.openxmlformats.org/officeDocument/2006/relationships/image" Target="../media/image57.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56.svg"/><Relationship Id="rId5" Type="http://schemas.openxmlformats.org/officeDocument/2006/relationships/image" Target="../media/image19.png"/><Relationship Id="rId4" Type="http://schemas.openxmlformats.org/officeDocument/2006/relationships/image" Target="../media/image55.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BD97EB-1867-4251-A2EF-C551805FB7CE}" type="doc">
      <dgm:prSet loTypeId="urn:microsoft.com/office/officeart/2018/2/layout/IconCircleList" loCatId="icon" qsTypeId="urn:microsoft.com/office/officeart/2005/8/quickstyle/simple4" qsCatId="simple" csTypeId="urn:microsoft.com/office/officeart/2018/5/colors/Iconchunking_neutralicon_colorful1" csCatId="colorful" phldr="1"/>
      <dgm:spPr/>
      <dgm:t>
        <a:bodyPr/>
        <a:lstStyle/>
        <a:p>
          <a:endParaRPr lang="en-US"/>
        </a:p>
      </dgm:t>
    </dgm:pt>
    <dgm:pt modelId="{85D7667A-1493-44C7-BF14-74F2170CC2CD}">
      <dgm:prSet/>
      <dgm:spPr/>
      <dgm:t>
        <a:bodyPr/>
        <a:lstStyle/>
        <a:p>
          <a:pPr>
            <a:lnSpc>
              <a:spcPct val="100000"/>
            </a:lnSpc>
          </a:pPr>
          <a:r>
            <a:rPr lang="en-US"/>
            <a:t>Notice of Intent submitted</a:t>
          </a:r>
        </a:p>
      </dgm:t>
    </dgm:pt>
    <dgm:pt modelId="{896AB29C-663F-4C50-87BB-7E021A581B38}" type="parTrans" cxnId="{3E45F3B8-187B-4D23-A4A1-E933175F97D2}">
      <dgm:prSet/>
      <dgm:spPr/>
      <dgm:t>
        <a:bodyPr/>
        <a:lstStyle/>
        <a:p>
          <a:endParaRPr lang="en-US"/>
        </a:p>
      </dgm:t>
    </dgm:pt>
    <dgm:pt modelId="{2167FDE6-13FF-4CF8-B2FE-18856E10E286}" type="sibTrans" cxnId="{3E45F3B8-187B-4D23-A4A1-E933175F97D2}">
      <dgm:prSet/>
      <dgm:spPr/>
      <dgm:t>
        <a:bodyPr/>
        <a:lstStyle/>
        <a:p>
          <a:pPr>
            <a:lnSpc>
              <a:spcPct val="100000"/>
            </a:lnSpc>
          </a:pPr>
          <a:endParaRPr lang="en-US"/>
        </a:p>
      </dgm:t>
    </dgm:pt>
    <dgm:pt modelId="{90B5B9CB-E6AE-45CE-A4EA-86D475F58631}">
      <dgm:prSet/>
      <dgm:spPr/>
      <dgm:t>
        <a:bodyPr/>
        <a:lstStyle/>
        <a:p>
          <a:pPr>
            <a:lnSpc>
              <a:spcPct val="100000"/>
            </a:lnSpc>
          </a:pPr>
          <a:r>
            <a:rPr lang="en-US"/>
            <a:t>Handbook for what the proposal consists of</a:t>
          </a:r>
        </a:p>
      </dgm:t>
    </dgm:pt>
    <dgm:pt modelId="{71B432FF-FD67-4742-B76C-60F27753176F}" type="parTrans" cxnId="{82D83C44-70D9-4485-B814-4BBECB79D4F6}">
      <dgm:prSet/>
      <dgm:spPr/>
      <dgm:t>
        <a:bodyPr/>
        <a:lstStyle/>
        <a:p>
          <a:endParaRPr lang="en-US"/>
        </a:p>
      </dgm:t>
    </dgm:pt>
    <dgm:pt modelId="{294971BB-3AC0-490C-8BBC-8A73D6FB7840}" type="sibTrans" cxnId="{82D83C44-70D9-4485-B814-4BBECB79D4F6}">
      <dgm:prSet/>
      <dgm:spPr/>
      <dgm:t>
        <a:bodyPr/>
        <a:lstStyle/>
        <a:p>
          <a:pPr>
            <a:lnSpc>
              <a:spcPct val="100000"/>
            </a:lnSpc>
          </a:pPr>
          <a:endParaRPr lang="en-US"/>
        </a:p>
      </dgm:t>
    </dgm:pt>
    <dgm:pt modelId="{C9658EE1-5CBA-4062-A226-C1F2956EE07A}">
      <dgm:prSet/>
      <dgm:spPr/>
      <dgm:t>
        <a:bodyPr/>
        <a:lstStyle/>
        <a:p>
          <a:pPr>
            <a:lnSpc>
              <a:spcPct val="100000"/>
            </a:lnSpc>
          </a:pPr>
          <a:r>
            <a:rPr lang="en-US"/>
            <a:t>Team members committed</a:t>
          </a:r>
        </a:p>
      </dgm:t>
    </dgm:pt>
    <dgm:pt modelId="{81F86729-7651-4CAF-8D9B-06724B518370}" type="parTrans" cxnId="{D3624EA2-DF6D-4782-9A5E-0148CD166746}">
      <dgm:prSet/>
      <dgm:spPr/>
      <dgm:t>
        <a:bodyPr/>
        <a:lstStyle/>
        <a:p>
          <a:endParaRPr lang="en-US"/>
        </a:p>
      </dgm:t>
    </dgm:pt>
    <dgm:pt modelId="{2EAFFE74-A7EC-49BA-8A59-BABCA0F29BE6}" type="sibTrans" cxnId="{D3624EA2-DF6D-4782-9A5E-0148CD166746}">
      <dgm:prSet/>
      <dgm:spPr/>
      <dgm:t>
        <a:bodyPr/>
        <a:lstStyle/>
        <a:p>
          <a:pPr>
            <a:lnSpc>
              <a:spcPct val="100000"/>
            </a:lnSpc>
          </a:pPr>
          <a:endParaRPr lang="en-US"/>
        </a:p>
      </dgm:t>
    </dgm:pt>
    <dgm:pt modelId="{F92EC581-4616-4374-943D-73888B3B9A24}">
      <dgm:prSet/>
      <dgm:spPr/>
      <dgm:t>
        <a:bodyPr/>
        <a:lstStyle/>
        <a:p>
          <a:pPr>
            <a:lnSpc>
              <a:spcPct val="100000"/>
            </a:lnSpc>
          </a:pPr>
          <a:r>
            <a:rPr lang="en-US"/>
            <a:t>Regular cadence for team meetings</a:t>
          </a:r>
        </a:p>
      </dgm:t>
    </dgm:pt>
    <dgm:pt modelId="{F042CB25-0C2D-432D-90DB-48199D0929E8}" type="parTrans" cxnId="{293CD4C3-3190-4906-8FD8-4B0680377D9E}">
      <dgm:prSet/>
      <dgm:spPr/>
      <dgm:t>
        <a:bodyPr/>
        <a:lstStyle/>
        <a:p>
          <a:endParaRPr lang="en-US"/>
        </a:p>
      </dgm:t>
    </dgm:pt>
    <dgm:pt modelId="{7D887992-704F-4CE2-871D-DE057C46199E}" type="sibTrans" cxnId="{293CD4C3-3190-4906-8FD8-4B0680377D9E}">
      <dgm:prSet/>
      <dgm:spPr/>
      <dgm:t>
        <a:bodyPr/>
        <a:lstStyle/>
        <a:p>
          <a:pPr>
            <a:lnSpc>
              <a:spcPct val="100000"/>
            </a:lnSpc>
          </a:pPr>
          <a:endParaRPr lang="en-US"/>
        </a:p>
      </dgm:t>
    </dgm:pt>
    <dgm:pt modelId="{D13DFCC6-89CA-4F1A-BA2B-D40F4F150527}">
      <dgm:prSet/>
      <dgm:spPr/>
      <dgm:t>
        <a:bodyPr/>
        <a:lstStyle/>
        <a:p>
          <a:pPr>
            <a:lnSpc>
              <a:spcPct val="100000"/>
            </a:lnSpc>
          </a:pPr>
          <a:r>
            <a:rPr lang="en-US"/>
            <a:t>Identified a mentor </a:t>
          </a:r>
        </a:p>
      </dgm:t>
    </dgm:pt>
    <dgm:pt modelId="{EF2CAA01-1A28-4918-80AC-A82805B34063}" type="parTrans" cxnId="{1645B680-209A-403F-BC09-C73F7FAC0EFE}">
      <dgm:prSet/>
      <dgm:spPr/>
      <dgm:t>
        <a:bodyPr/>
        <a:lstStyle/>
        <a:p>
          <a:endParaRPr lang="en-US"/>
        </a:p>
      </dgm:t>
    </dgm:pt>
    <dgm:pt modelId="{213C3B55-F49E-49F1-AB07-A00F20330E9E}" type="sibTrans" cxnId="{1645B680-209A-403F-BC09-C73F7FAC0EFE}">
      <dgm:prSet/>
      <dgm:spPr/>
      <dgm:t>
        <a:bodyPr/>
        <a:lstStyle/>
        <a:p>
          <a:pPr>
            <a:lnSpc>
              <a:spcPct val="100000"/>
            </a:lnSpc>
          </a:pPr>
          <a:endParaRPr lang="en-US"/>
        </a:p>
      </dgm:t>
    </dgm:pt>
    <dgm:pt modelId="{37B5A584-766D-4FCB-8FA3-8E78287D0FF5}">
      <dgm:prSet/>
      <dgm:spPr/>
      <dgm:t>
        <a:bodyPr/>
        <a:lstStyle/>
        <a:p>
          <a:pPr>
            <a:lnSpc>
              <a:spcPct val="100000"/>
            </a:lnSpc>
          </a:pPr>
          <a:r>
            <a:rPr lang="en-US"/>
            <a:t>RockSim in possession and learning</a:t>
          </a:r>
        </a:p>
      </dgm:t>
    </dgm:pt>
    <dgm:pt modelId="{43245AAE-7528-4D1A-AF68-BD3EDB5FE0F1}" type="parTrans" cxnId="{C94E2684-0B89-4749-9F05-B452C2F676A8}">
      <dgm:prSet/>
      <dgm:spPr/>
      <dgm:t>
        <a:bodyPr/>
        <a:lstStyle/>
        <a:p>
          <a:endParaRPr lang="en-US"/>
        </a:p>
      </dgm:t>
    </dgm:pt>
    <dgm:pt modelId="{77D327EA-5DE6-4E3E-9D0C-0406612C6AF4}" type="sibTrans" cxnId="{C94E2684-0B89-4749-9F05-B452C2F676A8}">
      <dgm:prSet/>
      <dgm:spPr/>
      <dgm:t>
        <a:bodyPr/>
        <a:lstStyle/>
        <a:p>
          <a:endParaRPr lang="en-US"/>
        </a:p>
      </dgm:t>
    </dgm:pt>
    <dgm:pt modelId="{2DB8CAED-10C5-4881-A9C9-31DF87BDF4E5}" type="pres">
      <dgm:prSet presAssocID="{9CBD97EB-1867-4251-A2EF-C551805FB7CE}" presName="root" presStyleCnt="0">
        <dgm:presLayoutVars>
          <dgm:dir/>
          <dgm:resizeHandles val="exact"/>
        </dgm:presLayoutVars>
      </dgm:prSet>
      <dgm:spPr/>
    </dgm:pt>
    <dgm:pt modelId="{3A60F21A-1538-4CFC-BAB2-76C24FDA6F16}" type="pres">
      <dgm:prSet presAssocID="{9CBD97EB-1867-4251-A2EF-C551805FB7CE}" presName="container" presStyleCnt="0">
        <dgm:presLayoutVars>
          <dgm:dir/>
          <dgm:resizeHandles val="exact"/>
        </dgm:presLayoutVars>
      </dgm:prSet>
      <dgm:spPr/>
    </dgm:pt>
    <dgm:pt modelId="{F196C090-96FF-488A-90F9-6A0BBD7FE316}" type="pres">
      <dgm:prSet presAssocID="{85D7667A-1493-44C7-BF14-74F2170CC2CD}" presName="compNode" presStyleCnt="0"/>
      <dgm:spPr/>
    </dgm:pt>
    <dgm:pt modelId="{D0768820-3C36-4E78-9997-587973E66635}" type="pres">
      <dgm:prSet presAssocID="{85D7667A-1493-44C7-BF14-74F2170CC2CD}" presName="iconBgRect" presStyleLbl="bgShp" presStyleIdx="0" presStyleCnt="6"/>
      <dgm:spPr/>
    </dgm:pt>
    <dgm:pt modelId="{DA5FB0D3-7A33-4F7D-92D4-1505F551C41E}" type="pres">
      <dgm:prSet presAssocID="{85D7667A-1493-44C7-BF14-74F2170CC2C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cument"/>
        </a:ext>
      </dgm:extLst>
    </dgm:pt>
    <dgm:pt modelId="{227B852E-C68E-47A7-BB06-12A89A299343}" type="pres">
      <dgm:prSet presAssocID="{85D7667A-1493-44C7-BF14-74F2170CC2CD}" presName="spaceRect" presStyleCnt="0"/>
      <dgm:spPr/>
    </dgm:pt>
    <dgm:pt modelId="{E0EE0907-F2C3-4311-A79B-D61981FE7141}" type="pres">
      <dgm:prSet presAssocID="{85D7667A-1493-44C7-BF14-74F2170CC2CD}" presName="textRect" presStyleLbl="revTx" presStyleIdx="0" presStyleCnt="6">
        <dgm:presLayoutVars>
          <dgm:chMax val="1"/>
          <dgm:chPref val="1"/>
        </dgm:presLayoutVars>
      </dgm:prSet>
      <dgm:spPr/>
    </dgm:pt>
    <dgm:pt modelId="{87884A2A-34EA-4BCF-BEBF-04807FDEC0D5}" type="pres">
      <dgm:prSet presAssocID="{2167FDE6-13FF-4CF8-B2FE-18856E10E286}" presName="sibTrans" presStyleLbl="sibTrans2D1" presStyleIdx="0" presStyleCnt="0"/>
      <dgm:spPr/>
    </dgm:pt>
    <dgm:pt modelId="{039EAFB4-C02B-4E23-A077-DD15B321BF66}" type="pres">
      <dgm:prSet presAssocID="{90B5B9CB-E6AE-45CE-A4EA-86D475F58631}" presName="compNode" presStyleCnt="0"/>
      <dgm:spPr/>
    </dgm:pt>
    <dgm:pt modelId="{0446D85B-68B8-4C00-B340-C00C36A1F686}" type="pres">
      <dgm:prSet presAssocID="{90B5B9CB-E6AE-45CE-A4EA-86D475F58631}" presName="iconBgRect" presStyleLbl="bgShp" presStyleIdx="1" presStyleCnt="6"/>
      <dgm:spPr/>
    </dgm:pt>
    <dgm:pt modelId="{AB01E146-E0EF-42B7-94A5-79C0A04B6E37}" type="pres">
      <dgm:prSet presAssocID="{90B5B9CB-E6AE-45CE-A4EA-86D475F58631}"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A9CA4FD1-3538-44ED-9DBA-5E2A13A470ED}" type="pres">
      <dgm:prSet presAssocID="{90B5B9CB-E6AE-45CE-A4EA-86D475F58631}" presName="spaceRect" presStyleCnt="0"/>
      <dgm:spPr/>
    </dgm:pt>
    <dgm:pt modelId="{87F6A7DF-072A-4D26-B05E-15E54A80D1E8}" type="pres">
      <dgm:prSet presAssocID="{90B5B9CB-E6AE-45CE-A4EA-86D475F58631}" presName="textRect" presStyleLbl="revTx" presStyleIdx="1" presStyleCnt="6">
        <dgm:presLayoutVars>
          <dgm:chMax val="1"/>
          <dgm:chPref val="1"/>
        </dgm:presLayoutVars>
      </dgm:prSet>
      <dgm:spPr/>
    </dgm:pt>
    <dgm:pt modelId="{1835C096-D13E-4A26-8D1F-E0F2F6FA5A53}" type="pres">
      <dgm:prSet presAssocID="{294971BB-3AC0-490C-8BBC-8A73D6FB7840}" presName="sibTrans" presStyleLbl="sibTrans2D1" presStyleIdx="0" presStyleCnt="0"/>
      <dgm:spPr/>
    </dgm:pt>
    <dgm:pt modelId="{73EA8522-761A-4A3C-BD61-64E0F8F4D199}" type="pres">
      <dgm:prSet presAssocID="{C9658EE1-5CBA-4062-A226-C1F2956EE07A}" presName="compNode" presStyleCnt="0"/>
      <dgm:spPr/>
    </dgm:pt>
    <dgm:pt modelId="{D768DB10-8F97-498C-861D-C8E1521B8378}" type="pres">
      <dgm:prSet presAssocID="{C9658EE1-5CBA-4062-A226-C1F2956EE07A}" presName="iconBgRect" presStyleLbl="bgShp" presStyleIdx="2" presStyleCnt="6"/>
      <dgm:spPr/>
    </dgm:pt>
    <dgm:pt modelId="{1DE239AF-067F-4E73-839F-2920B6A46B95}" type="pres">
      <dgm:prSet presAssocID="{C9658EE1-5CBA-4062-A226-C1F2956EE07A}"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Users"/>
        </a:ext>
      </dgm:extLst>
    </dgm:pt>
    <dgm:pt modelId="{03BBAC9F-2F8B-4A13-AB48-5EEAAA41DCC8}" type="pres">
      <dgm:prSet presAssocID="{C9658EE1-5CBA-4062-A226-C1F2956EE07A}" presName="spaceRect" presStyleCnt="0"/>
      <dgm:spPr/>
    </dgm:pt>
    <dgm:pt modelId="{489FD6B8-3859-4F18-B3FE-081CB6F5ACE3}" type="pres">
      <dgm:prSet presAssocID="{C9658EE1-5CBA-4062-A226-C1F2956EE07A}" presName="textRect" presStyleLbl="revTx" presStyleIdx="2" presStyleCnt="6">
        <dgm:presLayoutVars>
          <dgm:chMax val="1"/>
          <dgm:chPref val="1"/>
        </dgm:presLayoutVars>
      </dgm:prSet>
      <dgm:spPr/>
    </dgm:pt>
    <dgm:pt modelId="{26B4912F-5A37-48C4-867F-8153240D0C00}" type="pres">
      <dgm:prSet presAssocID="{2EAFFE74-A7EC-49BA-8A59-BABCA0F29BE6}" presName="sibTrans" presStyleLbl="sibTrans2D1" presStyleIdx="0" presStyleCnt="0"/>
      <dgm:spPr/>
    </dgm:pt>
    <dgm:pt modelId="{9C393C1C-A4BE-4CAE-9083-B260359B1874}" type="pres">
      <dgm:prSet presAssocID="{F92EC581-4616-4374-943D-73888B3B9A24}" presName="compNode" presStyleCnt="0"/>
      <dgm:spPr/>
    </dgm:pt>
    <dgm:pt modelId="{5089D387-7259-479A-AD4A-57D29EE45F02}" type="pres">
      <dgm:prSet presAssocID="{F92EC581-4616-4374-943D-73888B3B9A24}" presName="iconBgRect" presStyleLbl="bgShp" presStyleIdx="3" presStyleCnt="6"/>
      <dgm:spPr/>
    </dgm:pt>
    <dgm:pt modelId="{FD4A9852-548C-49C5-B72E-7918DCFBE243}" type="pres">
      <dgm:prSet presAssocID="{F92EC581-4616-4374-943D-73888B3B9A24}"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eeting"/>
        </a:ext>
      </dgm:extLst>
    </dgm:pt>
    <dgm:pt modelId="{36022D14-A2FF-487B-871B-A65F0A30F3D4}" type="pres">
      <dgm:prSet presAssocID="{F92EC581-4616-4374-943D-73888B3B9A24}" presName="spaceRect" presStyleCnt="0"/>
      <dgm:spPr/>
    </dgm:pt>
    <dgm:pt modelId="{5B415485-014C-4E58-88FB-7CF6AEAA5C47}" type="pres">
      <dgm:prSet presAssocID="{F92EC581-4616-4374-943D-73888B3B9A24}" presName="textRect" presStyleLbl="revTx" presStyleIdx="3" presStyleCnt="6">
        <dgm:presLayoutVars>
          <dgm:chMax val="1"/>
          <dgm:chPref val="1"/>
        </dgm:presLayoutVars>
      </dgm:prSet>
      <dgm:spPr/>
    </dgm:pt>
    <dgm:pt modelId="{3C92D446-B863-4489-AF7E-A0F97DB9A4F3}" type="pres">
      <dgm:prSet presAssocID="{7D887992-704F-4CE2-871D-DE057C46199E}" presName="sibTrans" presStyleLbl="sibTrans2D1" presStyleIdx="0" presStyleCnt="0"/>
      <dgm:spPr/>
    </dgm:pt>
    <dgm:pt modelId="{63273EC4-6C6C-439C-B8BA-EBBA52E2B956}" type="pres">
      <dgm:prSet presAssocID="{D13DFCC6-89CA-4F1A-BA2B-D40F4F150527}" presName="compNode" presStyleCnt="0"/>
      <dgm:spPr/>
    </dgm:pt>
    <dgm:pt modelId="{D38B63CC-CC34-4C4F-830D-A1A37D3F492D}" type="pres">
      <dgm:prSet presAssocID="{D13DFCC6-89CA-4F1A-BA2B-D40F4F150527}" presName="iconBgRect" presStyleLbl="bgShp" presStyleIdx="4" presStyleCnt="6"/>
      <dgm:spPr/>
    </dgm:pt>
    <dgm:pt modelId="{D2EC0DFB-FB5B-4956-B672-6AA22D9A9E2D}" type="pres">
      <dgm:prSet presAssocID="{D13DFCC6-89CA-4F1A-BA2B-D40F4F150527}"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User"/>
        </a:ext>
      </dgm:extLst>
    </dgm:pt>
    <dgm:pt modelId="{54C8FA00-89CD-4390-82E0-276DBB99F317}" type="pres">
      <dgm:prSet presAssocID="{D13DFCC6-89CA-4F1A-BA2B-D40F4F150527}" presName="spaceRect" presStyleCnt="0"/>
      <dgm:spPr/>
    </dgm:pt>
    <dgm:pt modelId="{97A5B464-CB7E-499E-BBCA-EF4A58878A21}" type="pres">
      <dgm:prSet presAssocID="{D13DFCC6-89CA-4F1A-BA2B-D40F4F150527}" presName="textRect" presStyleLbl="revTx" presStyleIdx="4" presStyleCnt="6">
        <dgm:presLayoutVars>
          <dgm:chMax val="1"/>
          <dgm:chPref val="1"/>
        </dgm:presLayoutVars>
      </dgm:prSet>
      <dgm:spPr/>
    </dgm:pt>
    <dgm:pt modelId="{7FB3289F-5F58-4EC8-A973-8D76C4909E4E}" type="pres">
      <dgm:prSet presAssocID="{213C3B55-F49E-49F1-AB07-A00F20330E9E}" presName="sibTrans" presStyleLbl="sibTrans2D1" presStyleIdx="0" presStyleCnt="0"/>
      <dgm:spPr/>
    </dgm:pt>
    <dgm:pt modelId="{894C9078-7412-4F7A-8647-FD833F1E7026}" type="pres">
      <dgm:prSet presAssocID="{37B5A584-766D-4FCB-8FA3-8E78287D0FF5}" presName="compNode" presStyleCnt="0"/>
      <dgm:spPr/>
    </dgm:pt>
    <dgm:pt modelId="{1816FA86-FDAF-4A21-846E-9A839FFA0188}" type="pres">
      <dgm:prSet presAssocID="{37B5A584-766D-4FCB-8FA3-8E78287D0FF5}" presName="iconBgRect" presStyleLbl="bgShp" presStyleIdx="5" presStyleCnt="6"/>
      <dgm:spPr/>
    </dgm:pt>
    <dgm:pt modelId="{4C4036B7-733E-4531-968D-E0B7217FE1FB}" type="pres">
      <dgm:prSet presAssocID="{37B5A584-766D-4FCB-8FA3-8E78287D0FF5}"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Head with Gears"/>
        </a:ext>
      </dgm:extLst>
    </dgm:pt>
    <dgm:pt modelId="{031BBAA2-5281-4D83-8CA1-826A533AE572}" type="pres">
      <dgm:prSet presAssocID="{37B5A584-766D-4FCB-8FA3-8E78287D0FF5}" presName="spaceRect" presStyleCnt="0"/>
      <dgm:spPr/>
    </dgm:pt>
    <dgm:pt modelId="{1D9F7025-9DDD-47CA-B19A-03751DF2898C}" type="pres">
      <dgm:prSet presAssocID="{37B5A584-766D-4FCB-8FA3-8E78287D0FF5}" presName="textRect" presStyleLbl="revTx" presStyleIdx="5" presStyleCnt="6">
        <dgm:presLayoutVars>
          <dgm:chMax val="1"/>
          <dgm:chPref val="1"/>
        </dgm:presLayoutVars>
      </dgm:prSet>
      <dgm:spPr/>
    </dgm:pt>
  </dgm:ptLst>
  <dgm:cxnLst>
    <dgm:cxn modelId="{A3959804-C524-4DE7-B283-7070949C60F2}" type="presOf" srcId="{90B5B9CB-E6AE-45CE-A4EA-86D475F58631}" destId="{87F6A7DF-072A-4D26-B05E-15E54A80D1E8}" srcOrd="0" destOrd="0" presId="urn:microsoft.com/office/officeart/2018/2/layout/IconCircleList"/>
    <dgm:cxn modelId="{223B5C15-608A-43A9-A693-AF35029C8F3F}" type="presOf" srcId="{7D887992-704F-4CE2-871D-DE057C46199E}" destId="{3C92D446-B863-4489-AF7E-A0F97DB9A4F3}" srcOrd="0" destOrd="0" presId="urn:microsoft.com/office/officeart/2018/2/layout/IconCircleList"/>
    <dgm:cxn modelId="{82D83C44-70D9-4485-B814-4BBECB79D4F6}" srcId="{9CBD97EB-1867-4251-A2EF-C551805FB7CE}" destId="{90B5B9CB-E6AE-45CE-A4EA-86D475F58631}" srcOrd="1" destOrd="0" parTransId="{71B432FF-FD67-4742-B76C-60F27753176F}" sibTransId="{294971BB-3AC0-490C-8BBC-8A73D6FB7840}"/>
    <dgm:cxn modelId="{66D2EB73-E970-4847-8930-4A39936271CD}" type="presOf" srcId="{2EAFFE74-A7EC-49BA-8A59-BABCA0F29BE6}" destId="{26B4912F-5A37-48C4-867F-8153240D0C00}" srcOrd="0" destOrd="0" presId="urn:microsoft.com/office/officeart/2018/2/layout/IconCircleList"/>
    <dgm:cxn modelId="{1645B680-209A-403F-BC09-C73F7FAC0EFE}" srcId="{9CBD97EB-1867-4251-A2EF-C551805FB7CE}" destId="{D13DFCC6-89CA-4F1A-BA2B-D40F4F150527}" srcOrd="4" destOrd="0" parTransId="{EF2CAA01-1A28-4918-80AC-A82805B34063}" sibTransId="{213C3B55-F49E-49F1-AB07-A00F20330E9E}"/>
    <dgm:cxn modelId="{C94E2684-0B89-4749-9F05-B452C2F676A8}" srcId="{9CBD97EB-1867-4251-A2EF-C551805FB7CE}" destId="{37B5A584-766D-4FCB-8FA3-8E78287D0FF5}" srcOrd="5" destOrd="0" parTransId="{43245AAE-7528-4D1A-AF68-BD3EDB5FE0F1}" sibTransId="{77D327EA-5DE6-4E3E-9D0C-0406612C6AF4}"/>
    <dgm:cxn modelId="{38384497-18A8-4AAF-A8C3-CCB3B94CA023}" type="presOf" srcId="{294971BB-3AC0-490C-8BBC-8A73D6FB7840}" destId="{1835C096-D13E-4A26-8D1F-E0F2F6FA5A53}" srcOrd="0" destOrd="0" presId="urn:microsoft.com/office/officeart/2018/2/layout/IconCircleList"/>
    <dgm:cxn modelId="{D3624EA2-DF6D-4782-9A5E-0148CD166746}" srcId="{9CBD97EB-1867-4251-A2EF-C551805FB7CE}" destId="{C9658EE1-5CBA-4062-A226-C1F2956EE07A}" srcOrd="2" destOrd="0" parTransId="{81F86729-7651-4CAF-8D9B-06724B518370}" sibTransId="{2EAFFE74-A7EC-49BA-8A59-BABCA0F29BE6}"/>
    <dgm:cxn modelId="{F88EE5AB-29DB-4166-87BA-AB45D9697485}" type="presOf" srcId="{213C3B55-F49E-49F1-AB07-A00F20330E9E}" destId="{7FB3289F-5F58-4EC8-A973-8D76C4909E4E}" srcOrd="0" destOrd="0" presId="urn:microsoft.com/office/officeart/2018/2/layout/IconCircleList"/>
    <dgm:cxn modelId="{3E45F3B8-187B-4D23-A4A1-E933175F97D2}" srcId="{9CBD97EB-1867-4251-A2EF-C551805FB7CE}" destId="{85D7667A-1493-44C7-BF14-74F2170CC2CD}" srcOrd="0" destOrd="0" parTransId="{896AB29C-663F-4C50-87BB-7E021A581B38}" sibTransId="{2167FDE6-13FF-4CF8-B2FE-18856E10E286}"/>
    <dgm:cxn modelId="{9A5D48BE-7F50-435C-BC81-8443DAD95B96}" type="presOf" srcId="{2167FDE6-13FF-4CF8-B2FE-18856E10E286}" destId="{87884A2A-34EA-4BCF-BEBF-04807FDEC0D5}" srcOrd="0" destOrd="0" presId="urn:microsoft.com/office/officeart/2018/2/layout/IconCircleList"/>
    <dgm:cxn modelId="{293CD4C3-3190-4906-8FD8-4B0680377D9E}" srcId="{9CBD97EB-1867-4251-A2EF-C551805FB7CE}" destId="{F92EC581-4616-4374-943D-73888B3B9A24}" srcOrd="3" destOrd="0" parTransId="{F042CB25-0C2D-432D-90DB-48199D0929E8}" sibTransId="{7D887992-704F-4CE2-871D-DE057C46199E}"/>
    <dgm:cxn modelId="{D6734CCF-DDD7-4730-B81B-4650D873C5F5}" type="presOf" srcId="{37B5A584-766D-4FCB-8FA3-8E78287D0FF5}" destId="{1D9F7025-9DDD-47CA-B19A-03751DF2898C}" srcOrd="0" destOrd="0" presId="urn:microsoft.com/office/officeart/2018/2/layout/IconCircleList"/>
    <dgm:cxn modelId="{6935B9D2-26F7-4936-9ABB-D802A6E6ACA2}" type="presOf" srcId="{9CBD97EB-1867-4251-A2EF-C551805FB7CE}" destId="{2DB8CAED-10C5-4881-A9C9-31DF87BDF4E5}" srcOrd="0" destOrd="0" presId="urn:microsoft.com/office/officeart/2018/2/layout/IconCircleList"/>
    <dgm:cxn modelId="{4E394EE3-4276-4B09-A6D9-D3E411A09DC8}" type="presOf" srcId="{85D7667A-1493-44C7-BF14-74F2170CC2CD}" destId="{E0EE0907-F2C3-4311-A79B-D61981FE7141}" srcOrd="0" destOrd="0" presId="urn:microsoft.com/office/officeart/2018/2/layout/IconCircleList"/>
    <dgm:cxn modelId="{37E40DEA-EB73-4BC5-A285-CDE66C92B415}" type="presOf" srcId="{C9658EE1-5CBA-4062-A226-C1F2956EE07A}" destId="{489FD6B8-3859-4F18-B3FE-081CB6F5ACE3}" srcOrd="0" destOrd="0" presId="urn:microsoft.com/office/officeart/2018/2/layout/IconCircleList"/>
    <dgm:cxn modelId="{1F998BF6-B752-40C9-9D0A-EA922029BB05}" type="presOf" srcId="{F92EC581-4616-4374-943D-73888B3B9A24}" destId="{5B415485-014C-4E58-88FB-7CF6AEAA5C47}" srcOrd="0" destOrd="0" presId="urn:microsoft.com/office/officeart/2018/2/layout/IconCircleList"/>
    <dgm:cxn modelId="{260571FF-273E-4407-BC03-80EFD8C2509D}" type="presOf" srcId="{D13DFCC6-89CA-4F1A-BA2B-D40F4F150527}" destId="{97A5B464-CB7E-499E-BBCA-EF4A58878A21}" srcOrd="0" destOrd="0" presId="urn:microsoft.com/office/officeart/2018/2/layout/IconCircleList"/>
    <dgm:cxn modelId="{4870910F-88D1-4CBF-9A74-3344BAE53E47}" type="presParOf" srcId="{2DB8CAED-10C5-4881-A9C9-31DF87BDF4E5}" destId="{3A60F21A-1538-4CFC-BAB2-76C24FDA6F16}" srcOrd="0" destOrd="0" presId="urn:microsoft.com/office/officeart/2018/2/layout/IconCircleList"/>
    <dgm:cxn modelId="{03704647-DC5B-41F6-904A-C21D68E4B5F3}" type="presParOf" srcId="{3A60F21A-1538-4CFC-BAB2-76C24FDA6F16}" destId="{F196C090-96FF-488A-90F9-6A0BBD7FE316}" srcOrd="0" destOrd="0" presId="urn:microsoft.com/office/officeart/2018/2/layout/IconCircleList"/>
    <dgm:cxn modelId="{5F8AB596-361E-4539-9881-F79E146AC3D4}" type="presParOf" srcId="{F196C090-96FF-488A-90F9-6A0BBD7FE316}" destId="{D0768820-3C36-4E78-9997-587973E66635}" srcOrd="0" destOrd="0" presId="urn:microsoft.com/office/officeart/2018/2/layout/IconCircleList"/>
    <dgm:cxn modelId="{A0B44868-8D54-46AE-B627-B2F8181BF157}" type="presParOf" srcId="{F196C090-96FF-488A-90F9-6A0BBD7FE316}" destId="{DA5FB0D3-7A33-4F7D-92D4-1505F551C41E}" srcOrd="1" destOrd="0" presId="urn:microsoft.com/office/officeart/2018/2/layout/IconCircleList"/>
    <dgm:cxn modelId="{0B572E3B-5652-4B48-8174-686479550745}" type="presParOf" srcId="{F196C090-96FF-488A-90F9-6A0BBD7FE316}" destId="{227B852E-C68E-47A7-BB06-12A89A299343}" srcOrd="2" destOrd="0" presId="urn:microsoft.com/office/officeart/2018/2/layout/IconCircleList"/>
    <dgm:cxn modelId="{0FB6C39A-D4F3-4708-BDF4-2195CCF4712A}" type="presParOf" srcId="{F196C090-96FF-488A-90F9-6A0BBD7FE316}" destId="{E0EE0907-F2C3-4311-A79B-D61981FE7141}" srcOrd="3" destOrd="0" presId="urn:microsoft.com/office/officeart/2018/2/layout/IconCircleList"/>
    <dgm:cxn modelId="{8775C4E1-4480-4DBF-AEA0-7EDD9252BBED}" type="presParOf" srcId="{3A60F21A-1538-4CFC-BAB2-76C24FDA6F16}" destId="{87884A2A-34EA-4BCF-BEBF-04807FDEC0D5}" srcOrd="1" destOrd="0" presId="urn:microsoft.com/office/officeart/2018/2/layout/IconCircleList"/>
    <dgm:cxn modelId="{02182A0D-CBF2-4BEA-A995-2C74B8D0546D}" type="presParOf" srcId="{3A60F21A-1538-4CFC-BAB2-76C24FDA6F16}" destId="{039EAFB4-C02B-4E23-A077-DD15B321BF66}" srcOrd="2" destOrd="0" presId="urn:microsoft.com/office/officeart/2018/2/layout/IconCircleList"/>
    <dgm:cxn modelId="{27F86F99-7091-4435-8B73-4051CAD07C34}" type="presParOf" srcId="{039EAFB4-C02B-4E23-A077-DD15B321BF66}" destId="{0446D85B-68B8-4C00-B340-C00C36A1F686}" srcOrd="0" destOrd="0" presId="urn:microsoft.com/office/officeart/2018/2/layout/IconCircleList"/>
    <dgm:cxn modelId="{D8746374-6A1C-49BB-957F-9F20FC1F7108}" type="presParOf" srcId="{039EAFB4-C02B-4E23-A077-DD15B321BF66}" destId="{AB01E146-E0EF-42B7-94A5-79C0A04B6E37}" srcOrd="1" destOrd="0" presId="urn:microsoft.com/office/officeart/2018/2/layout/IconCircleList"/>
    <dgm:cxn modelId="{BEF9B478-3C18-49C8-B40D-7E63CB97BCE7}" type="presParOf" srcId="{039EAFB4-C02B-4E23-A077-DD15B321BF66}" destId="{A9CA4FD1-3538-44ED-9DBA-5E2A13A470ED}" srcOrd="2" destOrd="0" presId="urn:microsoft.com/office/officeart/2018/2/layout/IconCircleList"/>
    <dgm:cxn modelId="{B063B4A7-8914-47AA-A359-1A5A655DB0BD}" type="presParOf" srcId="{039EAFB4-C02B-4E23-A077-DD15B321BF66}" destId="{87F6A7DF-072A-4D26-B05E-15E54A80D1E8}" srcOrd="3" destOrd="0" presId="urn:microsoft.com/office/officeart/2018/2/layout/IconCircleList"/>
    <dgm:cxn modelId="{118D1DC4-F6F6-4CB3-B652-DDC8C470ED52}" type="presParOf" srcId="{3A60F21A-1538-4CFC-BAB2-76C24FDA6F16}" destId="{1835C096-D13E-4A26-8D1F-E0F2F6FA5A53}" srcOrd="3" destOrd="0" presId="urn:microsoft.com/office/officeart/2018/2/layout/IconCircleList"/>
    <dgm:cxn modelId="{2E1C8909-4A8E-4744-B241-DCB1A5CCE4F4}" type="presParOf" srcId="{3A60F21A-1538-4CFC-BAB2-76C24FDA6F16}" destId="{73EA8522-761A-4A3C-BD61-64E0F8F4D199}" srcOrd="4" destOrd="0" presId="urn:microsoft.com/office/officeart/2018/2/layout/IconCircleList"/>
    <dgm:cxn modelId="{69FD971C-B60F-4061-A4CD-A4FBDE147BB9}" type="presParOf" srcId="{73EA8522-761A-4A3C-BD61-64E0F8F4D199}" destId="{D768DB10-8F97-498C-861D-C8E1521B8378}" srcOrd="0" destOrd="0" presId="urn:microsoft.com/office/officeart/2018/2/layout/IconCircleList"/>
    <dgm:cxn modelId="{6189BAFB-50DE-4ACD-9AD5-75D5AEED0BF7}" type="presParOf" srcId="{73EA8522-761A-4A3C-BD61-64E0F8F4D199}" destId="{1DE239AF-067F-4E73-839F-2920B6A46B95}" srcOrd="1" destOrd="0" presId="urn:microsoft.com/office/officeart/2018/2/layout/IconCircleList"/>
    <dgm:cxn modelId="{B7E844F0-1590-403F-A90D-973D16D60355}" type="presParOf" srcId="{73EA8522-761A-4A3C-BD61-64E0F8F4D199}" destId="{03BBAC9F-2F8B-4A13-AB48-5EEAAA41DCC8}" srcOrd="2" destOrd="0" presId="urn:microsoft.com/office/officeart/2018/2/layout/IconCircleList"/>
    <dgm:cxn modelId="{DACB690B-A0D8-47B6-BC1D-ABAD2920EFB9}" type="presParOf" srcId="{73EA8522-761A-4A3C-BD61-64E0F8F4D199}" destId="{489FD6B8-3859-4F18-B3FE-081CB6F5ACE3}" srcOrd="3" destOrd="0" presId="urn:microsoft.com/office/officeart/2018/2/layout/IconCircleList"/>
    <dgm:cxn modelId="{8542B70D-7B26-4A9C-B697-7C5490D032D2}" type="presParOf" srcId="{3A60F21A-1538-4CFC-BAB2-76C24FDA6F16}" destId="{26B4912F-5A37-48C4-867F-8153240D0C00}" srcOrd="5" destOrd="0" presId="urn:microsoft.com/office/officeart/2018/2/layout/IconCircleList"/>
    <dgm:cxn modelId="{61A4C174-D90E-4004-AE01-EDEB89076FC2}" type="presParOf" srcId="{3A60F21A-1538-4CFC-BAB2-76C24FDA6F16}" destId="{9C393C1C-A4BE-4CAE-9083-B260359B1874}" srcOrd="6" destOrd="0" presId="urn:microsoft.com/office/officeart/2018/2/layout/IconCircleList"/>
    <dgm:cxn modelId="{BB87819F-03DB-4716-9F23-6598F89A7B7F}" type="presParOf" srcId="{9C393C1C-A4BE-4CAE-9083-B260359B1874}" destId="{5089D387-7259-479A-AD4A-57D29EE45F02}" srcOrd="0" destOrd="0" presId="urn:microsoft.com/office/officeart/2018/2/layout/IconCircleList"/>
    <dgm:cxn modelId="{584C0CDB-E55B-41F4-AB12-1C1E24D5FF76}" type="presParOf" srcId="{9C393C1C-A4BE-4CAE-9083-B260359B1874}" destId="{FD4A9852-548C-49C5-B72E-7918DCFBE243}" srcOrd="1" destOrd="0" presId="urn:microsoft.com/office/officeart/2018/2/layout/IconCircleList"/>
    <dgm:cxn modelId="{58493715-97E5-4F84-89BA-AC0C0949874A}" type="presParOf" srcId="{9C393C1C-A4BE-4CAE-9083-B260359B1874}" destId="{36022D14-A2FF-487B-871B-A65F0A30F3D4}" srcOrd="2" destOrd="0" presId="urn:microsoft.com/office/officeart/2018/2/layout/IconCircleList"/>
    <dgm:cxn modelId="{49EE00AC-27B4-4065-A46A-9D1E08B20A6E}" type="presParOf" srcId="{9C393C1C-A4BE-4CAE-9083-B260359B1874}" destId="{5B415485-014C-4E58-88FB-7CF6AEAA5C47}" srcOrd="3" destOrd="0" presId="urn:microsoft.com/office/officeart/2018/2/layout/IconCircleList"/>
    <dgm:cxn modelId="{72C4E62E-3264-4B11-8B36-5AD283C8EE20}" type="presParOf" srcId="{3A60F21A-1538-4CFC-BAB2-76C24FDA6F16}" destId="{3C92D446-B863-4489-AF7E-A0F97DB9A4F3}" srcOrd="7" destOrd="0" presId="urn:microsoft.com/office/officeart/2018/2/layout/IconCircleList"/>
    <dgm:cxn modelId="{BD4712BA-EBF7-4384-8757-0AEEEE1271D6}" type="presParOf" srcId="{3A60F21A-1538-4CFC-BAB2-76C24FDA6F16}" destId="{63273EC4-6C6C-439C-B8BA-EBBA52E2B956}" srcOrd="8" destOrd="0" presId="urn:microsoft.com/office/officeart/2018/2/layout/IconCircleList"/>
    <dgm:cxn modelId="{D2F4D739-E0C2-4B72-99B6-6EECA4B9A071}" type="presParOf" srcId="{63273EC4-6C6C-439C-B8BA-EBBA52E2B956}" destId="{D38B63CC-CC34-4C4F-830D-A1A37D3F492D}" srcOrd="0" destOrd="0" presId="urn:microsoft.com/office/officeart/2018/2/layout/IconCircleList"/>
    <dgm:cxn modelId="{E6115BA7-1AB0-4235-9133-C58B3B3CC966}" type="presParOf" srcId="{63273EC4-6C6C-439C-B8BA-EBBA52E2B956}" destId="{D2EC0DFB-FB5B-4956-B672-6AA22D9A9E2D}" srcOrd="1" destOrd="0" presId="urn:microsoft.com/office/officeart/2018/2/layout/IconCircleList"/>
    <dgm:cxn modelId="{1452A9CA-8340-4D8B-BF32-3EBB3C9D5F29}" type="presParOf" srcId="{63273EC4-6C6C-439C-B8BA-EBBA52E2B956}" destId="{54C8FA00-89CD-4390-82E0-276DBB99F317}" srcOrd="2" destOrd="0" presId="urn:microsoft.com/office/officeart/2018/2/layout/IconCircleList"/>
    <dgm:cxn modelId="{124FB45B-93B5-4287-AF09-C4C1EF3689B1}" type="presParOf" srcId="{63273EC4-6C6C-439C-B8BA-EBBA52E2B956}" destId="{97A5B464-CB7E-499E-BBCA-EF4A58878A21}" srcOrd="3" destOrd="0" presId="urn:microsoft.com/office/officeart/2018/2/layout/IconCircleList"/>
    <dgm:cxn modelId="{F6432B0B-B87A-4BB6-A020-FF7F0F4DCD7B}" type="presParOf" srcId="{3A60F21A-1538-4CFC-BAB2-76C24FDA6F16}" destId="{7FB3289F-5F58-4EC8-A973-8D76C4909E4E}" srcOrd="9" destOrd="0" presId="urn:microsoft.com/office/officeart/2018/2/layout/IconCircleList"/>
    <dgm:cxn modelId="{C88697CD-950C-46A3-A8E4-3F9E2DF2C29D}" type="presParOf" srcId="{3A60F21A-1538-4CFC-BAB2-76C24FDA6F16}" destId="{894C9078-7412-4F7A-8647-FD833F1E7026}" srcOrd="10" destOrd="0" presId="urn:microsoft.com/office/officeart/2018/2/layout/IconCircleList"/>
    <dgm:cxn modelId="{A88FE7FD-57CB-433F-ABCC-FB11C4EA7312}" type="presParOf" srcId="{894C9078-7412-4F7A-8647-FD833F1E7026}" destId="{1816FA86-FDAF-4A21-846E-9A839FFA0188}" srcOrd="0" destOrd="0" presId="urn:microsoft.com/office/officeart/2018/2/layout/IconCircleList"/>
    <dgm:cxn modelId="{098A5D63-CEEC-4F94-B12F-6C730F1C9D11}" type="presParOf" srcId="{894C9078-7412-4F7A-8647-FD833F1E7026}" destId="{4C4036B7-733E-4531-968D-E0B7217FE1FB}" srcOrd="1" destOrd="0" presId="urn:microsoft.com/office/officeart/2018/2/layout/IconCircleList"/>
    <dgm:cxn modelId="{21C2FA35-D917-4514-B469-44D54F8E41F1}" type="presParOf" srcId="{894C9078-7412-4F7A-8647-FD833F1E7026}" destId="{031BBAA2-5281-4D83-8CA1-826A533AE572}" srcOrd="2" destOrd="0" presId="urn:microsoft.com/office/officeart/2018/2/layout/IconCircleList"/>
    <dgm:cxn modelId="{AD7D98EE-35E9-40FF-ABD2-5C66F2ECBF73}" type="presParOf" srcId="{894C9078-7412-4F7A-8647-FD833F1E7026}" destId="{1D9F7025-9DDD-47CA-B19A-03751DF2898C}"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E870A2-6E01-4CCF-B202-105064043416}"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65EB1CEF-1F3F-4F61-93A3-C46E0045E9DD}">
      <dgm:prSet phldrT="[Text]"/>
      <dgm:spPr/>
      <dgm:t>
        <a:bodyPr/>
        <a:lstStyle/>
        <a:p>
          <a:r>
            <a:rPr lang="en-US" dirty="0"/>
            <a:t>Proposal</a:t>
          </a:r>
        </a:p>
      </dgm:t>
    </dgm:pt>
    <dgm:pt modelId="{F811FF86-F86C-411D-B997-3F481FFE930A}" type="parTrans" cxnId="{AB247841-D518-4323-939F-97D2CBCF3129}">
      <dgm:prSet/>
      <dgm:spPr/>
      <dgm:t>
        <a:bodyPr/>
        <a:lstStyle/>
        <a:p>
          <a:endParaRPr lang="en-US"/>
        </a:p>
      </dgm:t>
    </dgm:pt>
    <dgm:pt modelId="{909F6822-9F9A-4A8D-9F13-554BE78BC0D4}" type="sibTrans" cxnId="{AB247841-D518-4323-939F-97D2CBCF3129}">
      <dgm:prSet/>
      <dgm:spPr/>
      <dgm:t>
        <a:bodyPr/>
        <a:lstStyle/>
        <a:p>
          <a:endParaRPr lang="en-US"/>
        </a:p>
      </dgm:t>
    </dgm:pt>
    <dgm:pt modelId="{68E038F3-20EB-49EF-A394-D88B6E1CC7C8}">
      <dgm:prSet phldrT="[Text]"/>
      <dgm:spPr/>
      <dgm:t>
        <a:bodyPr/>
        <a:lstStyle/>
        <a:p>
          <a:r>
            <a:rPr lang="en-US" dirty="0"/>
            <a:t>Planning and research phase</a:t>
          </a:r>
        </a:p>
      </dgm:t>
    </dgm:pt>
    <dgm:pt modelId="{A5A14039-C32F-43FB-B78C-96936D6B3AB7}" type="parTrans" cxnId="{6E55BDB8-487F-476B-9931-5606D7154CED}">
      <dgm:prSet/>
      <dgm:spPr/>
      <dgm:t>
        <a:bodyPr/>
        <a:lstStyle/>
        <a:p>
          <a:endParaRPr lang="en-US"/>
        </a:p>
      </dgm:t>
    </dgm:pt>
    <dgm:pt modelId="{6B8BA3D4-CB49-43D1-8E8C-3053F0DFE28F}" type="sibTrans" cxnId="{6E55BDB8-487F-476B-9931-5606D7154CED}">
      <dgm:prSet/>
      <dgm:spPr/>
      <dgm:t>
        <a:bodyPr/>
        <a:lstStyle/>
        <a:p>
          <a:endParaRPr lang="en-US"/>
        </a:p>
      </dgm:t>
    </dgm:pt>
    <dgm:pt modelId="{EAF288B5-DA11-40C8-8905-DC2A8601469E}">
      <dgm:prSet phldrT="[Text]"/>
      <dgm:spPr/>
      <dgm:t>
        <a:bodyPr/>
        <a:lstStyle/>
        <a:p>
          <a:r>
            <a:rPr lang="en-US" dirty="0"/>
            <a:t>Preliminary Design Report</a:t>
          </a:r>
        </a:p>
      </dgm:t>
    </dgm:pt>
    <dgm:pt modelId="{DAE6A001-256A-485F-BC3A-C8059328C80E}" type="parTrans" cxnId="{BF3EC606-3D7F-4796-A875-EDCF84280549}">
      <dgm:prSet/>
      <dgm:spPr/>
      <dgm:t>
        <a:bodyPr/>
        <a:lstStyle/>
        <a:p>
          <a:endParaRPr lang="en-US"/>
        </a:p>
      </dgm:t>
    </dgm:pt>
    <dgm:pt modelId="{1BD04C9E-0D00-46C1-852D-1BC808F73CC6}" type="sibTrans" cxnId="{BF3EC606-3D7F-4796-A875-EDCF84280549}">
      <dgm:prSet/>
      <dgm:spPr/>
      <dgm:t>
        <a:bodyPr/>
        <a:lstStyle/>
        <a:p>
          <a:endParaRPr lang="en-US"/>
        </a:p>
      </dgm:t>
    </dgm:pt>
    <dgm:pt modelId="{7D39FDBD-2898-4A7E-A5A7-1EE89894D419}">
      <dgm:prSet phldrT="[Text]"/>
      <dgm:spPr/>
      <dgm:t>
        <a:bodyPr/>
        <a:lstStyle/>
        <a:p>
          <a:r>
            <a:rPr lang="en-US" dirty="0"/>
            <a:t>More research and details are tested</a:t>
          </a:r>
        </a:p>
      </dgm:t>
    </dgm:pt>
    <dgm:pt modelId="{166E8594-9E90-4AEE-B299-AE5AE8FE68FE}" type="parTrans" cxnId="{745A3323-1A00-443F-AC9B-CCDF9174D10E}">
      <dgm:prSet/>
      <dgm:spPr/>
      <dgm:t>
        <a:bodyPr/>
        <a:lstStyle/>
        <a:p>
          <a:endParaRPr lang="en-US"/>
        </a:p>
      </dgm:t>
    </dgm:pt>
    <dgm:pt modelId="{03D79312-986C-413E-9691-B3DCC73FB471}" type="sibTrans" cxnId="{745A3323-1A00-443F-AC9B-CCDF9174D10E}">
      <dgm:prSet/>
      <dgm:spPr/>
      <dgm:t>
        <a:bodyPr/>
        <a:lstStyle/>
        <a:p>
          <a:endParaRPr lang="en-US"/>
        </a:p>
      </dgm:t>
    </dgm:pt>
    <dgm:pt modelId="{81F596BB-E674-4D41-9306-7D4F7337D955}">
      <dgm:prSet phldrT="[Text]"/>
      <dgm:spPr/>
      <dgm:t>
        <a:bodyPr/>
        <a:lstStyle/>
        <a:p>
          <a:r>
            <a:rPr lang="en-US" dirty="0"/>
            <a:t>Critical Design Report</a:t>
          </a:r>
        </a:p>
      </dgm:t>
    </dgm:pt>
    <dgm:pt modelId="{EBFA677C-14A9-4820-898E-192D39A5B0B7}" type="parTrans" cxnId="{F2C9071A-D286-447C-8686-787636667A1B}">
      <dgm:prSet/>
      <dgm:spPr/>
      <dgm:t>
        <a:bodyPr/>
        <a:lstStyle/>
        <a:p>
          <a:endParaRPr lang="en-US"/>
        </a:p>
      </dgm:t>
    </dgm:pt>
    <dgm:pt modelId="{C6495B54-6EBB-45D7-B9FF-59153A6FB980}" type="sibTrans" cxnId="{F2C9071A-D286-447C-8686-787636667A1B}">
      <dgm:prSet/>
      <dgm:spPr/>
      <dgm:t>
        <a:bodyPr/>
        <a:lstStyle/>
        <a:p>
          <a:endParaRPr lang="en-US"/>
        </a:p>
      </dgm:t>
    </dgm:pt>
    <dgm:pt modelId="{00F3190A-6554-42B1-8AD7-2C757BB109D3}">
      <dgm:prSet phldrT="[Text]"/>
      <dgm:spPr/>
      <dgm:t>
        <a:bodyPr/>
        <a:lstStyle/>
        <a:p>
          <a:r>
            <a:rPr lang="en-US" dirty="0"/>
            <a:t>Refining design and working with mentors. </a:t>
          </a:r>
        </a:p>
      </dgm:t>
    </dgm:pt>
    <dgm:pt modelId="{D4E4D31D-E445-4980-8D2B-33379F7046E4}" type="parTrans" cxnId="{17701F3D-779B-461A-A48A-AABDB9E844EE}">
      <dgm:prSet/>
      <dgm:spPr/>
      <dgm:t>
        <a:bodyPr/>
        <a:lstStyle/>
        <a:p>
          <a:endParaRPr lang="en-US"/>
        </a:p>
      </dgm:t>
    </dgm:pt>
    <dgm:pt modelId="{F93F8986-C7AA-43E3-907A-88A188643DE1}" type="sibTrans" cxnId="{17701F3D-779B-461A-A48A-AABDB9E844EE}">
      <dgm:prSet/>
      <dgm:spPr/>
      <dgm:t>
        <a:bodyPr/>
        <a:lstStyle/>
        <a:p>
          <a:endParaRPr lang="en-US"/>
        </a:p>
      </dgm:t>
    </dgm:pt>
    <dgm:pt modelId="{31C7E2F7-2F76-4693-9598-40CF21F1F0A1}">
      <dgm:prSet phldrT="[Text]"/>
      <dgm:spPr/>
      <dgm:t>
        <a:bodyPr/>
        <a:lstStyle/>
        <a:p>
          <a:r>
            <a:rPr lang="en-US" dirty="0"/>
            <a:t>Flight readiness</a:t>
          </a:r>
        </a:p>
      </dgm:t>
    </dgm:pt>
    <dgm:pt modelId="{9BC6C3BF-61EE-44E2-A577-04A3C39C0AAD}" type="parTrans" cxnId="{89D1E512-A856-45A2-A769-3FE96432D43E}">
      <dgm:prSet/>
      <dgm:spPr/>
      <dgm:t>
        <a:bodyPr/>
        <a:lstStyle/>
        <a:p>
          <a:endParaRPr lang="en-US"/>
        </a:p>
      </dgm:t>
    </dgm:pt>
    <dgm:pt modelId="{717E1A78-FA73-4389-A7B6-FAC1145D9519}" type="sibTrans" cxnId="{89D1E512-A856-45A2-A769-3FE96432D43E}">
      <dgm:prSet/>
      <dgm:spPr/>
      <dgm:t>
        <a:bodyPr/>
        <a:lstStyle/>
        <a:p>
          <a:endParaRPr lang="en-US"/>
        </a:p>
      </dgm:t>
    </dgm:pt>
    <dgm:pt modelId="{A2102AA3-3239-4690-8EDD-8D841E75925F}" type="pres">
      <dgm:prSet presAssocID="{54E870A2-6E01-4CCF-B202-105064043416}" presName="rootnode" presStyleCnt="0">
        <dgm:presLayoutVars>
          <dgm:chMax/>
          <dgm:chPref/>
          <dgm:dir/>
          <dgm:animLvl val="lvl"/>
        </dgm:presLayoutVars>
      </dgm:prSet>
      <dgm:spPr/>
    </dgm:pt>
    <dgm:pt modelId="{A7EE02F5-3EF5-4242-B075-2F88CC6866FA}" type="pres">
      <dgm:prSet presAssocID="{65EB1CEF-1F3F-4F61-93A3-C46E0045E9DD}" presName="composite" presStyleCnt="0"/>
      <dgm:spPr/>
    </dgm:pt>
    <dgm:pt modelId="{CA779D8F-C55C-437D-8784-0FA8A88599BB}" type="pres">
      <dgm:prSet presAssocID="{65EB1CEF-1F3F-4F61-93A3-C46E0045E9DD}" presName="bentUpArrow1" presStyleLbl="alignImgPlace1" presStyleIdx="0" presStyleCnt="2"/>
      <dgm:spPr/>
    </dgm:pt>
    <dgm:pt modelId="{2FE97EC7-055A-4D43-BF4B-34DF47550E60}" type="pres">
      <dgm:prSet presAssocID="{65EB1CEF-1F3F-4F61-93A3-C46E0045E9DD}" presName="ParentText" presStyleLbl="node1" presStyleIdx="0" presStyleCnt="3">
        <dgm:presLayoutVars>
          <dgm:chMax val="1"/>
          <dgm:chPref val="1"/>
          <dgm:bulletEnabled val="1"/>
        </dgm:presLayoutVars>
      </dgm:prSet>
      <dgm:spPr/>
    </dgm:pt>
    <dgm:pt modelId="{19C63AA7-901A-48A6-B734-38754630CDF2}" type="pres">
      <dgm:prSet presAssocID="{65EB1CEF-1F3F-4F61-93A3-C46E0045E9DD}" presName="ChildText" presStyleLbl="revTx" presStyleIdx="0" presStyleCnt="3">
        <dgm:presLayoutVars>
          <dgm:chMax val="0"/>
          <dgm:chPref val="0"/>
          <dgm:bulletEnabled val="1"/>
        </dgm:presLayoutVars>
      </dgm:prSet>
      <dgm:spPr/>
    </dgm:pt>
    <dgm:pt modelId="{5E7CD9AF-1BAF-4B7A-AA2F-D1010338AD2F}" type="pres">
      <dgm:prSet presAssocID="{909F6822-9F9A-4A8D-9F13-554BE78BC0D4}" presName="sibTrans" presStyleCnt="0"/>
      <dgm:spPr/>
    </dgm:pt>
    <dgm:pt modelId="{C615F7C0-61AF-4F99-8062-A110B430714A}" type="pres">
      <dgm:prSet presAssocID="{EAF288B5-DA11-40C8-8905-DC2A8601469E}" presName="composite" presStyleCnt="0"/>
      <dgm:spPr/>
    </dgm:pt>
    <dgm:pt modelId="{AD4CB4FA-B470-40EB-83C4-3CCAFFD93805}" type="pres">
      <dgm:prSet presAssocID="{EAF288B5-DA11-40C8-8905-DC2A8601469E}" presName="bentUpArrow1" presStyleLbl="alignImgPlace1" presStyleIdx="1" presStyleCnt="2"/>
      <dgm:spPr/>
    </dgm:pt>
    <dgm:pt modelId="{8ABFE2AF-9D36-4E14-BF62-6F48E28DB574}" type="pres">
      <dgm:prSet presAssocID="{EAF288B5-DA11-40C8-8905-DC2A8601469E}" presName="ParentText" presStyleLbl="node1" presStyleIdx="1" presStyleCnt="3">
        <dgm:presLayoutVars>
          <dgm:chMax val="1"/>
          <dgm:chPref val="1"/>
          <dgm:bulletEnabled val="1"/>
        </dgm:presLayoutVars>
      </dgm:prSet>
      <dgm:spPr/>
    </dgm:pt>
    <dgm:pt modelId="{23A3C568-D517-4FE5-BF7B-37F00E25902E}" type="pres">
      <dgm:prSet presAssocID="{EAF288B5-DA11-40C8-8905-DC2A8601469E}" presName="ChildText" presStyleLbl="revTx" presStyleIdx="1" presStyleCnt="3">
        <dgm:presLayoutVars>
          <dgm:chMax val="0"/>
          <dgm:chPref val="0"/>
          <dgm:bulletEnabled val="1"/>
        </dgm:presLayoutVars>
      </dgm:prSet>
      <dgm:spPr/>
    </dgm:pt>
    <dgm:pt modelId="{03565BA6-2434-47FE-8D20-C8FC6A1D6ACC}" type="pres">
      <dgm:prSet presAssocID="{1BD04C9E-0D00-46C1-852D-1BC808F73CC6}" presName="sibTrans" presStyleCnt="0"/>
      <dgm:spPr/>
    </dgm:pt>
    <dgm:pt modelId="{F860C134-7AD4-4C36-AF74-B55780BED15F}" type="pres">
      <dgm:prSet presAssocID="{81F596BB-E674-4D41-9306-7D4F7337D955}" presName="composite" presStyleCnt="0"/>
      <dgm:spPr/>
    </dgm:pt>
    <dgm:pt modelId="{3D8C284E-8937-4AC3-89E3-AF5DD5EEC7AA}" type="pres">
      <dgm:prSet presAssocID="{81F596BB-E674-4D41-9306-7D4F7337D955}" presName="ParentText" presStyleLbl="node1" presStyleIdx="2" presStyleCnt="3">
        <dgm:presLayoutVars>
          <dgm:chMax val="1"/>
          <dgm:chPref val="1"/>
          <dgm:bulletEnabled val="1"/>
        </dgm:presLayoutVars>
      </dgm:prSet>
      <dgm:spPr/>
    </dgm:pt>
    <dgm:pt modelId="{C5A54654-746F-4052-92D3-8C246BB705E4}" type="pres">
      <dgm:prSet presAssocID="{81F596BB-E674-4D41-9306-7D4F7337D955}" presName="FinalChildText" presStyleLbl="revTx" presStyleIdx="2" presStyleCnt="3">
        <dgm:presLayoutVars>
          <dgm:chMax val="0"/>
          <dgm:chPref val="0"/>
          <dgm:bulletEnabled val="1"/>
        </dgm:presLayoutVars>
      </dgm:prSet>
      <dgm:spPr/>
    </dgm:pt>
  </dgm:ptLst>
  <dgm:cxnLst>
    <dgm:cxn modelId="{BF3EC606-3D7F-4796-A875-EDCF84280549}" srcId="{54E870A2-6E01-4CCF-B202-105064043416}" destId="{EAF288B5-DA11-40C8-8905-DC2A8601469E}" srcOrd="1" destOrd="0" parTransId="{DAE6A001-256A-485F-BC3A-C8059328C80E}" sibTransId="{1BD04C9E-0D00-46C1-852D-1BC808F73CC6}"/>
    <dgm:cxn modelId="{6886860F-D083-4C02-90C1-9F893A03E56F}" type="presOf" srcId="{54E870A2-6E01-4CCF-B202-105064043416}" destId="{A2102AA3-3239-4690-8EDD-8D841E75925F}" srcOrd="0" destOrd="0" presId="urn:microsoft.com/office/officeart/2005/8/layout/StepDownProcess"/>
    <dgm:cxn modelId="{8E8C3810-57B1-435E-8742-FD3AE711C3F5}" type="presOf" srcId="{68E038F3-20EB-49EF-A394-D88B6E1CC7C8}" destId="{19C63AA7-901A-48A6-B734-38754630CDF2}" srcOrd="0" destOrd="0" presId="urn:microsoft.com/office/officeart/2005/8/layout/StepDownProcess"/>
    <dgm:cxn modelId="{89D1E512-A856-45A2-A769-3FE96432D43E}" srcId="{81F596BB-E674-4D41-9306-7D4F7337D955}" destId="{31C7E2F7-2F76-4693-9598-40CF21F1F0A1}" srcOrd="1" destOrd="0" parTransId="{9BC6C3BF-61EE-44E2-A577-04A3C39C0AAD}" sibTransId="{717E1A78-FA73-4389-A7B6-FAC1145D9519}"/>
    <dgm:cxn modelId="{F2C9071A-D286-447C-8686-787636667A1B}" srcId="{54E870A2-6E01-4CCF-B202-105064043416}" destId="{81F596BB-E674-4D41-9306-7D4F7337D955}" srcOrd="2" destOrd="0" parTransId="{EBFA677C-14A9-4820-898E-192D39A5B0B7}" sibTransId="{C6495B54-6EBB-45D7-B9FF-59153A6FB980}"/>
    <dgm:cxn modelId="{6F960722-8D64-448E-A40B-07EE61F88811}" type="presOf" srcId="{EAF288B5-DA11-40C8-8905-DC2A8601469E}" destId="{8ABFE2AF-9D36-4E14-BF62-6F48E28DB574}" srcOrd="0" destOrd="0" presId="urn:microsoft.com/office/officeart/2005/8/layout/StepDownProcess"/>
    <dgm:cxn modelId="{745A3323-1A00-443F-AC9B-CCDF9174D10E}" srcId="{EAF288B5-DA11-40C8-8905-DC2A8601469E}" destId="{7D39FDBD-2898-4A7E-A5A7-1EE89894D419}" srcOrd="0" destOrd="0" parTransId="{166E8594-9E90-4AEE-B299-AE5AE8FE68FE}" sibTransId="{03D79312-986C-413E-9691-B3DCC73FB471}"/>
    <dgm:cxn modelId="{17701F3D-779B-461A-A48A-AABDB9E844EE}" srcId="{81F596BB-E674-4D41-9306-7D4F7337D955}" destId="{00F3190A-6554-42B1-8AD7-2C757BB109D3}" srcOrd="0" destOrd="0" parTransId="{D4E4D31D-E445-4980-8D2B-33379F7046E4}" sibTransId="{F93F8986-C7AA-43E3-907A-88A188643DE1}"/>
    <dgm:cxn modelId="{32C94E5B-5474-4827-B8ED-D6FC3230A4DA}" type="presOf" srcId="{81F596BB-E674-4D41-9306-7D4F7337D955}" destId="{3D8C284E-8937-4AC3-89E3-AF5DD5EEC7AA}" srcOrd="0" destOrd="0" presId="urn:microsoft.com/office/officeart/2005/8/layout/StepDownProcess"/>
    <dgm:cxn modelId="{AB247841-D518-4323-939F-97D2CBCF3129}" srcId="{54E870A2-6E01-4CCF-B202-105064043416}" destId="{65EB1CEF-1F3F-4F61-93A3-C46E0045E9DD}" srcOrd="0" destOrd="0" parTransId="{F811FF86-F86C-411D-B997-3F481FFE930A}" sibTransId="{909F6822-9F9A-4A8D-9F13-554BE78BC0D4}"/>
    <dgm:cxn modelId="{7736E349-A197-46FD-9624-AB56FFBD06BF}" type="presOf" srcId="{31C7E2F7-2F76-4693-9598-40CF21F1F0A1}" destId="{C5A54654-746F-4052-92D3-8C246BB705E4}" srcOrd="0" destOrd="1" presId="urn:microsoft.com/office/officeart/2005/8/layout/StepDownProcess"/>
    <dgm:cxn modelId="{36E5728A-7334-4D11-9E71-359C2DDD5B43}" type="presOf" srcId="{65EB1CEF-1F3F-4F61-93A3-C46E0045E9DD}" destId="{2FE97EC7-055A-4D43-BF4B-34DF47550E60}" srcOrd="0" destOrd="0" presId="urn:microsoft.com/office/officeart/2005/8/layout/StepDownProcess"/>
    <dgm:cxn modelId="{6E55BDB8-487F-476B-9931-5606D7154CED}" srcId="{65EB1CEF-1F3F-4F61-93A3-C46E0045E9DD}" destId="{68E038F3-20EB-49EF-A394-D88B6E1CC7C8}" srcOrd="0" destOrd="0" parTransId="{A5A14039-C32F-43FB-B78C-96936D6B3AB7}" sibTransId="{6B8BA3D4-CB49-43D1-8E8C-3053F0DFE28F}"/>
    <dgm:cxn modelId="{CE0AB4BF-D354-4B05-A2D6-A00C3C6EEE66}" type="presOf" srcId="{7D39FDBD-2898-4A7E-A5A7-1EE89894D419}" destId="{23A3C568-D517-4FE5-BF7B-37F00E25902E}" srcOrd="0" destOrd="0" presId="urn:microsoft.com/office/officeart/2005/8/layout/StepDownProcess"/>
    <dgm:cxn modelId="{2066E2DA-54A0-44BE-880A-174F8123F6E6}" type="presOf" srcId="{00F3190A-6554-42B1-8AD7-2C757BB109D3}" destId="{C5A54654-746F-4052-92D3-8C246BB705E4}" srcOrd="0" destOrd="0" presId="urn:microsoft.com/office/officeart/2005/8/layout/StepDownProcess"/>
    <dgm:cxn modelId="{4827DF76-57AF-4BA5-8744-031C6EAD48CC}" type="presParOf" srcId="{A2102AA3-3239-4690-8EDD-8D841E75925F}" destId="{A7EE02F5-3EF5-4242-B075-2F88CC6866FA}" srcOrd="0" destOrd="0" presId="urn:microsoft.com/office/officeart/2005/8/layout/StepDownProcess"/>
    <dgm:cxn modelId="{CF680156-CF52-4947-A95B-D582AED01337}" type="presParOf" srcId="{A7EE02F5-3EF5-4242-B075-2F88CC6866FA}" destId="{CA779D8F-C55C-437D-8784-0FA8A88599BB}" srcOrd="0" destOrd="0" presId="urn:microsoft.com/office/officeart/2005/8/layout/StepDownProcess"/>
    <dgm:cxn modelId="{83B316CE-F8C4-4AEE-BAF1-07EE67200754}" type="presParOf" srcId="{A7EE02F5-3EF5-4242-B075-2F88CC6866FA}" destId="{2FE97EC7-055A-4D43-BF4B-34DF47550E60}" srcOrd="1" destOrd="0" presId="urn:microsoft.com/office/officeart/2005/8/layout/StepDownProcess"/>
    <dgm:cxn modelId="{05B6BF8C-02E2-4BF3-BDA6-10F930C85F35}" type="presParOf" srcId="{A7EE02F5-3EF5-4242-B075-2F88CC6866FA}" destId="{19C63AA7-901A-48A6-B734-38754630CDF2}" srcOrd="2" destOrd="0" presId="urn:microsoft.com/office/officeart/2005/8/layout/StepDownProcess"/>
    <dgm:cxn modelId="{FC85F843-FBE8-4AB5-BD86-6B1286AFF14D}" type="presParOf" srcId="{A2102AA3-3239-4690-8EDD-8D841E75925F}" destId="{5E7CD9AF-1BAF-4B7A-AA2F-D1010338AD2F}" srcOrd="1" destOrd="0" presId="urn:microsoft.com/office/officeart/2005/8/layout/StepDownProcess"/>
    <dgm:cxn modelId="{EAC5AA0E-E45A-4E3E-A745-199932C11C5E}" type="presParOf" srcId="{A2102AA3-3239-4690-8EDD-8D841E75925F}" destId="{C615F7C0-61AF-4F99-8062-A110B430714A}" srcOrd="2" destOrd="0" presId="urn:microsoft.com/office/officeart/2005/8/layout/StepDownProcess"/>
    <dgm:cxn modelId="{95294346-DF3A-415D-AFD6-60B996E1E0BE}" type="presParOf" srcId="{C615F7C0-61AF-4F99-8062-A110B430714A}" destId="{AD4CB4FA-B470-40EB-83C4-3CCAFFD93805}" srcOrd="0" destOrd="0" presId="urn:microsoft.com/office/officeart/2005/8/layout/StepDownProcess"/>
    <dgm:cxn modelId="{07DADA79-0985-4DB2-AA2A-BF47BC016518}" type="presParOf" srcId="{C615F7C0-61AF-4F99-8062-A110B430714A}" destId="{8ABFE2AF-9D36-4E14-BF62-6F48E28DB574}" srcOrd="1" destOrd="0" presId="urn:microsoft.com/office/officeart/2005/8/layout/StepDownProcess"/>
    <dgm:cxn modelId="{0DCB79BF-E1E3-468D-A0E3-1BB5940E3A21}" type="presParOf" srcId="{C615F7C0-61AF-4F99-8062-A110B430714A}" destId="{23A3C568-D517-4FE5-BF7B-37F00E25902E}" srcOrd="2" destOrd="0" presId="urn:microsoft.com/office/officeart/2005/8/layout/StepDownProcess"/>
    <dgm:cxn modelId="{28E5FEC9-5FB3-4EBB-925C-68E4DF66859B}" type="presParOf" srcId="{A2102AA3-3239-4690-8EDD-8D841E75925F}" destId="{03565BA6-2434-47FE-8D20-C8FC6A1D6ACC}" srcOrd="3" destOrd="0" presId="urn:microsoft.com/office/officeart/2005/8/layout/StepDownProcess"/>
    <dgm:cxn modelId="{228F9C6F-D4BB-4539-B86F-06C18B4E8620}" type="presParOf" srcId="{A2102AA3-3239-4690-8EDD-8D841E75925F}" destId="{F860C134-7AD4-4C36-AF74-B55780BED15F}" srcOrd="4" destOrd="0" presId="urn:microsoft.com/office/officeart/2005/8/layout/StepDownProcess"/>
    <dgm:cxn modelId="{06E378DB-3077-4059-89F5-45AC697E9E4C}" type="presParOf" srcId="{F860C134-7AD4-4C36-AF74-B55780BED15F}" destId="{3D8C284E-8937-4AC3-89E3-AF5DD5EEC7AA}" srcOrd="0" destOrd="0" presId="urn:microsoft.com/office/officeart/2005/8/layout/StepDownProcess"/>
    <dgm:cxn modelId="{9EFFCA09-93D2-4D7A-ABAD-7072318F64F8}" type="presParOf" srcId="{F860C134-7AD4-4C36-AF74-B55780BED15F}" destId="{C5A54654-746F-4052-92D3-8C246BB705E4}"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30BA8F-FD13-4133-90F4-156A167380F1}" type="doc">
      <dgm:prSet loTypeId="urn:microsoft.com/office/officeart/2018/2/layout/IconLabelDescription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AF74FB9F-BA3F-416E-913A-A945D8E24173}">
      <dgm:prSet/>
      <dgm:spPr/>
      <dgm:t>
        <a:bodyPr/>
        <a:lstStyle/>
        <a:p>
          <a:pPr>
            <a:lnSpc>
              <a:spcPct val="100000"/>
            </a:lnSpc>
            <a:defRPr b="1"/>
          </a:pPr>
          <a:r>
            <a:rPr lang="en-US" b="0" i="0"/>
            <a:t>Timeline</a:t>
          </a:r>
          <a:endParaRPr lang="en-US"/>
        </a:p>
      </dgm:t>
    </dgm:pt>
    <dgm:pt modelId="{4A4347B7-005F-4E8C-84F0-F4493E27BDC5}" type="parTrans" cxnId="{F0308B46-103B-49F5-A9ED-95D3F2DB7215}">
      <dgm:prSet/>
      <dgm:spPr/>
      <dgm:t>
        <a:bodyPr/>
        <a:lstStyle/>
        <a:p>
          <a:endParaRPr lang="en-US"/>
        </a:p>
      </dgm:t>
    </dgm:pt>
    <dgm:pt modelId="{1B5DF460-BFE7-4EC5-B5D9-ABE5106E6494}" type="sibTrans" cxnId="{F0308B46-103B-49F5-A9ED-95D3F2DB7215}">
      <dgm:prSet/>
      <dgm:spPr/>
      <dgm:t>
        <a:bodyPr/>
        <a:lstStyle/>
        <a:p>
          <a:endParaRPr lang="en-US"/>
        </a:p>
      </dgm:t>
    </dgm:pt>
    <dgm:pt modelId="{C99F5134-ECF4-4696-8F3C-82CA87066FBC}">
      <dgm:prSet/>
      <dgm:spPr/>
      <dgm:t>
        <a:bodyPr/>
        <a:lstStyle/>
        <a:p>
          <a:pPr>
            <a:lnSpc>
              <a:spcPct val="100000"/>
            </a:lnSpc>
          </a:pPr>
          <a:r>
            <a:rPr lang="en-US" b="0" i="0"/>
            <a:t>Scheduling utilizing Gantt chart</a:t>
          </a:r>
          <a:endParaRPr lang="en-US"/>
        </a:p>
      </dgm:t>
    </dgm:pt>
    <dgm:pt modelId="{40092DE5-F28C-4B02-8373-2927B135868D}" type="parTrans" cxnId="{4414A962-7E10-4D11-9112-FA55958AE954}">
      <dgm:prSet/>
      <dgm:spPr/>
      <dgm:t>
        <a:bodyPr/>
        <a:lstStyle/>
        <a:p>
          <a:endParaRPr lang="en-US"/>
        </a:p>
      </dgm:t>
    </dgm:pt>
    <dgm:pt modelId="{2C57A9A8-C61F-48D6-8D2E-D55C5EF35E77}" type="sibTrans" cxnId="{4414A962-7E10-4D11-9112-FA55958AE954}">
      <dgm:prSet/>
      <dgm:spPr/>
      <dgm:t>
        <a:bodyPr/>
        <a:lstStyle/>
        <a:p>
          <a:endParaRPr lang="en-US"/>
        </a:p>
      </dgm:t>
    </dgm:pt>
    <dgm:pt modelId="{96615B4B-9F7D-4B8B-A58D-558CC3D0164A}">
      <dgm:prSet/>
      <dgm:spPr/>
      <dgm:t>
        <a:bodyPr/>
        <a:lstStyle/>
        <a:p>
          <a:pPr>
            <a:lnSpc>
              <a:spcPct val="100000"/>
            </a:lnSpc>
          </a:pPr>
          <a:r>
            <a:rPr lang="en-US" b="0" i="0" dirty="0"/>
            <a:t>Entire project lifecycle addressed</a:t>
          </a:r>
          <a:endParaRPr lang="en-US" dirty="0"/>
        </a:p>
      </dgm:t>
    </dgm:pt>
    <dgm:pt modelId="{9C1A9FDE-A6ED-466C-B2B3-7FA619E09187}" type="parTrans" cxnId="{440FF26E-4863-4A06-BDD1-7F5C4634068F}">
      <dgm:prSet/>
      <dgm:spPr/>
      <dgm:t>
        <a:bodyPr/>
        <a:lstStyle/>
        <a:p>
          <a:endParaRPr lang="en-US"/>
        </a:p>
      </dgm:t>
    </dgm:pt>
    <dgm:pt modelId="{B9D19B9D-B3D0-4241-8D14-929A33067055}" type="sibTrans" cxnId="{440FF26E-4863-4A06-BDD1-7F5C4634068F}">
      <dgm:prSet/>
      <dgm:spPr/>
      <dgm:t>
        <a:bodyPr/>
        <a:lstStyle/>
        <a:p>
          <a:endParaRPr lang="en-US"/>
        </a:p>
      </dgm:t>
    </dgm:pt>
    <dgm:pt modelId="{71F0AEF5-27B1-466D-9453-7C94A4B56B52}">
      <dgm:prSet/>
      <dgm:spPr/>
      <dgm:t>
        <a:bodyPr/>
        <a:lstStyle/>
        <a:p>
          <a:pPr>
            <a:lnSpc>
              <a:spcPct val="100000"/>
            </a:lnSpc>
            <a:defRPr b="1"/>
          </a:pPr>
          <a:r>
            <a:rPr lang="en-US" b="0" i="0"/>
            <a:t>Budget</a:t>
          </a:r>
          <a:endParaRPr lang="en-US"/>
        </a:p>
      </dgm:t>
    </dgm:pt>
    <dgm:pt modelId="{CC090CED-94F8-4E7D-BAD6-5A25398F4AD3}" type="parTrans" cxnId="{D92417D5-04ED-41C0-A175-BEE6D317EDB2}">
      <dgm:prSet/>
      <dgm:spPr/>
      <dgm:t>
        <a:bodyPr/>
        <a:lstStyle/>
        <a:p>
          <a:endParaRPr lang="en-US"/>
        </a:p>
      </dgm:t>
    </dgm:pt>
    <dgm:pt modelId="{47D3E0F1-D321-4163-87B7-589145304210}" type="sibTrans" cxnId="{D92417D5-04ED-41C0-A175-BEE6D317EDB2}">
      <dgm:prSet/>
      <dgm:spPr/>
      <dgm:t>
        <a:bodyPr/>
        <a:lstStyle/>
        <a:p>
          <a:endParaRPr lang="en-US"/>
        </a:p>
      </dgm:t>
    </dgm:pt>
    <dgm:pt modelId="{64323308-D30D-48F0-8DFC-F6E56F87AF23}">
      <dgm:prSet/>
      <dgm:spPr/>
      <dgm:t>
        <a:bodyPr/>
        <a:lstStyle/>
        <a:p>
          <a:pPr>
            <a:lnSpc>
              <a:spcPct val="100000"/>
            </a:lnSpc>
          </a:pPr>
          <a:r>
            <a:rPr lang="en-US" b="0" i="0" dirty="0"/>
            <a:t>Include all travel and necessary supplies</a:t>
          </a:r>
          <a:endParaRPr lang="en-US" dirty="0"/>
        </a:p>
      </dgm:t>
    </dgm:pt>
    <dgm:pt modelId="{DA94FCC1-126E-4348-B3FF-755607C55E2B}" type="parTrans" cxnId="{7D7F2EB4-A78A-4C42-B2B0-D92A450B138E}">
      <dgm:prSet/>
      <dgm:spPr/>
      <dgm:t>
        <a:bodyPr/>
        <a:lstStyle/>
        <a:p>
          <a:endParaRPr lang="en-US"/>
        </a:p>
      </dgm:t>
    </dgm:pt>
    <dgm:pt modelId="{EC20C799-74E6-4D8A-8630-DE31B2EEA497}" type="sibTrans" cxnId="{7D7F2EB4-A78A-4C42-B2B0-D92A450B138E}">
      <dgm:prSet/>
      <dgm:spPr/>
      <dgm:t>
        <a:bodyPr/>
        <a:lstStyle/>
        <a:p>
          <a:endParaRPr lang="en-US"/>
        </a:p>
      </dgm:t>
    </dgm:pt>
    <dgm:pt modelId="{B6238DEB-52CB-4055-9072-6EE686AEFA20}">
      <dgm:prSet/>
      <dgm:spPr/>
      <dgm:t>
        <a:bodyPr/>
        <a:lstStyle/>
        <a:p>
          <a:pPr>
            <a:lnSpc>
              <a:spcPct val="100000"/>
            </a:lnSpc>
            <a:defRPr b="1"/>
          </a:pPr>
          <a:r>
            <a:rPr lang="en-US" b="0" i="0"/>
            <a:t>Funding</a:t>
          </a:r>
          <a:endParaRPr lang="en-US"/>
        </a:p>
      </dgm:t>
    </dgm:pt>
    <dgm:pt modelId="{2F3C43C8-3623-47EC-A4C5-6FA9C7990D8D}" type="parTrans" cxnId="{0E0BF619-6560-4FB0-B0BF-0831E5F5F3AD}">
      <dgm:prSet/>
      <dgm:spPr/>
      <dgm:t>
        <a:bodyPr/>
        <a:lstStyle/>
        <a:p>
          <a:endParaRPr lang="en-US"/>
        </a:p>
      </dgm:t>
    </dgm:pt>
    <dgm:pt modelId="{DB49B702-C787-4F2A-9B5B-9EE649E680AC}" type="sibTrans" cxnId="{0E0BF619-6560-4FB0-B0BF-0831E5F5F3AD}">
      <dgm:prSet/>
      <dgm:spPr/>
      <dgm:t>
        <a:bodyPr/>
        <a:lstStyle/>
        <a:p>
          <a:endParaRPr lang="en-US"/>
        </a:p>
      </dgm:t>
    </dgm:pt>
    <dgm:pt modelId="{ADB334EF-9886-42B7-A74F-690C01256B20}">
      <dgm:prSet/>
      <dgm:spPr/>
      <dgm:t>
        <a:bodyPr/>
        <a:lstStyle/>
        <a:p>
          <a:pPr>
            <a:lnSpc>
              <a:spcPct val="100000"/>
            </a:lnSpc>
          </a:pPr>
          <a:r>
            <a:rPr lang="en-US" b="0" i="0"/>
            <a:t>Is additional funding needed?</a:t>
          </a:r>
          <a:endParaRPr lang="en-US"/>
        </a:p>
      </dgm:t>
    </dgm:pt>
    <dgm:pt modelId="{1EC70D81-3E5D-42CE-B405-E8E9CF697819}" type="parTrans" cxnId="{E932525E-6CBF-45B0-A62C-B2EF55AB98F6}">
      <dgm:prSet/>
      <dgm:spPr/>
      <dgm:t>
        <a:bodyPr/>
        <a:lstStyle/>
        <a:p>
          <a:endParaRPr lang="en-US"/>
        </a:p>
      </dgm:t>
    </dgm:pt>
    <dgm:pt modelId="{F2AC258F-C1A9-4DC7-AC15-15590EAA8E52}" type="sibTrans" cxnId="{E932525E-6CBF-45B0-A62C-B2EF55AB98F6}">
      <dgm:prSet/>
      <dgm:spPr/>
      <dgm:t>
        <a:bodyPr/>
        <a:lstStyle/>
        <a:p>
          <a:endParaRPr lang="en-US"/>
        </a:p>
      </dgm:t>
    </dgm:pt>
    <dgm:pt modelId="{1B5CA499-95E2-4182-9E42-B93EC947BC6D}">
      <dgm:prSet/>
      <dgm:spPr/>
      <dgm:t>
        <a:bodyPr/>
        <a:lstStyle/>
        <a:p>
          <a:pPr>
            <a:lnSpc>
              <a:spcPct val="100000"/>
            </a:lnSpc>
            <a:defRPr b="1"/>
          </a:pPr>
          <a:r>
            <a:rPr lang="en-US" b="0" i="0"/>
            <a:t>Sustainability</a:t>
          </a:r>
          <a:endParaRPr lang="en-US"/>
        </a:p>
      </dgm:t>
    </dgm:pt>
    <dgm:pt modelId="{3966B929-082C-44D8-8F88-4D8DD883B7FC}" type="parTrans" cxnId="{4C311443-8C7C-4B07-9D1E-3A93CEBB55F2}">
      <dgm:prSet/>
      <dgm:spPr/>
      <dgm:t>
        <a:bodyPr/>
        <a:lstStyle/>
        <a:p>
          <a:endParaRPr lang="en-US"/>
        </a:p>
      </dgm:t>
    </dgm:pt>
    <dgm:pt modelId="{8ABCB80B-BD37-41AF-973F-C7825CEFFAE3}" type="sibTrans" cxnId="{4C311443-8C7C-4B07-9D1E-3A93CEBB55F2}">
      <dgm:prSet/>
      <dgm:spPr/>
      <dgm:t>
        <a:bodyPr/>
        <a:lstStyle/>
        <a:p>
          <a:endParaRPr lang="en-US"/>
        </a:p>
      </dgm:t>
    </dgm:pt>
    <dgm:pt modelId="{1F2D6A97-B7D6-4FAD-B3E2-48829230D273}">
      <dgm:prSet/>
      <dgm:spPr/>
      <dgm:t>
        <a:bodyPr/>
        <a:lstStyle/>
        <a:p>
          <a:pPr>
            <a:lnSpc>
              <a:spcPct val="100000"/>
            </a:lnSpc>
          </a:pPr>
          <a:r>
            <a:rPr lang="en-US" b="0" i="0" dirty="0"/>
            <a:t>Plan for future FNL teams at your institution</a:t>
          </a:r>
          <a:endParaRPr lang="en-US" dirty="0"/>
        </a:p>
      </dgm:t>
    </dgm:pt>
    <dgm:pt modelId="{FAEA3C25-D66E-46F9-9ABD-B204EAB6B6BA}" type="parTrans" cxnId="{74295CBE-891D-4ADE-8C52-341B485EC025}">
      <dgm:prSet/>
      <dgm:spPr/>
      <dgm:t>
        <a:bodyPr/>
        <a:lstStyle/>
        <a:p>
          <a:endParaRPr lang="en-US"/>
        </a:p>
      </dgm:t>
    </dgm:pt>
    <dgm:pt modelId="{C0ED2000-44A0-46F8-9A3D-74F1C9CF577F}" type="sibTrans" cxnId="{74295CBE-891D-4ADE-8C52-341B485EC025}">
      <dgm:prSet/>
      <dgm:spPr/>
      <dgm:t>
        <a:bodyPr/>
        <a:lstStyle/>
        <a:p>
          <a:endParaRPr lang="en-US"/>
        </a:p>
      </dgm:t>
    </dgm:pt>
    <dgm:pt modelId="{FA9FBABF-85F3-4CA4-B23B-A369774AC08E}">
      <dgm:prSet/>
      <dgm:spPr/>
      <dgm:t>
        <a:bodyPr/>
        <a:lstStyle/>
        <a:p>
          <a:pPr>
            <a:lnSpc>
              <a:spcPct val="100000"/>
            </a:lnSpc>
          </a:pPr>
          <a:r>
            <a:rPr lang="en-US" dirty="0"/>
            <a:t>List partners (industry/community/local state </a:t>
          </a:r>
          <a:r>
            <a:rPr lang="en-US" dirty="0" err="1"/>
            <a:t>etc</a:t>
          </a:r>
          <a:r>
            <a:rPr lang="en-US" dirty="0"/>
            <a:t>)</a:t>
          </a:r>
        </a:p>
      </dgm:t>
    </dgm:pt>
    <dgm:pt modelId="{DD0FD666-527C-42EF-9F6C-2DA62B58A8A7}" type="parTrans" cxnId="{DB45DC63-FECF-4492-A5CA-75F63AFF6A01}">
      <dgm:prSet/>
      <dgm:spPr/>
      <dgm:t>
        <a:bodyPr/>
        <a:lstStyle/>
        <a:p>
          <a:endParaRPr lang="en-US"/>
        </a:p>
      </dgm:t>
    </dgm:pt>
    <dgm:pt modelId="{2E7F742D-5899-4D04-876A-AC061397FAAB}" type="sibTrans" cxnId="{DB45DC63-FECF-4492-A5CA-75F63AFF6A01}">
      <dgm:prSet/>
      <dgm:spPr/>
      <dgm:t>
        <a:bodyPr/>
        <a:lstStyle/>
        <a:p>
          <a:endParaRPr lang="en-US"/>
        </a:p>
      </dgm:t>
    </dgm:pt>
    <dgm:pt modelId="{0BD34B2A-C0E5-4145-A95B-6268D7195801}" type="pres">
      <dgm:prSet presAssocID="{DA30BA8F-FD13-4133-90F4-156A167380F1}" presName="root" presStyleCnt="0">
        <dgm:presLayoutVars>
          <dgm:dir/>
          <dgm:resizeHandles val="exact"/>
        </dgm:presLayoutVars>
      </dgm:prSet>
      <dgm:spPr/>
    </dgm:pt>
    <dgm:pt modelId="{FD5938C8-A55C-4D25-94DE-F1DCC4A74FA8}" type="pres">
      <dgm:prSet presAssocID="{AF74FB9F-BA3F-416E-913A-A945D8E24173}" presName="compNode" presStyleCnt="0"/>
      <dgm:spPr/>
    </dgm:pt>
    <dgm:pt modelId="{D86E439F-DC28-4FFD-8656-8067AAB894C4}" type="pres">
      <dgm:prSet presAssocID="{AF74FB9F-BA3F-416E-913A-A945D8E2417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9E71F822-7774-47A3-B75A-7046B910B59C}" type="pres">
      <dgm:prSet presAssocID="{AF74FB9F-BA3F-416E-913A-A945D8E24173}" presName="iconSpace" presStyleCnt="0"/>
      <dgm:spPr/>
    </dgm:pt>
    <dgm:pt modelId="{E540DC98-374D-4242-8E77-B4528D8DCAAC}" type="pres">
      <dgm:prSet presAssocID="{AF74FB9F-BA3F-416E-913A-A945D8E24173}" presName="parTx" presStyleLbl="revTx" presStyleIdx="0" presStyleCnt="8">
        <dgm:presLayoutVars>
          <dgm:chMax val="0"/>
          <dgm:chPref val="0"/>
        </dgm:presLayoutVars>
      </dgm:prSet>
      <dgm:spPr/>
    </dgm:pt>
    <dgm:pt modelId="{A96901A5-0EB9-47B2-A443-FA6AAFF05C66}" type="pres">
      <dgm:prSet presAssocID="{AF74FB9F-BA3F-416E-913A-A945D8E24173}" presName="txSpace" presStyleCnt="0"/>
      <dgm:spPr/>
    </dgm:pt>
    <dgm:pt modelId="{9CF2C38C-57E0-410F-8646-5BB323BE6075}" type="pres">
      <dgm:prSet presAssocID="{AF74FB9F-BA3F-416E-913A-A945D8E24173}" presName="desTx" presStyleLbl="revTx" presStyleIdx="1" presStyleCnt="8">
        <dgm:presLayoutVars/>
      </dgm:prSet>
      <dgm:spPr/>
    </dgm:pt>
    <dgm:pt modelId="{C7193B9D-5AF8-42E5-8F3A-1E2134CCDCED}" type="pres">
      <dgm:prSet presAssocID="{1B5DF460-BFE7-4EC5-B5D9-ABE5106E6494}" presName="sibTrans" presStyleCnt="0"/>
      <dgm:spPr/>
    </dgm:pt>
    <dgm:pt modelId="{D55F721E-B7DE-466B-A08E-9A4885279AAD}" type="pres">
      <dgm:prSet presAssocID="{71F0AEF5-27B1-466D-9453-7C94A4B56B52}" presName="compNode" presStyleCnt="0"/>
      <dgm:spPr/>
    </dgm:pt>
    <dgm:pt modelId="{7A5B2F52-58F0-4307-8311-72BB20F55A34}" type="pres">
      <dgm:prSet presAssocID="{71F0AEF5-27B1-466D-9453-7C94A4B56B5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irplane"/>
        </a:ext>
      </dgm:extLst>
    </dgm:pt>
    <dgm:pt modelId="{FF9D0998-9EB6-499B-9BCA-C32CED369209}" type="pres">
      <dgm:prSet presAssocID="{71F0AEF5-27B1-466D-9453-7C94A4B56B52}" presName="iconSpace" presStyleCnt="0"/>
      <dgm:spPr/>
    </dgm:pt>
    <dgm:pt modelId="{B0F5B663-D000-4380-8215-754FA2152BFB}" type="pres">
      <dgm:prSet presAssocID="{71F0AEF5-27B1-466D-9453-7C94A4B56B52}" presName="parTx" presStyleLbl="revTx" presStyleIdx="2" presStyleCnt="8">
        <dgm:presLayoutVars>
          <dgm:chMax val="0"/>
          <dgm:chPref val="0"/>
        </dgm:presLayoutVars>
      </dgm:prSet>
      <dgm:spPr/>
    </dgm:pt>
    <dgm:pt modelId="{3F55615F-684B-4F3D-B57A-83AD8B3DCDF9}" type="pres">
      <dgm:prSet presAssocID="{71F0AEF5-27B1-466D-9453-7C94A4B56B52}" presName="txSpace" presStyleCnt="0"/>
      <dgm:spPr/>
    </dgm:pt>
    <dgm:pt modelId="{F98DBE4E-71EE-472D-A702-21997218F73D}" type="pres">
      <dgm:prSet presAssocID="{71F0AEF5-27B1-466D-9453-7C94A4B56B52}" presName="desTx" presStyleLbl="revTx" presStyleIdx="3" presStyleCnt="8">
        <dgm:presLayoutVars/>
      </dgm:prSet>
      <dgm:spPr/>
    </dgm:pt>
    <dgm:pt modelId="{CE291BB8-9D33-41D2-A4E6-66CA25A71CF0}" type="pres">
      <dgm:prSet presAssocID="{47D3E0F1-D321-4163-87B7-589145304210}" presName="sibTrans" presStyleCnt="0"/>
      <dgm:spPr/>
    </dgm:pt>
    <dgm:pt modelId="{4AF35A90-A850-437A-8775-C0AB8C078566}" type="pres">
      <dgm:prSet presAssocID="{B6238DEB-52CB-4055-9072-6EE686AEFA20}" presName="compNode" presStyleCnt="0"/>
      <dgm:spPr/>
    </dgm:pt>
    <dgm:pt modelId="{239D6114-43AF-435E-BA32-6CCD92F998AA}" type="pres">
      <dgm:prSet presAssocID="{B6238DEB-52CB-4055-9072-6EE686AEFA2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DCCB91EF-C8DE-4490-AF9D-BD63C0E1FB28}" type="pres">
      <dgm:prSet presAssocID="{B6238DEB-52CB-4055-9072-6EE686AEFA20}" presName="iconSpace" presStyleCnt="0"/>
      <dgm:spPr/>
    </dgm:pt>
    <dgm:pt modelId="{1AF1AD9D-84A4-4576-B093-12E3FB9894C4}" type="pres">
      <dgm:prSet presAssocID="{B6238DEB-52CB-4055-9072-6EE686AEFA20}" presName="parTx" presStyleLbl="revTx" presStyleIdx="4" presStyleCnt="8">
        <dgm:presLayoutVars>
          <dgm:chMax val="0"/>
          <dgm:chPref val="0"/>
        </dgm:presLayoutVars>
      </dgm:prSet>
      <dgm:spPr/>
    </dgm:pt>
    <dgm:pt modelId="{71B80BCC-9591-42BD-9E2A-714BD2D22103}" type="pres">
      <dgm:prSet presAssocID="{B6238DEB-52CB-4055-9072-6EE686AEFA20}" presName="txSpace" presStyleCnt="0"/>
      <dgm:spPr/>
    </dgm:pt>
    <dgm:pt modelId="{5C2B766F-4283-4F0C-B61C-3A36DBC0352E}" type="pres">
      <dgm:prSet presAssocID="{B6238DEB-52CB-4055-9072-6EE686AEFA20}" presName="desTx" presStyleLbl="revTx" presStyleIdx="5" presStyleCnt="8">
        <dgm:presLayoutVars/>
      </dgm:prSet>
      <dgm:spPr/>
    </dgm:pt>
    <dgm:pt modelId="{D3D21448-7D7B-45E4-9BC4-333AD4EDEEAC}" type="pres">
      <dgm:prSet presAssocID="{DB49B702-C787-4F2A-9B5B-9EE649E680AC}" presName="sibTrans" presStyleCnt="0"/>
      <dgm:spPr/>
    </dgm:pt>
    <dgm:pt modelId="{2E371322-44D6-45A7-B9FA-2D1326D2BEC2}" type="pres">
      <dgm:prSet presAssocID="{1B5CA499-95E2-4182-9E42-B93EC947BC6D}" presName="compNode" presStyleCnt="0"/>
      <dgm:spPr/>
    </dgm:pt>
    <dgm:pt modelId="{7A4D3316-395D-4633-A0B3-14A1A9D0071E}" type="pres">
      <dgm:prSet presAssocID="{1B5CA499-95E2-4182-9E42-B93EC947BC6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eeting"/>
        </a:ext>
      </dgm:extLst>
    </dgm:pt>
    <dgm:pt modelId="{4690ED32-384E-4318-A0ED-3E779C98A826}" type="pres">
      <dgm:prSet presAssocID="{1B5CA499-95E2-4182-9E42-B93EC947BC6D}" presName="iconSpace" presStyleCnt="0"/>
      <dgm:spPr/>
    </dgm:pt>
    <dgm:pt modelId="{EC1B25EB-CAB2-45E7-86E6-DEB650DE89A3}" type="pres">
      <dgm:prSet presAssocID="{1B5CA499-95E2-4182-9E42-B93EC947BC6D}" presName="parTx" presStyleLbl="revTx" presStyleIdx="6" presStyleCnt="8">
        <dgm:presLayoutVars>
          <dgm:chMax val="0"/>
          <dgm:chPref val="0"/>
        </dgm:presLayoutVars>
      </dgm:prSet>
      <dgm:spPr/>
    </dgm:pt>
    <dgm:pt modelId="{0050BC15-E46F-4558-A4E5-16947D6C31AA}" type="pres">
      <dgm:prSet presAssocID="{1B5CA499-95E2-4182-9E42-B93EC947BC6D}" presName="txSpace" presStyleCnt="0"/>
      <dgm:spPr/>
    </dgm:pt>
    <dgm:pt modelId="{49C52051-D51C-4537-AA13-F2AE35F161B2}" type="pres">
      <dgm:prSet presAssocID="{1B5CA499-95E2-4182-9E42-B93EC947BC6D}" presName="desTx" presStyleLbl="revTx" presStyleIdx="7" presStyleCnt="8">
        <dgm:presLayoutVars/>
      </dgm:prSet>
      <dgm:spPr/>
    </dgm:pt>
  </dgm:ptLst>
  <dgm:cxnLst>
    <dgm:cxn modelId="{0E0BF619-6560-4FB0-B0BF-0831E5F5F3AD}" srcId="{DA30BA8F-FD13-4133-90F4-156A167380F1}" destId="{B6238DEB-52CB-4055-9072-6EE686AEFA20}" srcOrd="2" destOrd="0" parTransId="{2F3C43C8-3623-47EC-A4C5-6FA9C7990D8D}" sibTransId="{DB49B702-C787-4F2A-9B5B-9EE649E680AC}"/>
    <dgm:cxn modelId="{AD9B3B27-CEA8-4B35-B6E0-6B0D4AC24506}" type="presOf" srcId="{96615B4B-9F7D-4B8B-A58D-558CC3D0164A}" destId="{9CF2C38C-57E0-410F-8646-5BB323BE6075}" srcOrd="0" destOrd="1" presId="urn:microsoft.com/office/officeart/2018/2/layout/IconLabelDescriptionList"/>
    <dgm:cxn modelId="{FCAFF62B-BD6A-4F2A-B74E-53151E295E20}" type="presOf" srcId="{64323308-D30D-48F0-8DFC-F6E56F87AF23}" destId="{F98DBE4E-71EE-472D-A702-21997218F73D}" srcOrd="0" destOrd="0" presId="urn:microsoft.com/office/officeart/2018/2/layout/IconLabelDescriptionList"/>
    <dgm:cxn modelId="{E932525E-6CBF-45B0-A62C-B2EF55AB98F6}" srcId="{B6238DEB-52CB-4055-9072-6EE686AEFA20}" destId="{ADB334EF-9886-42B7-A74F-690C01256B20}" srcOrd="0" destOrd="0" parTransId="{1EC70D81-3E5D-42CE-B405-E8E9CF697819}" sibTransId="{F2AC258F-C1A9-4DC7-AC15-15590EAA8E52}"/>
    <dgm:cxn modelId="{E55DB05E-17BD-4E3A-B358-B49C3D5C571B}" type="presOf" srcId="{B6238DEB-52CB-4055-9072-6EE686AEFA20}" destId="{1AF1AD9D-84A4-4576-B093-12E3FB9894C4}" srcOrd="0" destOrd="0" presId="urn:microsoft.com/office/officeart/2018/2/layout/IconLabelDescriptionList"/>
    <dgm:cxn modelId="{3C526161-CA6F-43A4-9B87-45F086173EC6}" type="presOf" srcId="{DA30BA8F-FD13-4133-90F4-156A167380F1}" destId="{0BD34B2A-C0E5-4145-A95B-6268D7195801}" srcOrd="0" destOrd="0" presId="urn:microsoft.com/office/officeart/2018/2/layout/IconLabelDescriptionList"/>
    <dgm:cxn modelId="{4414A962-7E10-4D11-9112-FA55958AE954}" srcId="{AF74FB9F-BA3F-416E-913A-A945D8E24173}" destId="{C99F5134-ECF4-4696-8F3C-82CA87066FBC}" srcOrd="0" destOrd="0" parTransId="{40092DE5-F28C-4B02-8373-2927B135868D}" sibTransId="{2C57A9A8-C61F-48D6-8D2E-D55C5EF35E77}"/>
    <dgm:cxn modelId="{4C311443-8C7C-4B07-9D1E-3A93CEBB55F2}" srcId="{DA30BA8F-FD13-4133-90F4-156A167380F1}" destId="{1B5CA499-95E2-4182-9E42-B93EC947BC6D}" srcOrd="3" destOrd="0" parTransId="{3966B929-082C-44D8-8F88-4D8DD883B7FC}" sibTransId="{8ABCB80B-BD37-41AF-973F-C7825CEFFAE3}"/>
    <dgm:cxn modelId="{DB45DC63-FECF-4492-A5CA-75F63AFF6A01}" srcId="{1B5CA499-95E2-4182-9E42-B93EC947BC6D}" destId="{FA9FBABF-85F3-4CA4-B23B-A369774AC08E}" srcOrd="1" destOrd="0" parTransId="{DD0FD666-527C-42EF-9F6C-2DA62B58A8A7}" sibTransId="{2E7F742D-5899-4D04-876A-AC061397FAAB}"/>
    <dgm:cxn modelId="{F0308B46-103B-49F5-A9ED-95D3F2DB7215}" srcId="{DA30BA8F-FD13-4133-90F4-156A167380F1}" destId="{AF74FB9F-BA3F-416E-913A-A945D8E24173}" srcOrd="0" destOrd="0" parTransId="{4A4347B7-005F-4E8C-84F0-F4493E27BDC5}" sibTransId="{1B5DF460-BFE7-4EC5-B5D9-ABE5106E6494}"/>
    <dgm:cxn modelId="{B2D0A368-6623-4285-8ACA-037D1A290C2A}" type="presOf" srcId="{1F2D6A97-B7D6-4FAD-B3E2-48829230D273}" destId="{49C52051-D51C-4537-AA13-F2AE35F161B2}" srcOrd="0" destOrd="0" presId="urn:microsoft.com/office/officeart/2018/2/layout/IconLabelDescriptionList"/>
    <dgm:cxn modelId="{5B9D834D-16CF-4ABB-AEC1-B1350DB1728E}" type="presOf" srcId="{C99F5134-ECF4-4696-8F3C-82CA87066FBC}" destId="{9CF2C38C-57E0-410F-8646-5BB323BE6075}" srcOrd="0" destOrd="0" presId="urn:microsoft.com/office/officeart/2018/2/layout/IconLabelDescriptionList"/>
    <dgm:cxn modelId="{440FF26E-4863-4A06-BDD1-7F5C4634068F}" srcId="{AF74FB9F-BA3F-416E-913A-A945D8E24173}" destId="{96615B4B-9F7D-4B8B-A58D-558CC3D0164A}" srcOrd="1" destOrd="0" parTransId="{9C1A9FDE-A6ED-466C-B2B3-7FA619E09187}" sibTransId="{B9D19B9D-B3D0-4241-8D14-929A33067055}"/>
    <dgm:cxn modelId="{B2EF1855-DB00-489E-97CF-F23322CE6C38}" type="presOf" srcId="{71F0AEF5-27B1-466D-9453-7C94A4B56B52}" destId="{B0F5B663-D000-4380-8215-754FA2152BFB}" srcOrd="0" destOrd="0" presId="urn:microsoft.com/office/officeart/2018/2/layout/IconLabelDescriptionList"/>
    <dgm:cxn modelId="{810CED9A-5937-4ABF-8CB5-A3D6295C97A1}" type="presOf" srcId="{AF74FB9F-BA3F-416E-913A-A945D8E24173}" destId="{E540DC98-374D-4242-8E77-B4528D8DCAAC}" srcOrd="0" destOrd="0" presId="urn:microsoft.com/office/officeart/2018/2/layout/IconLabelDescriptionList"/>
    <dgm:cxn modelId="{E9C81B9E-582F-4B99-87B0-7F400AEE854C}" type="presOf" srcId="{ADB334EF-9886-42B7-A74F-690C01256B20}" destId="{5C2B766F-4283-4F0C-B61C-3A36DBC0352E}" srcOrd="0" destOrd="0" presId="urn:microsoft.com/office/officeart/2018/2/layout/IconLabelDescriptionList"/>
    <dgm:cxn modelId="{7D7F2EB4-A78A-4C42-B2B0-D92A450B138E}" srcId="{71F0AEF5-27B1-466D-9453-7C94A4B56B52}" destId="{64323308-D30D-48F0-8DFC-F6E56F87AF23}" srcOrd="0" destOrd="0" parTransId="{DA94FCC1-126E-4348-B3FF-755607C55E2B}" sibTransId="{EC20C799-74E6-4D8A-8630-DE31B2EEA497}"/>
    <dgm:cxn modelId="{74295CBE-891D-4ADE-8C52-341B485EC025}" srcId="{1B5CA499-95E2-4182-9E42-B93EC947BC6D}" destId="{1F2D6A97-B7D6-4FAD-B3E2-48829230D273}" srcOrd="0" destOrd="0" parTransId="{FAEA3C25-D66E-46F9-9ABD-B204EAB6B6BA}" sibTransId="{C0ED2000-44A0-46F8-9A3D-74F1C9CF577F}"/>
    <dgm:cxn modelId="{7AAE09BF-430C-4545-9B2D-71A46580B004}" type="presOf" srcId="{FA9FBABF-85F3-4CA4-B23B-A369774AC08E}" destId="{49C52051-D51C-4537-AA13-F2AE35F161B2}" srcOrd="0" destOrd="1" presId="urn:microsoft.com/office/officeart/2018/2/layout/IconLabelDescriptionList"/>
    <dgm:cxn modelId="{D92417D5-04ED-41C0-A175-BEE6D317EDB2}" srcId="{DA30BA8F-FD13-4133-90F4-156A167380F1}" destId="{71F0AEF5-27B1-466D-9453-7C94A4B56B52}" srcOrd="1" destOrd="0" parTransId="{CC090CED-94F8-4E7D-BAD6-5A25398F4AD3}" sibTransId="{47D3E0F1-D321-4163-87B7-589145304210}"/>
    <dgm:cxn modelId="{667B0BE6-5A6F-4BDF-A475-2C282BBA2FCA}" type="presOf" srcId="{1B5CA499-95E2-4182-9E42-B93EC947BC6D}" destId="{EC1B25EB-CAB2-45E7-86E6-DEB650DE89A3}" srcOrd="0" destOrd="0" presId="urn:microsoft.com/office/officeart/2018/2/layout/IconLabelDescriptionList"/>
    <dgm:cxn modelId="{EFF51636-98F3-4C23-9898-0B017A418177}" type="presParOf" srcId="{0BD34B2A-C0E5-4145-A95B-6268D7195801}" destId="{FD5938C8-A55C-4D25-94DE-F1DCC4A74FA8}" srcOrd="0" destOrd="0" presId="urn:microsoft.com/office/officeart/2018/2/layout/IconLabelDescriptionList"/>
    <dgm:cxn modelId="{31A3B06E-F6D4-4185-8463-5C9A9D0E6FCD}" type="presParOf" srcId="{FD5938C8-A55C-4D25-94DE-F1DCC4A74FA8}" destId="{D86E439F-DC28-4FFD-8656-8067AAB894C4}" srcOrd="0" destOrd="0" presId="urn:microsoft.com/office/officeart/2018/2/layout/IconLabelDescriptionList"/>
    <dgm:cxn modelId="{6D613233-4451-4207-988B-E84D26D82D29}" type="presParOf" srcId="{FD5938C8-A55C-4D25-94DE-F1DCC4A74FA8}" destId="{9E71F822-7774-47A3-B75A-7046B910B59C}" srcOrd="1" destOrd="0" presId="urn:microsoft.com/office/officeart/2018/2/layout/IconLabelDescriptionList"/>
    <dgm:cxn modelId="{52B09928-51CC-4C46-B1AD-0D29A9DAE2DA}" type="presParOf" srcId="{FD5938C8-A55C-4D25-94DE-F1DCC4A74FA8}" destId="{E540DC98-374D-4242-8E77-B4528D8DCAAC}" srcOrd="2" destOrd="0" presId="urn:microsoft.com/office/officeart/2018/2/layout/IconLabelDescriptionList"/>
    <dgm:cxn modelId="{7F28E77A-7F75-40C5-81EC-0C14D821937F}" type="presParOf" srcId="{FD5938C8-A55C-4D25-94DE-F1DCC4A74FA8}" destId="{A96901A5-0EB9-47B2-A443-FA6AAFF05C66}" srcOrd="3" destOrd="0" presId="urn:microsoft.com/office/officeart/2018/2/layout/IconLabelDescriptionList"/>
    <dgm:cxn modelId="{8AF65329-9A76-4265-A1CA-1F357C3F8AAC}" type="presParOf" srcId="{FD5938C8-A55C-4D25-94DE-F1DCC4A74FA8}" destId="{9CF2C38C-57E0-410F-8646-5BB323BE6075}" srcOrd="4" destOrd="0" presId="urn:microsoft.com/office/officeart/2018/2/layout/IconLabelDescriptionList"/>
    <dgm:cxn modelId="{8E43C585-6221-4C0D-A14E-1EE1E329EE54}" type="presParOf" srcId="{0BD34B2A-C0E5-4145-A95B-6268D7195801}" destId="{C7193B9D-5AF8-42E5-8F3A-1E2134CCDCED}" srcOrd="1" destOrd="0" presId="urn:microsoft.com/office/officeart/2018/2/layout/IconLabelDescriptionList"/>
    <dgm:cxn modelId="{0723F748-04C8-4A7E-B2DA-D48899483FB7}" type="presParOf" srcId="{0BD34B2A-C0E5-4145-A95B-6268D7195801}" destId="{D55F721E-B7DE-466B-A08E-9A4885279AAD}" srcOrd="2" destOrd="0" presId="urn:microsoft.com/office/officeart/2018/2/layout/IconLabelDescriptionList"/>
    <dgm:cxn modelId="{FB070EE6-CF98-4C16-9866-2F3B85414C32}" type="presParOf" srcId="{D55F721E-B7DE-466B-A08E-9A4885279AAD}" destId="{7A5B2F52-58F0-4307-8311-72BB20F55A34}" srcOrd="0" destOrd="0" presId="urn:microsoft.com/office/officeart/2018/2/layout/IconLabelDescriptionList"/>
    <dgm:cxn modelId="{6E9AC70D-7E8E-4980-B836-6B68159D201A}" type="presParOf" srcId="{D55F721E-B7DE-466B-A08E-9A4885279AAD}" destId="{FF9D0998-9EB6-499B-9BCA-C32CED369209}" srcOrd="1" destOrd="0" presId="urn:microsoft.com/office/officeart/2018/2/layout/IconLabelDescriptionList"/>
    <dgm:cxn modelId="{F6B095DD-C6E3-4732-941B-81432178BBA4}" type="presParOf" srcId="{D55F721E-B7DE-466B-A08E-9A4885279AAD}" destId="{B0F5B663-D000-4380-8215-754FA2152BFB}" srcOrd="2" destOrd="0" presId="urn:microsoft.com/office/officeart/2018/2/layout/IconLabelDescriptionList"/>
    <dgm:cxn modelId="{F0B43FC1-82E8-4D5C-8812-7EF807FF7148}" type="presParOf" srcId="{D55F721E-B7DE-466B-A08E-9A4885279AAD}" destId="{3F55615F-684B-4F3D-B57A-83AD8B3DCDF9}" srcOrd="3" destOrd="0" presId="urn:microsoft.com/office/officeart/2018/2/layout/IconLabelDescriptionList"/>
    <dgm:cxn modelId="{85F4DE3D-7A93-4D57-AF91-27E9B8AA2D1E}" type="presParOf" srcId="{D55F721E-B7DE-466B-A08E-9A4885279AAD}" destId="{F98DBE4E-71EE-472D-A702-21997218F73D}" srcOrd="4" destOrd="0" presId="urn:microsoft.com/office/officeart/2018/2/layout/IconLabelDescriptionList"/>
    <dgm:cxn modelId="{4287B943-6499-4138-9DF4-8019AD4CED65}" type="presParOf" srcId="{0BD34B2A-C0E5-4145-A95B-6268D7195801}" destId="{CE291BB8-9D33-41D2-A4E6-66CA25A71CF0}" srcOrd="3" destOrd="0" presId="urn:microsoft.com/office/officeart/2018/2/layout/IconLabelDescriptionList"/>
    <dgm:cxn modelId="{873D65D9-9353-4177-B663-C655CEAFE418}" type="presParOf" srcId="{0BD34B2A-C0E5-4145-A95B-6268D7195801}" destId="{4AF35A90-A850-437A-8775-C0AB8C078566}" srcOrd="4" destOrd="0" presId="urn:microsoft.com/office/officeart/2018/2/layout/IconLabelDescriptionList"/>
    <dgm:cxn modelId="{31E1D194-CEA9-4ACD-9AA0-5508D85D8446}" type="presParOf" srcId="{4AF35A90-A850-437A-8775-C0AB8C078566}" destId="{239D6114-43AF-435E-BA32-6CCD92F998AA}" srcOrd="0" destOrd="0" presId="urn:microsoft.com/office/officeart/2018/2/layout/IconLabelDescriptionList"/>
    <dgm:cxn modelId="{EA4DFA8F-0166-4541-86E3-14899917767E}" type="presParOf" srcId="{4AF35A90-A850-437A-8775-C0AB8C078566}" destId="{DCCB91EF-C8DE-4490-AF9D-BD63C0E1FB28}" srcOrd="1" destOrd="0" presId="urn:microsoft.com/office/officeart/2018/2/layout/IconLabelDescriptionList"/>
    <dgm:cxn modelId="{44853DE1-1034-4509-85C9-E29799124790}" type="presParOf" srcId="{4AF35A90-A850-437A-8775-C0AB8C078566}" destId="{1AF1AD9D-84A4-4576-B093-12E3FB9894C4}" srcOrd="2" destOrd="0" presId="urn:microsoft.com/office/officeart/2018/2/layout/IconLabelDescriptionList"/>
    <dgm:cxn modelId="{F166A620-F0D3-42A1-A5E1-A658E32D001C}" type="presParOf" srcId="{4AF35A90-A850-437A-8775-C0AB8C078566}" destId="{71B80BCC-9591-42BD-9E2A-714BD2D22103}" srcOrd="3" destOrd="0" presId="urn:microsoft.com/office/officeart/2018/2/layout/IconLabelDescriptionList"/>
    <dgm:cxn modelId="{C4A348F9-BF18-44FD-B798-C87F7189E5F9}" type="presParOf" srcId="{4AF35A90-A850-437A-8775-C0AB8C078566}" destId="{5C2B766F-4283-4F0C-B61C-3A36DBC0352E}" srcOrd="4" destOrd="0" presId="urn:microsoft.com/office/officeart/2018/2/layout/IconLabelDescriptionList"/>
    <dgm:cxn modelId="{ABA641E4-051C-43D1-9DC6-02DC3696D4A7}" type="presParOf" srcId="{0BD34B2A-C0E5-4145-A95B-6268D7195801}" destId="{D3D21448-7D7B-45E4-9BC4-333AD4EDEEAC}" srcOrd="5" destOrd="0" presId="urn:microsoft.com/office/officeart/2018/2/layout/IconLabelDescriptionList"/>
    <dgm:cxn modelId="{B704A871-BCB7-4A86-B2E3-ACCE9B2ADD08}" type="presParOf" srcId="{0BD34B2A-C0E5-4145-A95B-6268D7195801}" destId="{2E371322-44D6-45A7-B9FA-2D1326D2BEC2}" srcOrd="6" destOrd="0" presId="urn:microsoft.com/office/officeart/2018/2/layout/IconLabelDescriptionList"/>
    <dgm:cxn modelId="{A9A2F366-CC9D-4BA8-96B5-3CD980BF7FFA}" type="presParOf" srcId="{2E371322-44D6-45A7-B9FA-2D1326D2BEC2}" destId="{7A4D3316-395D-4633-A0B3-14A1A9D0071E}" srcOrd="0" destOrd="0" presId="urn:microsoft.com/office/officeart/2018/2/layout/IconLabelDescriptionList"/>
    <dgm:cxn modelId="{F85E640C-EFC9-4945-A1B7-DA45A4A4C89B}" type="presParOf" srcId="{2E371322-44D6-45A7-B9FA-2D1326D2BEC2}" destId="{4690ED32-384E-4318-A0ED-3E779C98A826}" srcOrd="1" destOrd="0" presId="urn:microsoft.com/office/officeart/2018/2/layout/IconLabelDescriptionList"/>
    <dgm:cxn modelId="{7EDC79B1-25E0-4E92-BE60-14267197AA25}" type="presParOf" srcId="{2E371322-44D6-45A7-B9FA-2D1326D2BEC2}" destId="{EC1B25EB-CAB2-45E7-86E6-DEB650DE89A3}" srcOrd="2" destOrd="0" presId="urn:microsoft.com/office/officeart/2018/2/layout/IconLabelDescriptionList"/>
    <dgm:cxn modelId="{A10903A0-1E59-47D9-8237-D1C5FF496063}" type="presParOf" srcId="{2E371322-44D6-45A7-B9FA-2D1326D2BEC2}" destId="{0050BC15-E46F-4558-A4E5-16947D6C31AA}" srcOrd="3" destOrd="0" presId="urn:microsoft.com/office/officeart/2018/2/layout/IconLabelDescriptionList"/>
    <dgm:cxn modelId="{14CBDAB9-80E9-4F42-BAB8-BCC25A914A48}" type="presParOf" srcId="{2E371322-44D6-45A7-B9FA-2D1326D2BEC2}" destId="{49C52051-D51C-4537-AA13-F2AE35F161B2}" srcOrd="4" destOrd="0" presId="urn:microsoft.com/office/officeart/2018/2/layout/IconLabelDescription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AA26512-E4E2-4F06-9A22-EE05F4C73CBE}" type="doc">
      <dgm:prSet loTypeId="urn:microsoft.com/office/officeart/2005/8/layout/vList2" loCatId="list" qsTypeId="urn:microsoft.com/office/officeart/2005/8/quickstyle/simple1" qsCatId="simple" csTypeId="urn:microsoft.com/office/officeart/2005/8/colors/accent3_2" csCatId="accent3"/>
      <dgm:spPr/>
      <dgm:t>
        <a:bodyPr/>
        <a:lstStyle/>
        <a:p>
          <a:endParaRPr lang="en-US"/>
        </a:p>
      </dgm:t>
    </dgm:pt>
    <dgm:pt modelId="{A6FF6159-6D44-40EF-BDA2-FD2066E57FDF}">
      <dgm:prSet/>
      <dgm:spPr/>
      <dgm:t>
        <a:bodyPr/>
        <a:lstStyle/>
        <a:p>
          <a:r>
            <a:rPr lang="en-US"/>
            <a:t>Iterative process</a:t>
          </a:r>
        </a:p>
      </dgm:t>
    </dgm:pt>
    <dgm:pt modelId="{B6101586-CFB6-4F57-B1C2-4469A34D1B5B}" type="parTrans" cxnId="{6F82ADD2-CDA8-47B5-A352-EB9D3A9342F0}">
      <dgm:prSet/>
      <dgm:spPr/>
      <dgm:t>
        <a:bodyPr/>
        <a:lstStyle/>
        <a:p>
          <a:endParaRPr lang="en-US"/>
        </a:p>
      </dgm:t>
    </dgm:pt>
    <dgm:pt modelId="{4FA053C5-73D6-400B-931C-92C0AD913E4E}" type="sibTrans" cxnId="{6F82ADD2-CDA8-47B5-A352-EB9D3A9342F0}">
      <dgm:prSet/>
      <dgm:spPr/>
      <dgm:t>
        <a:bodyPr/>
        <a:lstStyle/>
        <a:p>
          <a:endParaRPr lang="en-US"/>
        </a:p>
      </dgm:t>
    </dgm:pt>
    <dgm:pt modelId="{69B51085-55B5-445B-8614-B7512AE4098D}">
      <dgm:prSet/>
      <dgm:spPr/>
      <dgm:t>
        <a:bodyPr/>
        <a:lstStyle/>
        <a:p>
          <a:r>
            <a:rPr lang="en-US" dirty="0"/>
            <a:t>Building from previous report</a:t>
          </a:r>
        </a:p>
      </dgm:t>
    </dgm:pt>
    <dgm:pt modelId="{CB95F780-3AA7-438A-B144-65F4F23EFD6B}" type="parTrans" cxnId="{63A557E0-607B-4457-8AA9-EDC1970CEFD8}">
      <dgm:prSet/>
      <dgm:spPr/>
      <dgm:t>
        <a:bodyPr/>
        <a:lstStyle/>
        <a:p>
          <a:endParaRPr lang="en-US"/>
        </a:p>
      </dgm:t>
    </dgm:pt>
    <dgm:pt modelId="{5058F948-B194-4E22-9FB7-AC4911377AFB}" type="sibTrans" cxnId="{63A557E0-607B-4457-8AA9-EDC1970CEFD8}">
      <dgm:prSet/>
      <dgm:spPr/>
      <dgm:t>
        <a:bodyPr/>
        <a:lstStyle/>
        <a:p>
          <a:endParaRPr lang="en-US"/>
        </a:p>
      </dgm:t>
    </dgm:pt>
    <dgm:pt modelId="{8C138F45-E648-48AB-AB9A-055A04D4F094}">
      <dgm:prSet/>
      <dgm:spPr/>
      <dgm:t>
        <a:bodyPr/>
        <a:lstStyle/>
        <a:p>
          <a:r>
            <a:rPr lang="en-US"/>
            <a:t>Report changes the team has decided on</a:t>
          </a:r>
        </a:p>
      </dgm:t>
    </dgm:pt>
    <dgm:pt modelId="{2D8EE6EE-FDC5-4147-88BC-754C96195E99}" type="parTrans" cxnId="{D1046985-FD80-4F3B-BD5E-14A501A46A7E}">
      <dgm:prSet/>
      <dgm:spPr/>
      <dgm:t>
        <a:bodyPr/>
        <a:lstStyle/>
        <a:p>
          <a:endParaRPr lang="en-US"/>
        </a:p>
      </dgm:t>
    </dgm:pt>
    <dgm:pt modelId="{B60A4FFC-CCD8-4B20-8211-DE37F64CD93E}" type="sibTrans" cxnId="{D1046985-FD80-4F3B-BD5E-14A501A46A7E}">
      <dgm:prSet/>
      <dgm:spPr/>
      <dgm:t>
        <a:bodyPr/>
        <a:lstStyle/>
        <a:p>
          <a:endParaRPr lang="en-US"/>
        </a:p>
      </dgm:t>
    </dgm:pt>
    <dgm:pt modelId="{9378E81F-92A6-4A7B-A4A9-DBA5DE72B83B}">
      <dgm:prSet/>
      <dgm:spPr/>
      <dgm:t>
        <a:bodyPr/>
        <a:lstStyle/>
        <a:p>
          <a:r>
            <a:rPr lang="en-US"/>
            <a:t>What impact does it have on your design</a:t>
          </a:r>
        </a:p>
      </dgm:t>
    </dgm:pt>
    <dgm:pt modelId="{9EE7B87B-B330-4FA7-AC0E-E416F522C9D1}" type="parTrans" cxnId="{BAF6D7FD-9EA0-4169-A980-A687D70B5AD2}">
      <dgm:prSet/>
      <dgm:spPr/>
      <dgm:t>
        <a:bodyPr/>
        <a:lstStyle/>
        <a:p>
          <a:endParaRPr lang="en-US"/>
        </a:p>
      </dgm:t>
    </dgm:pt>
    <dgm:pt modelId="{17EE07C3-6A0A-4F26-B15C-E3AEF07F87DB}" type="sibTrans" cxnId="{BAF6D7FD-9EA0-4169-A980-A687D70B5AD2}">
      <dgm:prSet/>
      <dgm:spPr/>
      <dgm:t>
        <a:bodyPr/>
        <a:lstStyle/>
        <a:p>
          <a:endParaRPr lang="en-US"/>
        </a:p>
      </dgm:t>
    </dgm:pt>
    <dgm:pt modelId="{A6084BB9-F3A8-4DCC-9380-7ED3C9FFCBB3}">
      <dgm:prSet/>
      <dgm:spPr/>
      <dgm:t>
        <a:bodyPr/>
        <a:lstStyle/>
        <a:p>
          <a:r>
            <a:rPr lang="en-US"/>
            <a:t>Schedule, cost, manpower etc.</a:t>
          </a:r>
        </a:p>
      </dgm:t>
    </dgm:pt>
    <dgm:pt modelId="{284FBF32-FC60-4A0D-AADA-53971E72F980}" type="parTrans" cxnId="{F9A11C19-5999-4D67-B12A-6B8414A90D9E}">
      <dgm:prSet/>
      <dgm:spPr/>
      <dgm:t>
        <a:bodyPr/>
        <a:lstStyle/>
        <a:p>
          <a:endParaRPr lang="en-US"/>
        </a:p>
      </dgm:t>
    </dgm:pt>
    <dgm:pt modelId="{41C586A4-2B60-42C5-8546-B3CFC88F622B}" type="sibTrans" cxnId="{F9A11C19-5999-4D67-B12A-6B8414A90D9E}">
      <dgm:prSet/>
      <dgm:spPr/>
      <dgm:t>
        <a:bodyPr/>
        <a:lstStyle/>
        <a:p>
          <a:endParaRPr lang="en-US"/>
        </a:p>
      </dgm:t>
    </dgm:pt>
    <dgm:pt modelId="{B4F5EE02-8BAD-4D38-97A2-E9714276DFA3}" type="pres">
      <dgm:prSet presAssocID="{0AA26512-E4E2-4F06-9A22-EE05F4C73CBE}" presName="linear" presStyleCnt="0">
        <dgm:presLayoutVars>
          <dgm:animLvl val="lvl"/>
          <dgm:resizeHandles val="exact"/>
        </dgm:presLayoutVars>
      </dgm:prSet>
      <dgm:spPr/>
    </dgm:pt>
    <dgm:pt modelId="{9C989CDE-5C62-4BBE-A715-BD8BD819F414}" type="pres">
      <dgm:prSet presAssocID="{A6FF6159-6D44-40EF-BDA2-FD2066E57FDF}" presName="parentText" presStyleLbl="node1" presStyleIdx="0" presStyleCnt="3">
        <dgm:presLayoutVars>
          <dgm:chMax val="0"/>
          <dgm:bulletEnabled val="1"/>
        </dgm:presLayoutVars>
      </dgm:prSet>
      <dgm:spPr/>
    </dgm:pt>
    <dgm:pt modelId="{D29032E6-A902-4323-BBE9-63C33880081C}" type="pres">
      <dgm:prSet presAssocID="{4FA053C5-73D6-400B-931C-92C0AD913E4E}" presName="spacer" presStyleCnt="0"/>
      <dgm:spPr/>
    </dgm:pt>
    <dgm:pt modelId="{9625D7D5-8926-4A26-9113-7E413C191884}" type="pres">
      <dgm:prSet presAssocID="{69B51085-55B5-445B-8614-B7512AE4098D}" presName="parentText" presStyleLbl="node1" presStyleIdx="1" presStyleCnt="3">
        <dgm:presLayoutVars>
          <dgm:chMax val="0"/>
          <dgm:bulletEnabled val="1"/>
        </dgm:presLayoutVars>
      </dgm:prSet>
      <dgm:spPr/>
    </dgm:pt>
    <dgm:pt modelId="{2C53F33A-4EC3-42A9-8DA4-B65DEE77053A}" type="pres">
      <dgm:prSet presAssocID="{5058F948-B194-4E22-9FB7-AC4911377AFB}" presName="spacer" presStyleCnt="0"/>
      <dgm:spPr/>
    </dgm:pt>
    <dgm:pt modelId="{FD369579-1B10-4F56-B629-E666BE4B67B1}" type="pres">
      <dgm:prSet presAssocID="{8C138F45-E648-48AB-AB9A-055A04D4F094}" presName="parentText" presStyleLbl="node1" presStyleIdx="2" presStyleCnt="3">
        <dgm:presLayoutVars>
          <dgm:chMax val="0"/>
          <dgm:bulletEnabled val="1"/>
        </dgm:presLayoutVars>
      </dgm:prSet>
      <dgm:spPr/>
    </dgm:pt>
    <dgm:pt modelId="{44CAE470-7778-48CE-81F8-2B9DBCA48FB2}" type="pres">
      <dgm:prSet presAssocID="{8C138F45-E648-48AB-AB9A-055A04D4F094}" presName="childText" presStyleLbl="revTx" presStyleIdx="0" presStyleCnt="1">
        <dgm:presLayoutVars>
          <dgm:bulletEnabled val="1"/>
        </dgm:presLayoutVars>
      </dgm:prSet>
      <dgm:spPr/>
    </dgm:pt>
  </dgm:ptLst>
  <dgm:cxnLst>
    <dgm:cxn modelId="{75E89611-5816-45EC-9D29-A15DF1DB256E}" type="presOf" srcId="{8C138F45-E648-48AB-AB9A-055A04D4F094}" destId="{FD369579-1B10-4F56-B629-E666BE4B67B1}" srcOrd="0" destOrd="0" presId="urn:microsoft.com/office/officeart/2005/8/layout/vList2"/>
    <dgm:cxn modelId="{F9A11C19-5999-4D67-B12A-6B8414A90D9E}" srcId="{8C138F45-E648-48AB-AB9A-055A04D4F094}" destId="{A6084BB9-F3A8-4DCC-9380-7ED3C9FFCBB3}" srcOrd="1" destOrd="0" parTransId="{284FBF32-FC60-4A0D-AADA-53971E72F980}" sibTransId="{41C586A4-2B60-42C5-8546-B3CFC88F622B}"/>
    <dgm:cxn modelId="{007F2F38-73A7-41B4-8E06-0E88A8BFC7C3}" type="presOf" srcId="{A6FF6159-6D44-40EF-BDA2-FD2066E57FDF}" destId="{9C989CDE-5C62-4BBE-A715-BD8BD819F414}" srcOrd="0" destOrd="0" presId="urn:microsoft.com/office/officeart/2005/8/layout/vList2"/>
    <dgm:cxn modelId="{D1046985-FD80-4F3B-BD5E-14A501A46A7E}" srcId="{0AA26512-E4E2-4F06-9A22-EE05F4C73CBE}" destId="{8C138F45-E648-48AB-AB9A-055A04D4F094}" srcOrd="2" destOrd="0" parTransId="{2D8EE6EE-FDC5-4147-88BC-754C96195E99}" sibTransId="{B60A4FFC-CCD8-4B20-8211-DE37F64CD93E}"/>
    <dgm:cxn modelId="{FF9E9991-999D-42EA-B970-76B711775576}" type="presOf" srcId="{69B51085-55B5-445B-8614-B7512AE4098D}" destId="{9625D7D5-8926-4A26-9113-7E413C191884}" srcOrd="0" destOrd="0" presId="urn:microsoft.com/office/officeart/2005/8/layout/vList2"/>
    <dgm:cxn modelId="{334C39B3-9E14-4D95-B292-E80E40C24945}" type="presOf" srcId="{A6084BB9-F3A8-4DCC-9380-7ED3C9FFCBB3}" destId="{44CAE470-7778-48CE-81F8-2B9DBCA48FB2}" srcOrd="0" destOrd="1" presId="urn:microsoft.com/office/officeart/2005/8/layout/vList2"/>
    <dgm:cxn modelId="{6F82ADD2-CDA8-47B5-A352-EB9D3A9342F0}" srcId="{0AA26512-E4E2-4F06-9A22-EE05F4C73CBE}" destId="{A6FF6159-6D44-40EF-BDA2-FD2066E57FDF}" srcOrd="0" destOrd="0" parTransId="{B6101586-CFB6-4F57-B1C2-4469A34D1B5B}" sibTransId="{4FA053C5-73D6-400B-931C-92C0AD913E4E}"/>
    <dgm:cxn modelId="{2E7171D3-3A9C-4BBC-8BA4-0D5FC4F7875E}" type="presOf" srcId="{0AA26512-E4E2-4F06-9A22-EE05F4C73CBE}" destId="{B4F5EE02-8BAD-4D38-97A2-E9714276DFA3}" srcOrd="0" destOrd="0" presId="urn:microsoft.com/office/officeart/2005/8/layout/vList2"/>
    <dgm:cxn modelId="{63A557E0-607B-4457-8AA9-EDC1970CEFD8}" srcId="{0AA26512-E4E2-4F06-9A22-EE05F4C73CBE}" destId="{69B51085-55B5-445B-8614-B7512AE4098D}" srcOrd="1" destOrd="0" parTransId="{CB95F780-3AA7-438A-B144-65F4F23EFD6B}" sibTransId="{5058F948-B194-4E22-9FB7-AC4911377AFB}"/>
    <dgm:cxn modelId="{D62E92EE-46E4-4E59-9D44-C53BF7E80EEA}" type="presOf" srcId="{9378E81F-92A6-4A7B-A4A9-DBA5DE72B83B}" destId="{44CAE470-7778-48CE-81F8-2B9DBCA48FB2}" srcOrd="0" destOrd="0" presId="urn:microsoft.com/office/officeart/2005/8/layout/vList2"/>
    <dgm:cxn modelId="{BAF6D7FD-9EA0-4169-A980-A687D70B5AD2}" srcId="{8C138F45-E648-48AB-AB9A-055A04D4F094}" destId="{9378E81F-92A6-4A7B-A4A9-DBA5DE72B83B}" srcOrd="0" destOrd="0" parTransId="{9EE7B87B-B330-4FA7-AC0E-E416F522C9D1}" sibTransId="{17EE07C3-6A0A-4F26-B15C-E3AEF07F87DB}"/>
    <dgm:cxn modelId="{AF716C58-2068-427B-8DF9-94048B4A27F0}" type="presParOf" srcId="{B4F5EE02-8BAD-4D38-97A2-E9714276DFA3}" destId="{9C989CDE-5C62-4BBE-A715-BD8BD819F414}" srcOrd="0" destOrd="0" presId="urn:microsoft.com/office/officeart/2005/8/layout/vList2"/>
    <dgm:cxn modelId="{64B1B559-A7E2-490B-B7BA-8FA10C6E1E7A}" type="presParOf" srcId="{B4F5EE02-8BAD-4D38-97A2-E9714276DFA3}" destId="{D29032E6-A902-4323-BBE9-63C33880081C}" srcOrd="1" destOrd="0" presId="urn:microsoft.com/office/officeart/2005/8/layout/vList2"/>
    <dgm:cxn modelId="{8F6431B6-5725-4003-8E4C-0CE552B51075}" type="presParOf" srcId="{B4F5EE02-8BAD-4D38-97A2-E9714276DFA3}" destId="{9625D7D5-8926-4A26-9113-7E413C191884}" srcOrd="2" destOrd="0" presId="urn:microsoft.com/office/officeart/2005/8/layout/vList2"/>
    <dgm:cxn modelId="{43BDFC8C-6E7E-4280-9C35-9D48897E03E6}" type="presParOf" srcId="{B4F5EE02-8BAD-4D38-97A2-E9714276DFA3}" destId="{2C53F33A-4EC3-42A9-8DA4-B65DEE77053A}" srcOrd="3" destOrd="0" presId="urn:microsoft.com/office/officeart/2005/8/layout/vList2"/>
    <dgm:cxn modelId="{1E57FA7F-02D2-4EBE-9D87-065201B43609}" type="presParOf" srcId="{B4F5EE02-8BAD-4D38-97A2-E9714276DFA3}" destId="{FD369579-1B10-4F56-B629-E666BE4B67B1}" srcOrd="4" destOrd="0" presId="urn:microsoft.com/office/officeart/2005/8/layout/vList2"/>
    <dgm:cxn modelId="{DC1BBC79-979C-41F7-A110-AC68011A70AC}" type="presParOf" srcId="{B4F5EE02-8BAD-4D38-97A2-E9714276DFA3}" destId="{44CAE470-7778-48CE-81F8-2B9DBCA48FB2}"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D2744B5-E430-4329-A377-41A3B0D5C028}" type="doc">
      <dgm:prSet loTypeId="urn:microsoft.com/office/officeart/2016/7/layout/BasicLinearProcessNumbered" loCatId="process" qsTypeId="urn:microsoft.com/office/officeart/2005/8/quickstyle/simple1" qsCatId="simple" csTypeId="urn:microsoft.com/office/officeart/2005/8/colors/accent4_2" csCatId="accent4" phldr="1"/>
      <dgm:spPr/>
      <dgm:t>
        <a:bodyPr/>
        <a:lstStyle/>
        <a:p>
          <a:endParaRPr lang="en-US"/>
        </a:p>
      </dgm:t>
    </dgm:pt>
    <dgm:pt modelId="{B5FC82BC-0C57-404B-B1D8-060548B528DF}">
      <dgm:prSet/>
      <dgm:spPr/>
      <dgm:t>
        <a:bodyPr/>
        <a:lstStyle/>
        <a:p>
          <a:r>
            <a:rPr lang="en-US" b="0" i="0"/>
            <a:t>Research your challenge</a:t>
          </a:r>
          <a:endParaRPr lang="en-US"/>
        </a:p>
      </dgm:t>
    </dgm:pt>
    <dgm:pt modelId="{57057E2C-7A00-405D-8D41-AB02EF5745BE}" type="parTrans" cxnId="{0CC6FBAE-444E-4362-9A38-065556BC0CB9}">
      <dgm:prSet/>
      <dgm:spPr/>
      <dgm:t>
        <a:bodyPr/>
        <a:lstStyle/>
        <a:p>
          <a:endParaRPr lang="en-US"/>
        </a:p>
      </dgm:t>
    </dgm:pt>
    <dgm:pt modelId="{B74F283D-A5FC-46BB-A7C7-CCE20F014E96}" type="sibTrans" cxnId="{0CC6FBAE-444E-4362-9A38-065556BC0CB9}">
      <dgm:prSet phldrT="1" phldr="0"/>
      <dgm:spPr/>
      <dgm:t>
        <a:bodyPr/>
        <a:lstStyle/>
        <a:p>
          <a:r>
            <a:rPr lang="en-US"/>
            <a:t>1</a:t>
          </a:r>
        </a:p>
      </dgm:t>
    </dgm:pt>
    <dgm:pt modelId="{46D5EAF1-01BB-40F1-BDBB-C307E48F9704}">
      <dgm:prSet/>
      <dgm:spPr/>
      <dgm:t>
        <a:bodyPr/>
        <a:lstStyle/>
        <a:p>
          <a:r>
            <a:rPr lang="en-US" b="0" i="0" dirty="0"/>
            <a:t>Obtain and become familiar with </a:t>
          </a:r>
          <a:r>
            <a:rPr lang="en-US" b="0" i="0" dirty="0" err="1"/>
            <a:t>RockSim</a:t>
          </a:r>
          <a:endParaRPr lang="en-US" dirty="0"/>
        </a:p>
      </dgm:t>
    </dgm:pt>
    <dgm:pt modelId="{97FD0D80-9B33-41B1-848B-F564F06CBD2C}" type="parTrans" cxnId="{D5375D33-A764-41F9-9840-C92F53FF462B}">
      <dgm:prSet/>
      <dgm:spPr/>
      <dgm:t>
        <a:bodyPr/>
        <a:lstStyle/>
        <a:p>
          <a:endParaRPr lang="en-US"/>
        </a:p>
      </dgm:t>
    </dgm:pt>
    <dgm:pt modelId="{56B660EE-E20E-404E-83EF-EF3515924431}" type="sibTrans" cxnId="{D5375D33-A764-41F9-9840-C92F53FF462B}">
      <dgm:prSet phldrT="2" phldr="0"/>
      <dgm:spPr/>
      <dgm:t>
        <a:bodyPr/>
        <a:lstStyle/>
        <a:p>
          <a:r>
            <a:rPr lang="en-US"/>
            <a:t>2</a:t>
          </a:r>
        </a:p>
      </dgm:t>
    </dgm:pt>
    <dgm:pt modelId="{5BA1BC54-8162-4681-9356-BF722629007D}">
      <dgm:prSet/>
      <dgm:spPr/>
      <dgm:t>
        <a:bodyPr/>
        <a:lstStyle/>
        <a:p>
          <a:r>
            <a:rPr lang="en-US" b="0" i="0"/>
            <a:t>Simulate rocket kit/ motor combinations</a:t>
          </a:r>
          <a:endParaRPr lang="en-US"/>
        </a:p>
      </dgm:t>
    </dgm:pt>
    <dgm:pt modelId="{4EFF5183-A3ED-4887-B4FF-54DEE3253668}" type="parTrans" cxnId="{5040D57D-2AFE-4788-B3F8-0151E4C8DEB9}">
      <dgm:prSet/>
      <dgm:spPr/>
      <dgm:t>
        <a:bodyPr/>
        <a:lstStyle/>
        <a:p>
          <a:endParaRPr lang="en-US"/>
        </a:p>
      </dgm:t>
    </dgm:pt>
    <dgm:pt modelId="{E0AD637B-FC51-48F9-9D3A-6013373B6174}" type="sibTrans" cxnId="{5040D57D-2AFE-4788-B3F8-0151E4C8DEB9}">
      <dgm:prSet phldrT="3" phldr="0"/>
      <dgm:spPr/>
      <dgm:t>
        <a:bodyPr/>
        <a:lstStyle/>
        <a:p>
          <a:r>
            <a:rPr lang="en-US"/>
            <a:t>3</a:t>
          </a:r>
        </a:p>
      </dgm:t>
    </dgm:pt>
    <dgm:pt modelId="{68C3F9F3-9622-4B03-B0A5-E57FB16DBA79}">
      <dgm:prSet/>
      <dgm:spPr/>
      <dgm:t>
        <a:bodyPr/>
        <a:lstStyle/>
        <a:p>
          <a:r>
            <a:rPr lang="en-US" b="0" i="0"/>
            <a:t>Learn and practice build techniques, train to build payloads and avionics</a:t>
          </a:r>
          <a:endParaRPr lang="en-US"/>
        </a:p>
      </dgm:t>
    </dgm:pt>
    <dgm:pt modelId="{C8E40792-517F-4CD7-8FBE-0B53C1A5E07F}" type="parTrans" cxnId="{34274FD6-FBE5-476B-A137-F0CC3ADE0C0F}">
      <dgm:prSet/>
      <dgm:spPr/>
      <dgm:t>
        <a:bodyPr/>
        <a:lstStyle/>
        <a:p>
          <a:endParaRPr lang="en-US"/>
        </a:p>
      </dgm:t>
    </dgm:pt>
    <dgm:pt modelId="{45958860-4BB4-4C95-8C6B-0251A72CFCBA}" type="sibTrans" cxnId="{34274FD6-FBE5-476B-A137-F0CC3ADE0C0F}">
      <dgm:prSet/>
      <dgm:spPr/>
      <dgm:t>
        <a:bodyPr/>
        <a:lstStyle/>
        <a:p>
          <a:endParaRPr lang="en-US"/>
        </a:p>
      </dgm:t>
    </dgm:pt>
    <dgm:pt modelId="{780ABA1F-7EC4-4547-8C3B-B057DF2C889B}">
      <dgm:prSet/>
      <dgm:spPr/>
      <dgm:t>
        <a:bodyPr/>
        <a:lstStyle/>
        <a:p>
          <a:r>
            <a:rPr lang="en-US" b="0" i="0"/>
            <a:t>Do not purchase any rocket supplies until your design is mature</a:t>
          </a:r>
          <a:endParaRPr lang="en-US"/>
        </a:p>
      </dgm:t>
    </dgm:pt>
    <dgm:pt modelId="{B476F9AC-685C-4400-BC2F-AB2AD284254B}" type="parTrans" cxnId="{6C62E38D-B110-4BCD-B610-A1FEF7BB47C7}">
      <dgm:prSet/>
      <dgm:spPr/>
      <dgm:t>
        <a:bodyPr/>
        <a:lstStyle/>
        <a:p>
          <a:endParaRPr lang="en-US"/>
        </a:p>
      </dgm:t>
    </dgm:pt>
    <dgm:pt modelId="{154F10DE-16F6-48E6-B400-34701AC091B2}" type="sibTrans" cxnId="{6C62E38D-B110-4BCD-B610-A1FEF7BB47C7}">
      <dgm:prSet phldrT="4" phldr="0"/>
      <dgm:spPr/>
      <dgm:t>
        <a:bodyPr/>
        <a:lstStyle/>
        <a:p>
          <a:r>
            <a:rPr lang="en-US"/>
            <a:t>4</a:t>
          </a:r>
        </a:p>
      </dgm:t>
    </dgm:pt>
    <dgm:pt modelId="{C3B0F41B-8346-4540-98DA-DC64CCBC289E}">
      <dgm:prSet/>
      <dgm:spPr/>
      <dgm:t>
        <a:bodyPr/>
        <a:lstStyle/>
        <a:p>
          <a:r>
            <a:rPr lang="en-US" b="0" i="0"/>
            <a:t>FNL recommends purchasing in the CDR stage</a:t>
          </a:r>
          <a:endParaRPr lang="en-US"/>
        </a:p>
      </dgm:t>
    </dgm:pt>
    <dgm:pt modelId="{AA95ECE6-A84C-4710-B064-AEBABBE64666}" type="parTrans" cxnId="{6513B029-277F-4FCC-83C4-BCE122ADC8F8}">
      <dgm:prSet/>
      <dgm:spPr/>
      <dgm:t>
        <a:bodyPr/>
        <a:lstStyle/>
        <a:p>
          <a:endParaRPr lang="en-US"/>
        </a:p>
      </dgm:t>
    </dgm:pt>
    <dgm:pt modelId="{BCF6D920-DF36-47C1-96F6-690142A7AAE7}" type="sibTrans" cxnId="{6513B029-277F-4FCC-83C4-BCE122ADC8F8}">
      <dgm:prSet/>
      <dgm:spPr/>
      <dgm:t>
        <a:bodyPr/>
        <a:lstStyle/>
        <a:p>
          <a:endParaRPr lang="en-US"/>
        </a:p>
      </dgm:t>
    </dgm:pt>
    <dgm:pt modelId="{3E3CE20F-C789-4C11-8A17-76DEE42B1570}" type="pres">
      <dgm:prSet presAssocID="{AD2744B5-E430-4329-A377-41A3B0D5C028}" presName="Name0" presStyleCnt="0">
        <dgm:presLayoutVars>
          <dgm:animLvl val="lvl"/>
          <dgm:resizeHandles val="exact"/>
        </dgm:presLayoutVars>
      </dgm:prSet>
      <dgm:spPr/>
    </dgm:pt>
    <dgm:pt modelId="{E26FFDEA-2BEC-4D89-B791-2992EC8483BF}" type="pres">
      <dgm:prSet presAssocID="{B5FC82BC-0C57-404B-B1D8-060548B528DF}" presName="compositeNode" presStyleCnt="0">
        <dgm:presLayoutVars>
          <dgm:bulletEnabled val="1"/>
        </dgm:presLayoutVars>
      </dgm:prSet>
      <dgm:spPr/>
    </dgm:pt>
    <dgm:pt modelId="{91AE5679-18BF-4B97-84EA-2990A2E32D2C}" type="pres">
      <dgm:prSet presAssocID="{B5FC82BC-0C57-404B-B1D8-060548B528DF}" presName="bgRect" presStyleLbl="bgAccFollowNode1" presStyleIdx="0" presStyleCnt="4"/>
      <dgm:spPr/>
    </dgm:pt>
    <dgm:pt modelId="{F3974EA5-FE19-46FE-A8FF-D087336DF404}" type="pres">
      <dgm:prSet presAssocID="{B74F283D-A5FC-46BB-A7C7-CCE20F014E96}" presName="sibTransNodeCircle" presStyleLbl="alignNode1" presStyleIdx="0" presStyleCnt="8">
        <dgm:presLayoutVars>
          <dgm:chMax val="0"/>
          <dgm:bulletEnabled/>
        </dgm:presLayoutVars>
      </dgm:prSet>
      <dgm:spPr/>
    </dgm:pt>
    <dgm:pt modelId="{4FF0CDA4-5C05-4E0D-8C3F-3A2A51D09765}" type="pres">
      <dgm:prSet presAssocID="{B5FC82BC-0C57-404B-B1D8-060548B528DF}" presName="bottomLine" presStyleLbl="alignNode1" presStyleIdx="1" presStyleCnt="8">
        <dgm:presLayoutVars/>
      </dgm:prSet>
      <dgm:spPr/>
    </dgm:pt>
    <dgm:pt modelId="{A7A145FD-F23E-46DB-B544-BFF8C3DAC30B}" type="pres">
      <dgm:prSet presAssocID="{B5FC82BC-0C57-404B-B1D8-060548B528DF}" presName="nodeText" presStyleLbl="bgAccFollowNode1" presStyleIdx="0" presStyleCnt="4">
        <dgm:presLayoutVars>
          <dgm:bulletEnabled val="1"/>
        </dgm:presLayoutVars>
      </dgm:prSet>
      <dgm:spPr/>
    </dgm:pt>
    <dgm:pt modelId="{2E2EB061-7F6D-4172-8D76-4972AF3C3498}" type="pres">
      <dgm:prSet presAssocID="{B74F283D-A5FC-46BB-A7C7-CCE20F014E96}" presName="sibTrans" presStyleCnt="0"/>
      <dgm:spPr/>
    </dgm:pt>
    <dgm:pt modelId="{12CEB68C-D3BF-49FC-A0F7-F26EC3BF8E5A}" type="pres">
      <dgm:prSet presAssocID="{46D5EAF1-01BB-40F1-BDBB-C307E48F9704}" presName="compositeNode" presStyleCnt="0">
        <dgm:presLayoutVars>
          <dgm:bulletEnabled val="1"/>
        </dgm:presLayoutVars>
      </dgm:prSet>
      <dgm:spPr/>
    </dgm:pt>
    <dgm:pt modelId="{CCE7A620-EF16-4C9A-B108-E36495A9F16E}" type="pres">
      <dgm:prSet presAssocID="{46D5EAF1-01BB-40F1-BDBB-C307E48F9704}" presName="bgRect" presStyleLbl="bgAccFollowNode1" presStyleIdx="1" presStyleCnt="4"/>
      <dgm:spPr/>
    </dgm:pt>
    <dgm:pt modelId="{812F9792-3589-44D9-BC34-61CA3A056119}" type="pres">
      <dgm:prSet presAssocID="{56B660EE-E20E-404E-83EF-EF3515924431}" presName="sibTransNodeCircle" presStyleLbl="alignNode1" presStyleIdx="2" presStyleCnt="8">
        <dgm:presLayoutVars>
          <dgm:chMax val="0"/>
          <dgm:bulletEnabled/>
        </dgm:presLayoutVars>
      </dgm:prSet>
      <dgm:spPr/>
    </dgm:pt>
    <dgm:pt modelId="{2B59E132-754A-4B71-B691-B8B8D6562B98}" type="pres">
      <dgm:prSet presAssocID="{46D5EAF1-01BB-40F1-BDBB-C307E48F9704}" presName="bottomLine" presStyleLbl="alignNode1" presStyleIdx="3" presStyleCnt="8">
        <dgm:presLayoutVars/>
      </dgm:prSet>
      <dgm:spPr/>
    </dgm:pt>
    <dgm:pt modelId="{2C2D5DF5-09B1-4F69-AC91-D575CC4D4F65}" type="pres">
      <dgm:prSet presAssocID="{46D5EAF1-01BB-40F1-BDBB-C307E48F9704}" presName="nodeText" presStyleLbl="bgAccFollowNode1" presStyleIdx="1" presStyleCnt="4">
        <dgm:presLayoutVars>
          <dgm:bulletEnabled val="1"/>
        </dgm:presLayoutVars>
      </dgm:prSet>
      <dgm:spPr/>
    </dgm:pt>
    <dgm:pt modelId="{3DAEEDAD-7FB2-4145-AD0A-B5B547D89C14}" type="pres">
      <dgm:prSet presAssocID="{56B660EE-E20E-404E-83EF-EF3515924431}" presName="sibTrans" presStyleCnt="0"/>
      <dgm:spPr/>
    </dgm:pt>
    <dgm:pt modelId="{CEE160C4-B902-42D7-9659-9C56226615AD}" type="pres">
      <dgm:prSet presAssocID="{5BA1BC54-8162-4681-9356-BF722629007D}" presName="compositeNode" presStyleCnt="0">
        <dgm:presLayoutVars>
          <dgm:bulletEnabled val="1"/>
        </dgm:presLayoutVars>
      </dgm:prSet>
      <dgm:spPr/>
    </dgm:pt>
    <dgm:pt modelId="{6E601F17-E9AD-4CEA-9BD7-669C27889E8B}" type="pres">
      <dgm:prSet presAssocID="{5BA1BC54-8162-4681-9356-BF722629007D}" presName="bgRect" presStyleLbl="bgAccFollowNode1" presStyleIdx="2" presStyleCnt="4"/>
      <dgm:spPr/>
    </dgm:pt>
    <dgm:pt modelId="{AB62E8B9-30FD-4AE4-A31A-F260641C515B}" type="pres">
      <dgm:prSet presAssocID="{E0AD637B-FC51-48F9-9D3A-6013373B6174}" presName="sibTransNodeCircle" presStyleLbl="alignNode1" presStyleIdx="4" presStyleCnt="8">
        <dgm:presLayoutVars>
          <dgm:chMax val="0"/>
          <dgm:bulletEnabled/>
        </dgm:presLayoutVars>
      </dgm:prSet>
      <dgm:spPr/>
    </dgm:pt>
    <dgm:pt modelId="{1243B5F0-4AB0-4579-9D2E-C076655B7684}" type="pres">
      <dgm:prSet presAssocID="{5BA1BC54-8162-4681-9356-BF722629007D}" presName="bottomLine" presStyleLbl="alignNode1" presStyleIdx="5" presStyleCnt="8">
        <dgm:presLayoutVars/>
      </dgm:prSet>
      <dgm:spPr/>
    </dgm:pt>
    <dgm:pt modelId="{C0E15606-635A-4C97-AD10-A80BD3BD2BEF}" type="pres">
      <dgm:prSet presAssocID="{5BA1BC54-8162-4681-9356-BF722629007D}" presName="nodeText" presStyleLbl="bgAccFollowNode1" presStyleIdx="2" presStyleCnt="4">
        <dgm:presLayoutVars>
          <dgm:bulletEnabled val="1"/>
        </dgm:presLayoutVars>
      </dgm:prSet>
      <dgm:spPr/>
    </dgm:pt>
    <dgm:pt modelId="{EA22B226-C315-4A5A-887A-B3B9B3140FC9}" type="pres">
      <dgm:prSet presAssocID="{E0AD637B-FC51-48F9-9D3A-6013373B6174}" presName="sibTrans" presStyleCnt="0"/>
      <dgm:spPr/>
    </dgm:pt>
    <dgm:pt modelId="{B299F477-0D29-464D-AA6D-09D0751B878F}" type="pres">
      <dgm:prSet presAssocID="{780ABA1F-7EC4-4547-8C3B-B057DF2C889B}" presName="compositeNode" presStyleCnt="0">
        <dgm:presLayoutVars>
          <dgm:bulletEnabled val="1"/>
        </dgm:presLayoutVars>
      </dgm:prSet>
      <dgm:spPr/>
    </dgm:pt>
    <dgm:pt modelId="{22A441BD-B7BE-4BB8-A2CF-35806EA81C29}" type="pres">
      <dgm:prSet presAssocID="{780ABA1F-7EC4-4547-8C3B-B057DF2C889B}" presName="bgRect" presStyleLbl="bgAccFollowNode1" presStyleIdx="3" presStyleCnt="4"/>
      <dgm:spPr/>
    </dgm:pt>
    <dgm:pt modelId="{D7BC4DE3-BFF6-4F55-AC96-23B90A73E1CE}" type="pres">
      <dgm:prSet presAssocID="{154F10DE-16F6-48E6-B400-34701AC091B2}" presName="sibTransNodeCircle" presStyleLbl="alignNode1" presStyleIdx="6" presStyleCnt="8">
        <dgm:presLayoutVars>
          <dgm:chMax val="0"/>
          <dgm:bulletEnabled/>
        </dgm:presLayoutVars>
      </dgm:prSet>
      <dgm:spPr/>
    </dgm:pt>
    <dgm:pt modelId="{881085B7-CB40-43FA-A885-79D50994F333}" type="pres">
      <dgm:prSet presAssocID="{780ABA1F-7EC4-4547-8C3B-B057DF2C889B}" presName="bottomLine" presStyleLbl="alignNode1" presStyleIdx="7" presStyleCnt="8">
        <dgm:presLayoutVars/>
      </dgm:prSet>
      <dgm:spPr/>
    </dgm:pt>
    <dgm:pt modelId="{9710BD5D-7188-408C-8BF0-5CEE68D758FA}" type="pres">
      <dgm:prSet presAssocID="{780ABA1F-7EC4-4547-8C3B-B057DF2C889B}" presName="nodeText" presStyleLbl="bgAccFollowNode1" presStyleIdx="3" presStyleCnt="4">
        <dgm:presLayoutVars>
          <dgm:bulletEnabled val="1"/>
        </dgm:presLayoutVars>
      </dgm:prSet>
      <dgm:spPr/>
    </dgm:pt>
  </dgm:ptLst>
  <dgm:cxnLst>
    <dgm:cxn modelId="{10310703-4807-40B0-A7CB-B6AD35F967D8}" type="presOf" srcId="{46D5EAF1-01BB-40F1-BDBB-C307E48F9704}" destId="{CCE7A620-EF16-4C9A-B108-E36495A9F16E}" srcOrd="0" destOrd="0" presId="urn:microsoft.com/office/officeart/2016/7/layout/BasicLinearProcessNumbered"/>
    <dgm:cxn modelId="{AB20C904-26A9-4F69-A692-D6E78A1C47C7}" type="presOf" srcId="{56B660EE-E20E-404E-83EF-EF3515924431}" destId="{812F9792-3589-44D9-BC34-61CA3A056119}" srcOrd="0" destOrd="0" presId="urn:microsoft.com/office/officeart/2016/7/layout/BasicLinearProcessNumbered"/>
    <dgm:cxn modelId="{4E328E07-A66D-4314-B84A-5EF155A52D0C}" type="presOf" srcId="{780ABA1F-7EC4-4547-8C3B-B057DF2C889B}" destId="{22A441BD-B7BE-4BB8-A2CF-35806EA81C29}" srcOrd="0" destOrd="0" presId="urn:microsoft.com/office/officeart/2016/7/layout/BasicLinearProcessNumbered"/>
    <dgm:cxn modelId="{9C919B27-6C63-491B-9911-F74331542663}" type="presOf" srcId="{E0AD637B-FC51-48F9-9D3A-6013373B6174}" destId="{AB62E8B9-30FD-4AE4-A31A-F260641C515B}" srcOrd="0" destOrd="0" presId="urn:microsoft.com/office/officeart/2016/7/layout/BasicLinearProcessNumbered"/>
    <dgm:cxn modelId="{EC226729-ED41-4D6C-9A22-5525E453E65A}" type="presOf" srcId="{46D5EAF1-01BB-40F1-BDBB-C307E48F9704}" destId="{2C2D5DF5-09B1-4F69-AC91-D575CC4D4F65}" srcOrd="1" destOrd="0" presId="urn:microsoft.com/office/officeart/2016/7/layout/BasicLinearProcessNumbered"/>
    <dgm:cxn modelId="{6513B029-277F-4FCC-83C4-BCE122ADC8F8}" srcId="{780ABA1F-7EC4-4547-8C3B-B057DF2C889B}" destId="{C3B0F41B-8346-4540-98DA-DC64CCBC289E}" srcOrd="0" destOrd="0" parTransId="{AA95ECE6-A84C-4710-B064-AEBABBE64666}" sibTransId="{BCF6D920-DF36-47C1-96F6-690142A7AAE7}"/>
    <dgm:cxn modelId="{A7FA5330-D744-4CD7-AB69-163FCFECD9F9}" type="presOf" srcId="{C3B0F41B-8346-4540-98DA-DC64CCBC289E}" destId="{9710BD5D-7188-408C-8BF0-5CEE68D758FA}" srcOrd="0" destOrd="1" presId="urn:microsoft.com/office/officeart/2016/7/layout/BasicLinearProcessNumbered"/>
    <dgm:cxn modelId="{D5375D33-A764-41F9-9840-C92F53FF462B}" srcId="{AD2744B5-E430-4329-A377-41A3B0D5C028}" destId="{46D5EAF1-01BB-40F1-BDBB-C307E48F9704}" srcOrd="1" destOrd="0" parTransId="{97FD0D80-9B33-41B1-848B-F564F06CBD2C}" sibTransId="{56B660EE-E20E-404E-83EF-EF3515924431}"/>
    <dgm:cxn modelId="{52F53267-85A5-4E6D-BECA-FD6AFBE0ECBB}" type="presOf" srcId="{B74F283D-A5FC-46BB-A7C7-CCE20F014E96}" destId="{F3974EA5-FE19-46FE-A8FF-D087336DF404}" srcOrd="0" destOrd="0" presId="urn:microsoft.com/office/officeart/2016/7/layout/BasicLinearProcessNumbered"/>
    <dgm:cxn modelId="{D836D54B-8B8E-47CF-BAFC-9D61EDE87DA7}" type="presOf" srcId="{B5FC82BC-0C57-404B-B1D8-060548B528DF}" destId="{A7A145FD-F23E-46DB-B544-BFF8C3DAC30B}" srcOrd="1" destOrd="0" presId="urn:microsoft.com/office/officeart/2016/7/layout/BasicLinearProcessNumbered"/>
    <dgm:cxn modelId="{5040D57D-2AFE-4788-B3F8-0151E4C8DEB9}" srcId="{AD2744B5-E430-4329-A377-41A3B0D5C028}" destId="{5BA1BC54-8162-4681-9356-BF722629007D}" srcOrd="2" destOrd="0" parTransId="{4EFF5183-A3ED-4887-B4FF-54DEE3253668}" sibTransId="{E0AD637B-FC51-48F9-9D3A-6013373B6174}"/>
    <dgm:cxn modelId="{6C62E38D-B110-4BCD-B610-A1FEF7BB47C7}" srcId="{AD2744B5-E430-4329-A377-41A3B0D5C028}" destId="{780ABA1F-7EC4-4547-8C3B-B057DF2C889B}" srcOrd="3" destOrd="0" parTransId="{B476F9AC-685C-4400-BC2F-AB2AD284254B}" sibTransId="{154F10DE-16F6-48E6-B400-34701AC091B2}"/>
    <dgm:cxn modelId="{2572419B-B77D-442F-BD77-B614B9A1A044}" type="presOf" srcId="{5BA1BC54-8162-4681-9356-BF722629007D}" destId="{C0E15606-635A-4C97-AD10-A80BD3BD2BEF}" srcOrd="1" destOrd="0" presId="urn:microsoft.com/office/officeart/2016/7/layout/BasicLinearProcessNumbered"/>
    <dgm:cxn modelId="{C0460CA4-1253-4EFF-B519-2A93808BC8F4}" type="presOf" srcId="{68C3F9F3-9622-4B03-B0A5-E57FB16DBA79}" destId="{C0E15606-635A-4C97-AD10-A80BD3BD2BEF}" srcOrd="0" destOrd="1" presId="urn:microsoft.com/office/officeart/2016/7/layout/BasicLinearProcessNumbered"/>
    <dgm:cxn modelId="{0CC6FBAE-444E-4362-9A38-065556BC0CB9}" srcId="{AD2744B5-E430-4329-A377-41A3B0D5C028}" destId="{B5FC82BC-0C57-404B-B1D8-060548B528DF}" srcOrd="0" destOrd="0" parTransId="{57057E2C-7A00-405D-8D41-AB02EF5745BE}" sibTransId="{B74F283D-A5FC-46BB-A7C7-CCE20F014E96}"/>
    <dgm:cxn modelId="{47002EB2-FD07-466F-B828-D04E1ACA62BA}" type="presOf" srcId="{780ABA1F-7EC4-4547-8C3B-B057DF2C889B}" destId="{9710BD5D-7188-408C-8BF0-5CEE68D758FA}" srcOrd="1" destOrd="0" presId="urn:microsoft.com/office/officeart/2016/7/layout/BasicLinearProcessNumbered"/>
    <dgm:cxn modelId="{EF7816B8-2A91-482E-859B-7684E156186C}" type="presOf" srcId="{154F10DE-16F6-48E6-B400-34701AC091B2}" destId="{D7BC4DE3-BFF6-4F55-AC96-23B90A73E1CE}" srcOrd="0" destOrd="0" presId="urn:microsoft.com/office/officeart/2016/7/layout/BasicLinearProcessNumbered"/>
    <dgm:cxn modelId="{34274FD6-FBE5-476B-A137-F0CC3ADE0C0F}" srcId="{5BA1BC54-8162-4681-9356-BF722629007D}" destId="{68C3F9F3-9622-4B03-B0A5-E57FB16DBA79}" srcOrd="0" destOrd="0" parTransId="{C8E40792-517F-4CD7-8FBE-0B53C1A5E07F}" sibTransId="{45958860-4BB4-4C95-8C6B-0251A72CFCBA}"/>
    <dgm:cxn modelId="{FE82AEDB-5D83-4BCA-B0CB-999E1E64DA28}" type="presOf" srcId="{5BA1BC54-8162-4681-9356-BF722629007D}" destId="{6E601F17-E9AD-4CEA-9BD7-669C27889E8B}" srcOrd="0" destOrd="0" presId="urn:microsoft.com/office/officeart/2016/7/layout/BasicLinearProcessNumbered"/>
    <dgm:cxn modelId="{95F8C8DD-F67A-42F8-9A58-335EE96281EF}" type="presOf" srcId="{B5FC82BC-0C57-404B-B1D8-060548B528DF}" destId="{91AE5679-18BF-4B97-84EA-2990A2E32D2C}" srcOrd="0" destOrd="0" presId="urn:microsoft.com/office/officeart/2016/7/layout/BasicLinearProcessNumbered"/>
    <dgm:cxn modelId="{B982ADE5-B8D3-4B6D-86EC-77D733E15B74}" type="presOf" srcId="{AD2744B5-E430-4329-A377-41A3B0D5C028}" destId="{3E3CE20F-C789-4C11-8A17-76DEE42B1570}" srcOrd="0" destOrd="0" presId="urn:microsoft.com/office/officeart/2016/7/layout/BasicLinearProcessNumbered"/>
    <dgm:cxn modelId="{2102A3A3-19F0-4662-993F-A1AAFE57B6A8}" type="presParOf" srcId="{3E3CE20F-C789-4C11-8A17-76DEE42B1570}" destId="{E26FFDEA-2BEC-4D89-B791-2992EC8483BF}" srcOrd="0" destOrd="0" presId="urn:microsoft.com/office/officeart/2016/7/layout/BasicLinearProcessNumbered"/>
    <dgm:cxn modelId="{7BC47F32-C141-49E8-B523-31C30D1E7F8F}" type="presParOf" srcId="{E26FFDEA-2BEC-4D89-B791-2992EC8483BF}" destId="{91AE5679-18BF-4B97-84EA-2990A2E32D2C}" srcOrd="0" destOrd="0" presId="urn:microsoft.com/office/officeart/2016/7/layout/BasicLinearProcessNumbered"/>
    <dgm:cxn modelId="{0BEBABA6-038C-40D7-9154-66740153DCBD}" type="presParOf" srcId="{E26FFDEA-2BEC-4D89-B791-2992EC8483BF}" destId="{F3974EA5-FE19-46FE-A8FF-D087336DF404}" srcOrd="1" destOrd="0" presId="urn:microsoft.com/office/officeart/2016/7/layout/BasicLinearProcessNumbered"/>
    <dgm:cxn modelId="{F720F7C1-AE3B-4A80-BE59-CDA2E6BAE2C1}" type="presParOf" srcId="{E26FFDEA-2BEC-4D89-B791-2992EC8483BF}" destId="{4FF0CDA4-5C05-4E0D-8C3F-3A2A51D09765}" srcOrd="2" destOrd="0" presId="urn:microsoft.com/office/officeart/2016/7/layout/BasicLinearProcessNumbered"/>
    <dgm:cxn modelId="{8E91D1C8-9A0A-4D52-A840-A02A91AD67DD}" type="presParOf" srcId="{E26FFDEA-2BEC-4D89-B791-2992EC8483BF}" destId="{A7A145FD-F23E-46DB-B544-BFF8C3DAC30B}" srcOrd="3" destOrd="0" presId="urn:microsoft.com/office/officeart/2016/7/layout/BasicLinearProcessNumbered"/>
    <dgm:cxn modelId="{BDC537AC-2303-4362-BF5B-AFF74E3EED6D}" type="presParOf" srcId="{3E3CE20F-C789-4C11-8A17-76DEE42B1570}" destId="{2E2EB061-7F6D-4172-8D76-4972AF3C3498}" srcOrd="1" destOrd="0" presId="urn:microsoft.com/office/officeart/2016/7/layout/BasicLinearProcessNumbered"/>
    <dgm:cxn modelId="{B0C98C9F-A529-4F11-B288-C7C914CE1BCA}" type="presParOf" srcId="{3E3CE20F-C789-4C11-8A17-76DEE42B1570}" destId="{12CEB68C-D3BF-49FC-A0F7-F26EC3BF8E5A}" srcOrd="2" destOrd="0" presId="urn:microsoft.com/office/officeart/2016/7/layout/BasicLinearProcessNumbered"/>
    <dgm:cxn modelId="{F1F2BF15-ED99-4747-8455-486557D10EEE}" type="presParOf" srcId="{12CEB68C-D3BF-49FC-A0F7-F26EC3BF8E5A}" destId="{CCE7A620-EF16-4C9A-B108-E36495A9F16E}" srcOrd="0" destOrd="0" presId="urn:microsoft.com/office/officeart/2016/7/layout/BasicLinearProcessNumbered"/>
    <dgm:cxn modelId="{85F535E2-2818-471B-9520-2966FBE6B9BF}" type="presParOf" srcId="{12CEB68C-D3BF-49FC-A0F7-F26EC3BF8E5A}" destId="{812F9792-3589-44D9-BC34-61CA3A056119}" srcOrd="1" destOrd="0" presId="urn:microsoft.com/office/officeart/2016/7/layout/BasicLinearProcessNumbered"/>
    <dgm:cxn modelId="{161DDCFE-6180-48D0-B8D6-BFBF9BD7A6C1}" type="presParOf" srcId="{12CEB68C-D3BF-49FC-A0F7-F26EC3BF8E5A}" destId="{2B59E132-754A-4B71-B691-B8B8D6562B98}" srcOrd="2" destOrd="0" presId="urn:microsoft.com/office/officeart/2016/7/layout/BasicLinearProcessNumbered"/>
    <dgm:cxn modelId="{97249142-DE72-4170-B8A0-72D4B6C6C6D5}" type="presParOf" srcId="{12CEB68C-D3BF-49FC-A0F7-F26EC3BF8E5A}" destId="{2C2D5DF5-09B1-4F69-AC91-D575CC4D4F65}" srcOrd="3" destOrd="0" presId="urn:microsoft.com/office/officeart/2016/7/layout/BasicLinearProcessNumbered"/>
    <dgm:cxn modelId="{A4ABC6FA-5FC1-497D-85FE-E49E3154CD83}" type="presParOf" srcId="{3E3CE20F-C789-4C11-8A17-76DEE42B1570}" destId="{3DAEEDAD-7FB2-4145-AD0A-B5B547D89C14}" srcOrd="3" destOrd="0" presId="urn:microsoft.com/office/officeart/2016/7/layout/BasicLinearProcessNumbered"/>
    <dgm:cxn modelId="{B63AE1B2-B05A-49D7-9E1B-90E665E04E6E}" type="presParOf" srcId="{3E3CE20F-C789-4C11-8A17-76DEE42B1570}" destId="{CEE160C4-B902-42D7-9659-9C56226615AD}" srcOrd="4" destOrd="0" presId="urn:microsoft.com/office/officeart/2016/7/layout/BasicLinearProcessNumbered"/>
    <dgm:cxn modelId="{9D661795-019F-403D-B5FE-7F4D4C39F29E}" type="presParOf" srcId="{CEE160C4-B902-42D7-9659-9C56226615AD}" destId="{6E601F17-E9AD-4CEA-9BD7-669C27889E8B}" srcOrd="0" destOrd="0" presId="urn:microsoft.com/office/officeart/2016/7/layout/BasicLinearProcessNumbered"/>
    <dgm:cxn modelId="{E258D9C8-8C58-4226-953E-A373D3B96EA8}" type="presParOf" srcId="{CEE160C4-B902-42D7-9659-9C56226615AD}" destId="{AB62E8B9-30FD-4AE4-A31A-F260641C515B}" srcOrd="1" destOrd="0" presId="urn:microsoft.com/office/officeart/2016/7/layout/BasicLinearProcessNumbered"/>
    <dgm:cxn modelId="{A974F2F9-D012-42EB-A5A5-EA15D7DEBAAF}" type="presParOf" srcId="{CEE160C4-B902-42D7-9659-9C56226615AD}" destId="{1243B5F0-4AB0-4579-9D2E-C076655B7684}" srcOrd="2" destOrd="0" presId="urn:microsoft.com/office/officeart/2016/7/layout/BasicLinearProcessNumbered"/>
    <dgm:cxn modelId="{52AE0422-615D-41C9-BD92-AF8DB06FC610}" type="presParOf" srcId="{CEE160C4-B902-42D7-9659-9C56226615AD}" destId="{C0E15606-635A-4C97-AD10-A80BD3BD2BEF}" srcOrd="3" destOrd="0" presId="urn:microsoft.com/office/officeart/2016/7/layout/BasicLinearProcessNumbered"/>
    <dgm:cxn modelId="{3FCCB1A1-C657-4856-8557-DFC834C54B2F}" type="presParOf" srcId="{3E3CE20F-C789-4C11-8A17-76DEE42B1570}" destId="{EA22B226-C315-4A5A-887A-B3B9B3140FC9}" srcOrd="5" destOrd="0" presId="urn:microsoft.com/office/officeart/2016/7/layout/BasicLinearProcessNumbered"/>
    <dgm:cxn modelId="{1A656BB3-829C-4E6D-9048-CF549F47C7CD}" type="presParOf" srcId="{3E3CE20F-C789-4C11-8A17-76DEE42B1570}" destId="{B299F477-0D29-464D-AA6D-09D0751B878F}" srcOrd="6" destOrd="0" presId="urn:microsoft.com/office/officeart/2016/7/layout/BasicLinearProcessNumbered"/>
    <dgm:cxn modelId="{3F0424A0-0EFE-431A-820E-09E8C3138A5E}" type="presParOf" srcId="{B299F477-0D29-464D-AA6D-09D0751B878F}" destId="{22A441BD-B7BE-4BB8-A2CF-35806EA81C29}" srcOrd="0" destOrd="0" presId="urn:microsoft.com/office/officeart/2016/7/layout/BasicLinearProcessNumbered"/>
    <dgm:cxn modelId="{13AC6ECB-B1D5-445B-8F45-4E54D74D16C7}" type="presParOf" srcId="{B299F477-0D29-464D-AA6D-09D0751B878F}" destId="{D7BC4DE3-BFF6-4F55-AC96-23B90A73E1CE}" srcOrd="1" destOrd="0" presId="urn:microsoft.com/office/officeart/2016/7/layout/BasicLinearProcessNumbered"/>
    <dgm:cxn modelId="{5B46E579-6988-4D79-9D5B-EC4E8BB20763}" type="presParOf" srcId="{B299F477-0D29-464D-AA6D-09D0751B878F}" destId="{881085B7-CB40-43FA-A885-79D50994F333}" srcOrd="2" destOrd="0" presId="urn:microsoft.com/office/officeart/2016/7/layout/BasicLinearProcessNumbered"/>
    <dgm:cxn modelId="{BF25B452-B40B-4CAD-AC3B-3C967382431F}" type="presParOf" srcId="{B299F477-0D29-464D-AA6D-09D0751B878F}" destId="{9710BD5D-7188-408C-8BF0-5CEE68D758FA}"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A40C52A-1B14-4A8A-9B08-135652B8DD9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84007F3E-14C6-4C52-977C-8D7107FFDBD5}">
      <dgm:prSet/>
      <dgm:spPr/>
      <dgm:t>
        <a:bodyPr/>
        <a:lstStyle/>
        <a:p>
          <a:r>
            <a:rPr lang="en-US" b="0" i="0"/>
            <a:t>Flush out details in your challenge design</a:t>
          </a:r>
          <a:endParaRPr lang="en-US"/>
        </a:p>
      </dgm:t>
    </dgm:pt>
    <dgm:pt modelId="{BD376133-FD5C-4B69-9CE2-80A10D21405B}" type="parTrans" cxnId="{846F5E25-4F77-4D45-A474-A49E614D0427}">
      <dgm:prSet/>
      <dgm:spPr/>
      <dgm:t>
        <a:bodyPr/>
        <a:lstStyle/>
        <a:p>
          <a:endParaRPr lang="en-US"/>
        </a:p>
      </dgm:t>
    </dgm:pt>
    <dgm:pt modelId="{3B9B6AA6-CFC8-4DA4-8512-CA6A53BA094F}" type="sibTrans" cxnId="{846F5E25-4F77-4D45-A474-A49E614D0427}">
      <dgm:prSet/>
      <dgm:spPr/>
      <dgm:t>
        <a:bodyPr/>
        <a:lstStyle/>
        <a:p>
          <a:endParaRPr lang="en-US"/>
        </a:p>
      </dgm:t>
    </dgm:pt>
    <dgm:pt modelId="{3CCE2CAA-4A8E-4BBC-899A-EA896AF05558}">
      <dgm:prSet/>
      <dgm:spPr/>
      <dgm:t>
        <a:bodyPr/>
        <a:lstStyle/>
        <a:p>
          <a:r>
            <a:rPr lang="en-US" b="0" i="0"/>
            <a:t>Refine your RockSim model</a:t>
          </a:r>
          <a:endParaRPr lang="en-US"/>
        </a:p>
      </dgm:t>
    </dgm:pt>
    <dgm:pt modelId="{79501B90-4C13-48D9-B04F-0CA89CD4ECB8}" type="parTrans" cxnId="{FE27E132-A257-40CA-97A7-80854D2BF567}">
      <dgm:prSet/>
      <dgm:spPr/>
      <dgm:t>
        <a:bodyPr/>
        <a:lstStyle/>
        <a:p>
          <a:endParaRPr lang="en-US"/>
        </a:p>
      </dgm:t>
    </dgm:pt>
    <dgm:pt modelId="{4C67BCAD-F20D-408C-BC24-4FE1F44ED417}" type="sibTrans" cxnId="{FE27E132-A257-40CA-97A7-80854D2BF567}">
      <dgm:prSet/>
      <dgm:spPr/>
      <dgm:t>
        <a:bodyPr/>
        <a:lstStyle/>
        <a:p>
          <a:endParaRPr lang="en-US"/>
        </a:p>
      </dgm:t>
    </dgm:pt>
    <dgm:pt modelId="{FA88DBD0-437C-4942-94FF-A6532E05D773}">
      <dgm:prSet/>
      <dgm:spPr/>
      <dgm:t>
        <a:bodyPr/>
        <a:lstStyle/>
        <a:p>
          <a:r>
            <a:rPr lang="en-US" b="0" i="0" dirty="0"/>
            <a:t>Strategize and implement plan on how building will begin from previous reports (facilities, resources, material procurement)</a:t>
          </a:r>
          <a:endParaRPr lang="en-US" dirty="0"/>
        </a:p>
      </dgm:t>
    </dgm:pt>
    <dgm:pt modelId="{A180B2D5-E0AC-4245-B1AB-E0980AFC66B7}" type="parTrans" cxnId="{EE4F3333-DB52-4E7E-903E-78773C898C14}">
      <dgm:prSet/>
      <dgm:spPr/>
      <dgm:t>
        <a:bodyPr/>
        <a:lstStyle/>
        <a:p>
          <a:endParaRPr lang="en-US"/>
        </a:p>
      </dgm:t>
    </dgm:pt>
    <dgm:pt modelId="{86DCDE77-D2AF-4A50-B62E-F5FADA04CF62}" type="sibTrans" cxnId="{EE4F3333-DB52-4E7E-903E-78773C898C14}">
      <dgm:prSet/>
      <dgm:spPr/>
      <dgm:t>
        <a:bodyPr/>
        <a:lstStyle/>
        <a:p>
          <a:endParaRPr lang="en-US"/>
        </a:p>
      </dgm:t>
    </dgm:pt>
    <dgm:pt modelId="{4B5362B6-F354-4DFB-8AE4-20068AF8425A}">
      <dgm:prSet/>
      <dgm:spPr/>
      <dgm:t>
        <a:bodyPr/>
        <a:lstStyle/>
        <a:p>
          <a:r>
            <a:rPr lang="en-US" b="0" i="0"/>
            <a:t>Determine local launch plans for competition flight</a:t>
          </a:r>
          <a:endParaRPr lang="en-US"/>
        </a:p>
      </dgm:t>
    </dgm:pt>
    <dgm:pt modelId="{C54D6408-1B2A-415B-98F1-4C24944ADC14}" type="parTrans" cxnId="{2940AE9D-B41F-4B46-989A-D03074E99BE4}">
      <dgm:prSet/>
      <dgm:spPr/>
      <dgm:t>
        <a:bodyPr/>
        <a:lstStyle/>
        <a:p>
          <a:endParaRPr lang="en-US"/>
        </a:p>
      </dgm:t>
    </dgm:pt>
    <dgm:pt modelId="{B48E334E-1C59-462F-B273-3D158263F61F}" type="sibTrans" cxnId="{2940AE9D-B41F-4B46-989A-D03074E99BE4}">
      <dgm:prSet/>
      <dgm:spPr/>
      <dgm:t>
        <a:bodyPr/>
        <a:lstStyle/>
        <a:p>
          <a:endParaRPr lang="en-US"/>
        </a:p>
      </dgm:t>
    </dgm:pt>
    <dgm:pt modelId="{74B56E32-9466-4EFC-A19E-E31BA710EA52}" type="pres">
      <dgm:prSet presAssocID="{6A40C52A-1B14-4A8A-9B08-135652B8DD9C}" presName="root" presStyleCnt="0">
        <dgm:presLayoutVars>
          <dgm:dir/>
          <dgm:resizeHandles val="exact"/>
        </dgm:presLayoutVars>
      </dgm:prSet>
      <dgm:spPr/>
    </dgm:pt>
    <dgm:pt modelId="{D23097DD-1526-45DA-AFE7-A718F31EB3EF}" type="pres">
      <dgm:prSet presAssocID="{84007F3E-14C6-4C52-977C-8D7107FFDBD5}" presName="compNode" presStyleCnt="0"/>
      <dgm:spPr/>
    </dgm:pt>
    <dgm:pt modelId="{A64324BB-2122-4792-9326-AD3C33B5EF55}" type="pres">
      <dgm:prSet presAssocID="{84007F3E-14C6-4C52-977C-8D7107FFDBD5}" presName="bgRect" presStyleLbl="bgShp" presStyleIdx="0" presStyleCnt="4"/>
      <dgm:spPr/>
    </dgm:pt>
    <dgm:pt modelId="{CA9B84E6-70DA-47A2-8C80-3FB7DA038043}" type="pres">
      <dgm:prSet presAssocID="{84007F3E-14C6-4C52-977C-8D7107FFDBD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E3D555BC-65C6-4867-9871-D141933A651C}" type="pres">
      <dgm:prSet presAssocID="{84007F3E-14C6-4C52-977C-8D7107FFDBD5}" presName="spaceRect" presStyleCnt="0"/>
      <dgm:spPr/>
    </dgm:pt>
    <dgm:pt modelId="{8BCC7E7D-F6FD-4F0F-954A-77D05D0AC315}" type="pres">
      <dgm:prSet presAssocID="{84007F3E-14C6-4C52-977C-8D7107FFDBD5}" presName="parTx" presStyleLbl="revTx" presStyleIdx="0" presStyleCnt="4">
        <dgm:presLayoutVars>
          <dgm:chMax val="0"/>
          <dgm:chPref val="0"/>
        </dgm:presLayoutVars>
      </dgm:prSet>
      <dgm:spPr/>
    </dgm:pt>
    <dgm:pt modelId="{EC0604F7-62CF-448A-841E-7C3BE8BE077C}" type="pres">
      <dgm:prSet presAssocID="{3B9B6AA6-CFC8-4DA4-8512-CA6A53BA094F}" presName="sibTrans" presStyleCnt="0"/>
      <dgm:spPr/>
    </dgm:pt>
    <dgm:pt modelId="{28CEE2EF-DE25-4811-AE49-0EC975639EA0}" type="pres">
      <dgm:prSet presAssocID="{3CCE2CAA-4A8E-4BBC-899A-EA896AF05558}" presName="compNode" presStyleCnt="0"/>
      <dgm:spPr/>
    </dgm:pt>
    <dgm:pt modelId="{6E57CBBA-56FF-4591-980D-E934B6C6D556}" type="pres">
      <dgm:prSet presAssocID="{3CCE2CAA-4A8E-4BBC-899A-EA896AF05558}" presName="bgRect" presStyleLbl="bgShp" presStyleIdx="1" presStyleCnt="4"/>
      <dgm:spPr/>
    </dgm:pt>
    <dgm:pt modelId="{8A977165-367E-4D16-B1E1-72EA310DE8DE}" type="pres">
      <dgm:prSet presAssocID="{3CCE2CAA-4A8E-4BBC-899A-EA896AF0555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epeat"/>
        </a:ext>
      </dgm:extLst>
    </dgm:pt>
    <dgm:pt modelId="{F4F9D258-FBE3-46FA-B0CA-D5D157969D4E}" type="pres">
      <dgm:prSet presAssocID="{3CCE2CAA-4A8E-4BBC-899A-EA896AF05558}" presName="spaceRect" presStyleCnt="0"/>
      <dgm:spPr/>
    </dgm:pt>
    <dgm:pt modelId="{7B223238-580A-466F-8BAA-74F19640CAF2}" type="pres">
      <dgm:prSet presAssocID="{3CCE2CAA-4A8E-4BBC-899A-EA896AF05558}" presName="parTx" presStyleLbl="revTx" presStyleIdx="1" presStyleCnt="4">
        <dgm:presLayoutVars>
          <dgm:chMax val="0"/>
          <dgm:chPref val="0"/>
        </dgm:presLayoutVars>
      </dgm:prSet>
      <dgm:spPr/>
    </dgm:pt>
    <dgm:pt modelId="{2AFC698C-7C5A-4B63-BDA2-C50E00ED0451}" type="pres">
      <dgm:prSet presAssocID="{4C67BCAD-F20D-408C-BC24-4FE1F44ED417}" presName="sibTrans" presStyleCnt="0"/>
      <dgm:spPr/>
    </dgm:pt>
    <dgm:pt modelId="{85D9E967-A57D-4B82-A0F5-0703F5128AF1}" type="pres">
      <dgm:prSet presAssocID="{FA88DBD0-437C-4942-94FF-A6532E05D773}" presName="compNode" presStyleCnt="0"/>
      <dgm:spPr/>
    </dgm:pt>
    <dgm:pt modelId="{EB946A4E-6338-4449-A5D0-31F1EB8B7F93}" type="pres">
      <dgm:prSet presAssocID="{FA88DBD0-437C-4942-94FF-A6532E05D773}" presName="bgRect" presStyleLbl="bgShp" presStyleIdx="2" presStyleCnt="4"/>
      <dgm:spPr/>
    </dgm:pt>
    <dgm:pt modelId="{DE4FE22F-0DD9-4A95-A4F7-98F57DFC72A4}" type="pres">
      <dgm:prSet presAssocID="{FA88DBD0-437C-4942-94FF-A6532E05D77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eting"/>
        </a:ext>
      </dgm:extLst>
    </dgm:pt>
    <dgm:pt modelId="{19A6C2E2-089C-4619-918E-FA9D986F8F31}" type="pres">
      <dgm:prSet presAssocID="{FA88DBD0-437C-4942-94FF-A6532E05D773}" presName="spaceRect" presStyleCnt="0"/>
      <dgm:spPr/>
    </dgm:pt>
    <dgm:pt modelId="{E71B808B-18DD-464F-AD31-2540EA1C34E9}" type="pres">
      <dgm:prSet presAssocID="{FA88DBD0-437C-4942-94FF-A6532E05D773}" presName="parTx" presStyleLbl="revTx" presStyleIdx="2" presStyleCnt="4">
        <dgm:presLayoutVars>
          <dgm:chMax val="0"/>
          <dgm:chPref val="0"/>
        </dgm:presLayoutVars>
      </dgm:prSet>
      <dgm:spPr/>
    </dgm:pt>
    <dgm:pt modelId="{D63994C4-146D-4C84-BA7A-EAC1A5C3B96A}" type="pres">
      <dgm:prSet presAssocID="{86DCDE77-D2AF-4A50-B62E-F5FADA04CF62}" presName="sibTrans" presStyleCnt="0"/>
      <dgm:spPr/>
    </dgm:pt>
    <dgm:pt modelId="{DCCEAE2E-1A3B-41D9-AF24-390F25F86C53}" type="pres">
      <dgm:prSet presAssocID="{4B5362B6-F354-4DFB-8AE4-20068AF8425A}" presName="compNode" presStyleCnt="0"/>
      <dgm:spPr/>
    </dgm:pt>
    <dgm:pt modelId="{B38F8470-C597-4A47-91C1-3A667825D7B8}" type="pres">
      <dgm:prSet presAssocID="{4B5362B6-F354-4DFB-8AE4-20068AF8425A}" presName="bgRect" presStyleLbl="bgShp" presStyleIdx="3" presStyleCnt="4"/>
      <dgm:spPr/>
    </dgm:pt>
    <dgm:pt modelId="{94EBFFFF-0D73-4776-89BB-96404522935D}" type="pres">
      <dgm:prSet presAssocID="{4B5362B6-F354-4DFB-8AE4-20068AF8425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Rocket"/>
        </a:ext>
      </dgm:extLst>
    </dgm:pt>
    <dgm:pt modelId="{23CFC9D2-5B02-4CA1-9DC1-48B9BFDD2654}" type="pres">
      <dgm:prSet presAssocID="{4B5362B6-F354-4DFB-8AE4-20068AF8425A}" presName="spaceRect" presStyleCnt="0"/>
      <dgm:spPr/>
    </dgm:pt>
    <dgm:pt modelId="{4494F3AE-6EE5-4CF7-B1B7-32FEAE9A4D96}" type="pres">
      <dgm:prSet presAssocID="{4B5362B6-F354-4DFB-8AE4-20068AF8425A}" presName="parTx" presStyleLbl="revTx" presStyleIdx="3" presStyleCnt="4">
        <dgm:presLayoutVars>
          <dgm:chMax val="0"/>
          <dgm:chPref val="0"/>
        </dgm:presLayoutVars>
      </dgm:prSet>
      <dgm:spPr/>
    </dgm:pt>
  </dgm:ptLst>
  <dgm:cxnLst>
    <dgm:cxn modelId="{2C95A40B-5F4A-42AF-B38A-36CFCC57258E}" type="presOf" srcId="{6A40C52A-1B14-4A8A-9B08-135652B8DD9C}" destId="{74B56E32-9466-4EFC-A19E-E31BA710EA52}" srcOrd="0" destOrd="0" presId="urn:microsoft.com/office/officeart/2018/2/layout/IconVerticalSolidList"/>
    <dgm:cxn modelId="{846F5E25-4F77-4D45-A474-A49E614D0427}" srcId="{6A40C52A-1B14-4A8A-9B08-135652B8DD9C}" destId="{84007F3E-14C6-4C52-977C-8D7107FFDBD5}" srcOrd="0" destOrd="0" parTransId="{BD376133-FD5C-4B69-9CE2-80A10D21405B}" sibTransId="{3B9B6AA6-CFC8-4DA4-8512-CA6A53BA094F}"/>
    <dgm:cxn modelId="{FE27E132-A257-40CA-97A7-80854D2BF567}" srcId="{6A40C52A-1B14-4A8A-9B08-135652B8DD9C}" destId="{3CCE2CAA-4A8E-4BBC-899A-EA896AF05558}" srcOrd="1" destOrd="0" parTransId="{79501B90-4C13-48D9-B04F-0CA89CD4ECB8}" sibTransId="{4C67BCAD-F20D-408C-BC24-4FE1F44ED417}"/>
    <dgm:cxn modelId="{EE4F3333-DB52-4E7E-903E-78773C898C14}" srcId="{6A40C52A-1B14-4A8A-9B08-135652B8DD9C}" destId="{FA88DBD0-437C-4942-94FF-A6532E05D773}" srcOrd="2" destOrd="0" parTransId="{A180B2D5-E0AC-4245-B1AB-E0980AFC66B7}" sibTransId="{86DCDE77-D2AF-4A50-B62E-F5FADA04CF62}"/>
    <dgm:cxn modelId="{37FB4B35-2AF4-4618-8225-60BEFBA95649}" type="presOf" srcId="{3CCE2CAA-4A8E-4BBC-899A-EA896AF05558}" destId="{7B223238-580A-466F-8BAA-74F19640CAF2}" srcOrd="0" destOrd="0" presId="urn:microsoft.com/office/officeart/2018/2/layout/IconVerticalSolidList"/>
    <dgm:cxn modelId="{317F0E4D-F1A4-4435-A8D8-DDC8EA83DD2D}" type="presOf" srcId="{84007F3E-14C6-4C52-977C-8D7107FFDBD5}" destId="{8BCC7E7D-F6FD-4F0F-954A-77D05D0AC315}" srcOrd="0" destOrd="0" presId="urn:microsoft.com/office/officeart/2018/2/layout/IconVerticalSolidList"/>
    <dgm:cxn modelId="{99CB739D-545D-4CE9-972E-1F2B7B006D8A}" type="presOf" srcId="{4B5362B6-F354-4DFB-8AE4-20068AF8425A}" destId="{4494F3AE-6EE5-4CF7-B1B7-32FEAE9A4D96}" srcOrd="0" destOrd="0" presId="urn:microsoft.com/office/officeart/2018/2/layout/IconVerticalSolidList"/>
    <dgm:cxn modelId="{2940AE9D-B41F-4B46-989A-D03074E99BE4}" srcId="{6A40C52A-1B14-4A8A-9B08-135652B8DD9C}" destId="{4B5362B6-F354-4DFB-8AE4-20068AF8425A}" srcOrd="3" destOrd="0" parTransId="{C54D6408-1B2A-415B-98F1-4C24944ADC14}" sibTransId="{B48E334E-1C59-462F-B273-3D158263F61F}"/>
    <dgm:cxn modelId="{9DBF6DAE-BBEB-4CB3-A3F4-0BA51347027E}" type="presOf" srcId="{FA88DBD0-437C-4942-94FF-A6532E05D773}" destId="{E71B808B-18DD-464F-AD31-2540EA1C34E9}" srcOrd="0" destOrd="0" presId="urn:microsoft.com/office/officeart/2018/2/layout/IconVerticalSolidList"/>
    <dgm:cxn modelId="{394C1375-A483-447E-979D-CF42EF2C7ADC}" type="presParOf" srcId="{74B56E32-9466-4EFC-A19E-E31BA710EA52}" destId="{D23097DD-1526-45DA-AFE7-A718F31EB3EF}" srcOrd="0" destOrd="0" presId="urn:microsoft.com/office/officeart/2018/2/layout/IconVerticalSolidList"/>
    <dgm:cxn modelId="{FDB7C81B-1F86-487F-A35D-F7BD63E3300A}" type="presParOf" srcId="{D23097DD-1526-45DA-AFE7-A718F31EB3EF}" destId="{A64324BB-2122-4792-9326-AD3C33B5EF55}" srcOrd="0" destOrd="0" presId="urn:microsoft.com/office/officeart/2018/2/layout/IconVerticalSolidList"/>
    <dgm:cxn modelId="{4EA8AA93-4A0E-4F07-8B5B-D207F429EF56}" type="presParOf" srcId="{D23097DD-1526-45DA-AFE7-A718F31EB3EF}" destId="{CA9B84E6-70DA-47A2-8C80-3FB7DA038043}" srcOrd="1" destOrd="0" presId="urn:microsoft.com/office/officeart/2018/2/layout/IconVerticalSolidList"/>
    <dgm:cxn modelId="{F8EF51F2-9C92-4566-8953-10EC574CEB1A}" type="presParOf" srcId="{D23097DD-1526-45DA-AFE7-A718F31EB3EF}" destId="{E3D555BC-65C6-4867-9871-D141933A651C}" srcOrd="2" destOrd="0" presId="urn:microsoft.com/office/officeart/2018/2/layout/IconVerticalSolidList"/>
    <dgm:cxn modelId="{AE397414-92D8-4890-83FB-CCFDF70F4831}" type="presParOf" srcId="{D23097DD-1526-45DA-AFE7-A718F31EB3EF}" destId="{8BCC7E7D-F6FD-4F0F-954A-77D05D0AC315}" srcOrd="3" destOrd="0" presId="urn:microsoft.com/office/officeart/2018/2/layout/IconVerticalSolidList"/>
    <dgm:cxn modelId="{9D1C0B4E-73DE-4F12-B6D5-29F4336D2AE4}" type="presParOf" srcId="{74B56E32-9466-4EFC-A19E-E31BA710EA52}" destId="{EC0604F7-62CF-448A-841E-7C3BE8BE077C}" srcOrd="1" destOrd="0" presId="urn:microsoft.com/office/officeart/2018/2/layout/IconVerticalSolidList"/>
    <dgm:cxn modelId="{B7237F5E-6695-4C3D-8FFB-C8D7BF2F0F72}" type="presParOf" srcId="{74B56E32-9466-4EFC-A19E-E31BA710EA52}" destId="{28CEE2EF-DE25-4811-AE49-0EC975639EA0}" srcOrd="2" destOrd="0" presId="urn:microsoft.com/office/officeart/2018/2/layout/IconVerticalSolidList"/>
    <dgm:cxn modelId="{62BA2514-34CE-405F-B240-766D3F1BF1BE}" type="presParOf" srcId="{28CEE2EF-DE25-4811-AE49-0EC975639EA0}" destId="{6E57CBBA-56FF-4591-980D-E934B6C6D556}" srcOrd="0" destOrd="0" presId="urn:microsoft.com/office/officeart/2018/2/layout/IconVerticalSolidList"/>
    <dgm:cxn modelId="{0583817B-8C77-47F8-9C45-8B7AB714A8EE}" type="presParOf" srcId="{28CEE2EF-DE25-4811-AE49-0EC975639EA0}" destId="{8A977165-367E-4D16-B1E1-72EA310DE8DE}" srcOrd="1" destOrd="0" presId="urn:microsoft.com/office/officeart/2018/2/layout/IconVerticalSolidList"/>
    <dgm:cxn modelId="{C3948BE8-1C1B-4853-9E0C-5C7BB1ABB126}" type="presParOf" srcId="{28CEE2EF-DE25-4811-AE49-0EC975639EA0}" destId="{F4F9D258-FBE3-46FA-B0CA-D5D157969D4E}" srcOrd="2" destOrd="0" presId="urn:microsoft.com/office/officeart/2018/2/layout/IconVerticalSolidList"/>
    <dgm:cxn modelId="{387433F6-D4E9-482C-A27C-407E20BD9B9E}" type="presParOf" srcId="{28CEE2EF-DE25-4811-AE49-0EC975639EA0}" destId="{7B223238-580A-466F-8BAA-74F19640CAF2}" srcOrd="3" destOrd="0" presId="urn:microsoft.com/office/officeart/2018/2/layout/IconVerticalSolidList"/>
    <dgm:cxn modelId="{F885B8E8-0D3B-46A1-87B7-9FD16BD7409C}" type="presParOf" srcId="{74B56E32-9466-4EFC-A19E-E31BA710EA52}" destId="{2AFC698C-7C5A-4B63-BDA2-C50E00ED0451}" srcOrd="3" destOrd="0" presId="urn:microsoft.com/office/officeart/2018/2/layout/IconVerticalSolidList"/>
    <dgm:cxn modelId="{7EE191B5-EBE2-4B77-98F6-DAE309F9B949}" type="presParOf" srcId="{74B56E32-9466-4EFC-A19E-E31BA710EA52}" destId="{85D9E967-A57D-4B82-A0F5-0703F5128AF1}" srcOrd="4" destOrd="0" presId="urn:microsoft.com/office/officeart/2018/2/layout/IconVerticalSolidList"/>
    <dgm:cxn modelId="{C984AC15-FE73-43EA-BA76-82EE1D766193}" type="presParOf" srcId="{85D9E967-A57D-4B82-A0F5-0703F5128AF1}" destId="{EB946A4E-6338-4449-A5D0-31F1EB8B7F93}" srcOrd="0" destOrd="0" presId="urn:microsoft.com/office/officeart/2018/2/layout/IconVerticalSolidList"/>
    <dgm:cxn modelId="{CC0162A1-8825-4908-BD25-F5C48344C2A0}" type="presParOf" srcId="{85D9E967-A57D-4B82-A0F5-0703F5128AF1}" destId="{DE4FE22F-0DD9-4A95-A4F7-98F57DFC72A4}" srcOrd="1" destOrd="0" presId="urn:microsoft.com/office/officeart/2018/2/layout/IconVerticalSolidList"/>
    <dgm:cxn modelId="{83BA1CF2-5725-45C1-AB45-6331BEF146E5}" type="presParOf" srcId="{85D9E967-A57D-4B82-A0F5-0703F5128AF1}" destId="{19A6C2E2-089C-4619-918E-FA9D986F8F31}" srcOrd="2" destOrd="0" presId="urn:microsoft.com/office/officeart/2018/2/layout/IconVerticalSolidList"/>
    <dgm:cxn modelId="{93251ECF-2A93-450B-8C0C-A9001DB0DA2C}" type="presParOf" srcId="{85D9E967-A57D-4B82-A0F5-0703F5128AF1}" destId="{E71B808B-18DD-464F-AD31-2540EA1C34E9}" srcOrd="3" destOrd="0" presId="urn:microsoft.com/office/officeart/2018/2/layout/IconVerticalSolidList"/>
    <dgm:cxn modelId="{DAC42145-8FC0-401A-9F51-30260E295BD0}" type="presParOf" srcId="{74B56E32-9466-4EFC-A19E-E31BA710EA52}" destId="{D63994C4-146D-4C84-BA7A-EAC1A5C3B96A}" srcOrd="5" destOrd="0" presId="urn:microsoft.com/office/officeart/2018/2/layout/IconVerticalSolidList"/>
    <dgm:cxn modelId="{F36FAC94-8EC4-4F88-B67A-CBD83F87F2A0}" type="presParOf" srcId="{74B56E32-9466-4EFC-A19E-E31BA710EA52}" destId="{DCCEAE2E-1A3B-41D9-AF24-390F25F86C53}" srcOrd="6" destOrd="0" presId="urn:microsoft.com/office/officeart/2018/2/layout/IconVerticalSolidList"/>
    <dgm:cxn modelId="{F460D5BF-C785-4874-8FAE-E7AEF3912FA0}" type="presParOf" srcId="{DCCEAE2E-1A3B-41D9-AF24-390F25F86C53}" destId="{B38F8470-C597-4A47-91C1-3A667825D7B8}" srcOrd="0" destOrd="0" presId="urn:microsoft.com/office/officeart/2018/2/layout/IconVerticalSolidList"/>
    <dgm:cxn modelId="{63F2509C-334E-4AC6-96DE-00F39A728249}" type="presParOf" srcId="{DCCEAE2E-1A3B-41D9-AF24-390F25F86C53}" destId="{94EBFFFF-0D73-4776-89BB-96404522935D}" srcOrd="1" destOrd="0" presId="urn:microsoft.com/office/officeart/2018/2/layout/IconVerticalSolidList"/>
    <dgm:cxn modelId="{37961688-3F79-4F4A-A6EA-E2213C0A5201}" type="presParOf" srcId="{DCCEAE2E-1A3B-41D9-AF24-390F25F86C53}" destId="{23CFC9D2-5B02-4CA1-9DC1-48B9BFDD2654}" srcOrd="2" destOrd="0" presId="urn:microsoft.com/office/officeart/2018/2/layout/IconVerticalSolidList"/>
    <dgm:cxn modelId="{48BE139B-B071-47F3-BD4C-E8E93A1AF45C}" type="presParOf" srcId="{DCCEAE2E-1A3B-41D9-AF24-390F25F86C53}" destId="{4494F3AE-6EE5-4CF7-B1B7-32FEAE9A4D9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C639F4D-6B95-4BC7-A410-5B167A597084}"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0734769B-5D91-45DD-A8F4-3B4C9FB59D12}">
      <dgm:prSet/>
      <dgm:spPr/>
      <dgm:t>
        <a:bodyPr/>
        <a:lstStyle/>
        <a:p>
          <a:pPr>
            <a:lnSpc>
              <a:spcPct val="100000"/>
            </a:lnSpc>
          </a:pPr>
          <a:r>
            <a:rPr lang="en-US" b="0" i="0" dirty="0"/>
            <a:t>Update </a:t>
          </a:r>
          <a:r>
            <a:rPr lang="en-US" b="1" i="0" dirty="0"/>
            <a:t>any and all </a:t>
          </a:r>
          <a:r>
            <a:rPr lang="en-US" b="0" i="0" dirty="0"/>
            <a:t>changes from the previous report and communicate why </a:t>
          </a:r>
          <a:endParaRPr lang="en-US" dirty="0"/>
        </a:p>
      </dgm:t>
    </dgm:pt>
    <dgm:pt modelId="{1D6EB069-8247-477F-AA53-62B246578414}" type="parTrans" cxnId="{04AF4967-92D3-429C-8DAE-6A09DE33BA2E}">
      <dgm:prSet/>
      <dgm:spPr/>
      <dgm:t>
        <a:bodyPr/>
        <a:lstStyle/>
        <a:p>
          <a:endParaRPr lang="en-US"/>
        </a:p>
      </dgm:t>
    </dgm:pt>
    <dgm:pt modelId="{3651858E-E66D-4783-A51E-18A22E82716D}" type="sibTrans" cxnId="{04AF4967-92D3-429C-8DAE-6A09DE33BA2E}">
      <dgm:prSet/>
      <dgm:spPr/>
      <dgm:t>
        <a:bodyPr/>
        <a:lstStyle/>
        <a:p>
          <a:endParaRPr lang="en-US"/>
        </a:p>
      </dgm:t>
    </dgm:pt>
    <dgm:pt modelId="{BBF64B5B-C8FD-47CB-8734-6BD44274F485}">
      <dgm:prSet/>
      <dgm:spPr/>
      <dgm:t>
        <a:bodyPr/>
        <a:lstStyle/>
        <a:p>
          <a:pPr>
            <a:lnSpc>
              <a:spcPct val="100000"/>
            </a:lnSpc>
          </a:pPr>
          <a:r>
            <a:rPr lang="en-US" b="0" i="0" dirty="0"/>
            <a:t>Provide analysis and reasoning</a:t>
          </a:r>
          <a:endParaRPr lang="en-US" dirty="0"/>
        </a:p>
      </dgm:t>
    </dgm:pt>
    <dgm:pt modelId="{F3D61D90-E202-4ED5-A0FC-44EA5DAAAD60}" type="parTrans" cxnId="{2AE323A2-088B-4B73-BF79-79A2C15D2B13}">
      <dgm:prSet/>
      <dgm:spPr/>
      <dgm:t>
        <a:bodyPr/>
        <a:lstStyle/>
        <a:p>
          <a:endParaRPr lang="en-US"/>
        </a:p>
      </dgm:t>
    </dgm:pt>
    <dgm:pt modelId="{09FDAD02-F255-4B0C-81A0-F93FFF40B51B}" type="sibTrans" cxnId="{2AE323A2-088B-4B73-BF79-79A2C15D2B13}">
      <dgm:prSet/>
      <dgm:spPr/>
      <dgm:t>
        <a:bodyPr/>
        <a:lstStyle/>
        <a:p>
          <a:endParaRPr lang="en-US"/>
        </a:p>
      </dgm:t>
    </dgm:pt>
    <dgm:pt modelId="{B1F8F487-FD3F-40DB-8071-1F4D97A6D1B4}">
      <dgm:prSet/>
      <dgm:spPr/>
      <dgm:t>
        <a:bodyPr/>
        <a:lstStyle/>
        <a:p>
          <a:pPr>
            <a:lnSpc>
              <a:spcPct val="100000"/>
            </a:lnSpc>
          </a:pPr>
          <a:r>
            <a:rPr lang="en-US" b="0" i="0"/>
            <a:t>What is the impact to the project (schedule, cost, etc)</a:t>
          </a:r>
          <a:endParaRPr lang="en-US"/>
        </a:p>
      </dgm:t>
    </dgm:pt>
    <dgm:pt modelId="{13A326F8-B28D-4665-9443-114DB8BEE8F8}" type="parTrans" cxnId="{FBB3D59D-F33B-4E70-9D10-7DA8FC92F0A4}">
      <dgm:prSet/>
      <dgm:spPr/>
      <dgm:t>
        <a:bodyPr/>
        <a:lstStyle/>
        <a:p>
          <a:endParaRPr lang="en-US"/>
        </a:p>
      </dgm:t>
    </dgm:pt>
    <dgm:pt modelId="{41569F94-ACD9-420F-B44D-9D19F542D516}" type="sibTrans" cxnId="{FBB3D59D-F33B-4E70-9D10-7DA8FC92F0A4}">
      <dgm:prSet/>
      <dgm:spPr/>
      <dgm:t>
        <a:bodyPr/>
        <a:lstStyle/>
        <a:p>
          <a:endParaRPr lang="en-US"/>
        </a:p>
      </dgm:t>
    </dgm:pt>
    <dgm:pt modelId="{501AC770-D0ED-4830-8145-91742D2FAB7E}">
      <dgm:prSet/>
      <dgm:spPr/>
      <dgm:t>
        <a:bodyPr/>
        <a:lstStyle/>
        <a:p>
          <a:pPr>
            <a:lnSpc>
              <a:spcPct val="100000"/>
            </a:lnSpc>
          </a:pPr>
          <a:r>
            <a:rPr lang="en-US" b="0" i="0"/>
            <a:t>Remember to personalize your report if desired</a:t>
          </a:r>
          <a:endParaRPr lang="en-US"/>
        </a:p>
      </dgm:t>
    </dgm:pt>
    <dgm:pt modelId="{EEEF5A19-4314-4434-A407-677D6787AF25}" type="parTrans" cxnId="{402D0A1C-527F-4A18-A009-8E1F19B6066A}">
      <dgm:prSet/>
      <dgm:spPr/>
      <dgm:t>
        <a:bodyPr/>
        <a:lstStyle/>
        <a:p>
          <a:endParaRPr lang="en-US"/>
        </a:p>
      </dgm:t>
    </dgm:pt>
    <dgm:pt modelId="{49FBC22F-EFEE-43A7-9245-BE053BB447B8}" type="sibTrans" cxnId="{402D0A1C-527F-4A18-A009-8E1F19B6066A}">
      <dgm:prSet/>
      <dgm:spPr/>
      <dgm:t>
        <a:bodyPr/>
        <a:lstStyle/>
        <a:p>
          <a:endParaRPr lang="en-US"/>
        </a:p>
      </dgm:t>
    </dgm:pt>
    <dgm:pt modelId="{D1D06774-5520-4CE7-A4FB-D64EEFE1D59A}">
      <dgm:prSet/>
      <dgm:spPr/>
      <dgm:t>
        <a:bodyPr/>
        <a:lstStyle/>
        <a:p>
          <a:pPr>
            <a:lnSpc>
              <a:spcPct val="100000"/>
            </a:lnSpc>
          </a:pPr>
          <a:r>
            <a:rPr lang="en-US" b="0" i="0"/>
            <a:t>Template and rubic can be found at the FNL website</a:t>
          </a:r>
          <a:endParaRPr lang="en-US"/>
        </a:p>
      </dgm:t>
    </dgm:pt>
    <dgm:pt modelId="{F84EBB29-F9EA-41C9-9C39-FA3536D155BE}" type="parTrans" cxnId="{F8953424-0288-42BA-ABE9-8376C3015B28}">
      <dgm:prSet/>
      <dgm:spPr/>
      <dgm:t>
        <a:bodyPr/>
        <a:lstStyle/>
        <a:p>
          <a:endParaRPr lang="en-US"/>
        </a:p>
      </dgm:t>
    </dgm:pt>
    <dgm:pt modelId="{E712A5AD-B067-4C89-8AEA-0728906A2D70}" type="sibTrans" cxnId="{F8953424-0288-42BA-ABE9-8376C3015B28}">
      <dgm:prSet/>
      <dgm:spPr/>
      <dgm:t>
        <a:bodyPr/>
        <a:lstStyle/>
        <a:p>
          <a:endParaRPr lang="en-US"/>
        </a:p>
      </dgm:t>
    </dgm:pt>
    <dgm:pt modelId="{55CE0C7E-A79F-49AA-8F33-FEC023A1443E}" type="pres">
      <dgm:prSet presAssocID="{4C639F4D-6B95-4BC7-A410-5B167A597084}" presName="vert0" presStyleCnt="0">
        <dgm:presLayoutVars>
          <dgm:dir/>
          <dgm:animOne val="branch"/>
          <dgm:animLvl val="lvl"/>
        </dgm:presLayoutVars>
      </dgm:prSet>
      <dgm:spPr/>
    </dgm:pt>
    <dgm:pt modelId="{036023F7-82DA-47F6-8B39-35376A17CC36}" type="pres">
      <dgm:prSet presAssocID="{0734769B-5D91-45DD-A8F4-3B4C9FB59D12}" presName="thickLine" presStyleLbl="alignNode1" presStyleIdx="0" presStyleCnt="5"/>
      <dgm:spPr/>
    </dgm:pt>
    <dgm:pt modelId="{F62BFA08-F28F-4542-ACC9-4AE3B3650BF7}" type="pres">
      <dgm:prSet presAssocID="{0734769B-5D91-45DD-A8F4-3B4C9FB59D12}" presName="horz1" presStyleCnt="0"/>
      <dgm:spPr/>
    </dgm:pt>
    <dgm:pt modelId="{07A3C4CD-CDF2-4CE3-880F-35E38394B633}" type="pres">
      <dgm:prSet presAssocID="{0734769B-5D91-45DD-A8F4-3B4C9FB59D12}" presName="tx1" presStyleLbl="revTx" presStyleIdx="0" presStyleCnt="5"/>
      <dgm:spPr/>
    </dgm:pt>
    <dgm:pt modelId="{CCDC216E-D18A-4CA2-B9B1-D6CD4FB51776}" type="pres">
      <dgm:prSet presAssocID="{0734769B-5D91-45DD-A8F4-3B4C9FB59D12}" presName="vert1" presStyleCnt="0"/>
      <dgm:spPr/>
    </dgm:pt>
    <dgm:pt modelId="{A98421C2-F7AD-472A-AB8A-013A4255435B}" type="pres">
      <dgm:prSet presAssocID="{BBF64B5B-C8FD-47CB-8734-6BD44274F485}" presName="thickLine" presStyleLbl="alignNode1" presStyleIdx="1" presStyleCnt="5"/>
      <dgm:spPr/>
    </dgm:pt>
    <dgm:pt modelId="{DC3BD52F-DDCD-4803-A47E-A6FA191E5B3E}" type="pres">
      <dgm:prSet presAssocID="{BBF64B5B-C8FD-47CB-8734-6BD44274F485}" presName="horz1" presStyleCnt="0"/>
      <dgm:spPr/>
    </dgm:pt>
    <dgm:pt modelId="{C5E0F996-504C-4983-9236-0FC586CB436D}" type="pres">
      <dgm:prSet presAssocID="{BBF64B5B-C8FD-47CB-8734-6BD44274F485}" presName="tx1" presStyleLbl="revTx" presStyleIdx="1" presStyleCnt="5"/>
      <dgm:spPr/>
    </dgm:pt>
    <dgm:pt modelId="{BD5A8268-AEA3-4275-B010-201FB8060753}" type="pres">
      <dgm:prSet presAssocID="{BBF64B5B-C8FD-47CB-8734-6BD44274F485}" presName="vert1" presStyleCnt="0"/>
      <dgm:spPr/>
    </dgm:pt>
    <dgm:pt modelId="{A233B641-4F93-4EF5-BC86-3ADD41BE7AD7}" type="pres">
      <dgm:prSet presAssocID="{B1F8F487-FD3F-40DB-8071-1F4D97A6D1B4}" presName="thickLine" presStyleLbl="alignNode1" presStyleIdx="2" presStyleCnt="5"/>
      <dgm:spPr/>
    </dgm:pt>
    <dgm:pt modelId="{A6E4D3A1-882A-467A-9934-FBB4156411EF}" type="pres">
      <dgm:prSet presAssocID="{B1F8F487-FD3F-40DB-8071-1F4D97A6D1B4}" presName="horz1" presStyleCnt="0"/>
      <dgm:spPr/>
    </dgm:pt>
    <dgm:pt modelId="{2B707321-429B-44E0-95B7-93D4464E1571}" type="pres">
      <dgm:prSet presAssocID="{B1F8F487-FD3F-40DB-8071-1F4D97A6D1B4}" presName="tx1" presStyleLbl="revTx" presStyleIdx="2" presStyleCnt="5"/>
      <dgm:spPr/>
    </dgm:pt>
    <dgm:pt modelId="{2E490D0F-233D-437D-8766-684BEBA988C8}" type="pres">
      <dgm:prSet presAssocID="{B1F8F487-FD3F-40DB-8071-1F4D97A6D1B4}" presName="vert1" presStyleCnt="0"/>
      <dgm:spPr/>
    </dgm:pt>
    <dgm:pt modelId="{70DD0ED6-D9EC-42B4-AD3F-DCC09DBF07E8}" type="pres">
      <dgm:prSet presAssocID="{501AC770-D0ED-4830-8145-91742D2FAB7E}" presName="thickLine" presStyleLbl="alignNode1" presStyleIdx="3" presStyleCnt="5"/>
      <dgm:spPr/>
    </dgm:pt>
    <dgm:pt modelId="{16FA262E-1142-4854-BB9A-F98A68121BEB}" type="pres">
      <dgm:prSet presAssocID="{501AC770-D0ED-4830-8145-91742D2FAB7E}" presName="horz1" presStyleCnt="0"/>
      <dgm:spPr/>
    </dgm:pt>
    <dgm:pt modelId="{B3D10C8C-8ECD-4C8B-8571-5EC1AA448B99}" type="pres">
      <dgm:prSet presAssocID="{501AC770-D0ED-4830-8145-91742D2FAB7E}" presName="tx1" presStyleLbl="revTx" presStyleIdx="3" presStyleCnt="5"/>
      <dgm:spPr/>
    </dgm:pt>
    <dgm:pt modelId="{DD0D02B7-EC47-4DBE-BBB8-33697BE19AC4}" type="pres">
      <dgm:prSet presAssocID="{501AC770-D0ED-4830-8145-91742D2FAB7E}" presName="vert1" presStyleCnt="0"/>
      <dgm:spPr/>
    </dgm:pt>
    <dgm:pt modelId="{37330A76-BAAA-461B-BC68-918612909EC3}" type="pres">
      <dgm:prSet presAssocID="{D1D06774-5520-4CE7-A4FB-D64EEFE1D59A}" presName="thickLine" presStyleLbl="alignNode1" presStyleIdx="4" presStyleCnt="5"/>
      <dgm:spPr/>
    </dgm:pt>
    <dgm:pt modelId="{363EC4FB-44B7-411A-A18A-C5128F0C1F3A}" type="pres">
      <dgm:prSet presAssocID="{D1D06774-5520-4CE7-A4FB-D64EEFE1D59A}" presName="horz1" presStyleCnt="0"/>
      <dgm:spPr/>
    </dgm:pt>
    <dgm:pt modelId="{9CFCD792-4464-4D9F-801E-252C0EA18453}" type="pres">
      <dgm:prSet presAssocID="{D1D06774-5520-4CE7-A4FB-D64EEFE1D59A}" presName="tx1" presStyleLbl="revTx" presStyleIdx="4" presStyleCnt="5"/>
      <dgm:spPr/>
    </dgm:pt>
    <dgm:pt modelId="{8EE469E9-2F30-4898-B68D-14CBE54B5040}" type="pres">
      <dgm:prSet presAssocID="{D1D06774-5520-4CE7-A4FB-D64EEFE1D59A}" presName="vert1" presStyleCnt="0"/>
      <dgm:spPr/>
    </dgm:pt>
  </dgm:ptLst>
  <dgm:cxnLst>
    <dgm:cxn modelId="{5B9A3304-CEE8-4A72-AA94-09E1151035E9}" type="presOf" srcId="{D1D06774-5520-4CE7-A4FB-D64EEFE1D59A}" destId="{9CFCD792-4464-4D9F-801E-252C0EA18453}" srcOrd="0" destOrd="0" presId="urn:microsoft.com/office/officeart/2008/layout/LinedList"/>
    <dgm:cxn modelId="{26904C12-7AC3-4914-B708-285CA29F9D26}" type="presOf" srcId="{BBF64B5B-C8FD-47CB-8734-6BD44274F485}" destId="{C5E0F996-504C-4983-9236-0FC586CB436D}" srcOrd="0" destOrd="0" presId="urn:microsoft.com/office/officeart/2008/layout/LinedList"/>
    <dgm:cxn modelId="{402D0A1C-527F-4A18-A009-8E1F19B6066A}" srcId="{4C639F4D-6B95-4BC7-A410-5B167A597084}" destId="{501AC770-D0ED-4830-8145-91742D2FAB7E}" srcOrd="3" destOrd="0" parTransId="{EEEF5A19-4314-4434-A407-677D6787AF25}" sibTransId="{49FBC22F-EFEE-43A7-9245-BE053BB447B8}"/>
    <dgm:cxn modelId="{F8953424-0288-42BA-ABE9-8376C3015B28}" srcId="{4C639F4D-6B95-4BC7-A410-5B167A597084}" destId="{D1D06774-5520-4CE7-A4FB-D64EEFE1D59A}" srcOrd="4" destOrd="0" parTransId="{F84EBB29-F9EA-41C9-9C39-FA3536D155BE}" sibTransId="{E712A5AD-B067-4C89-8AEA-0728906A2D70}"/>
    <dgm:cxn modelId="{BA054725-7A79-4E9F-A7C3-73E813DBC3A1}" type="presOf" srcId="{4C639F4D-6B95-4BC7-A410-5B167A597084}" destId="{55CE0C7E-A79F-49AA-8F33-FEC023A1443E}" srcOrd="0" destOrd="0" presId="urn:microsoft.com/office/officeart/2008/layout/LinedList"/>
    <dgm:cxn modelId="{04AF4967-92D3-429C-8DAE-6A09DE33BA2E}" srcId="{4C639F4D-6B95-4BC7-A410-5B167A597084}" destId="{0734769B-5D91-45DD-A8F4-3B4C9FB59D12}" srcOrd="0" destOrd="0" parTransId="{1D6EB069-8247-477F-AA53-62B246578414}" sibTransId="{3651858E-E66D-4783-A51E-18A22E82716D}"/>
    <dgm:cxn modelId="{AF21EB68-F15C-45B8-9EF6-9BF6F4A9853A}" type="presOf" srcId="{B1F8F487-FD3F-40DB-8071-1F4D97A6D1B4}" destId="{2B707321-429B-44E0-95B7-93D4464E1571}" srcOrd="0" destOrd="0" presId="urn:microsoft.com/office/officeart/2008/layout/LinedList"/>
    <dgm:cxn modelId="{14D9B569-4289-47F2-8C51-0E659BF9D9BF}" type="presOf" srcId="{501AC770-D0ED-4830-8145-91742D2FAB7E}" destId="{B3D10C8C-8ECD-4C8B-8571-5EC1AA448B99}" srcOrd="0" destOrd="0" presId="urn:microsoft.com/office/officeart/2008/layout/LinedList"/>
    <dgm:cxn modelId="{FBB3D59D-F33B-4E70-9D10-7DA8FC92F0A4}" srcId="{4C639F4D-6B95-4BC7-A410-5B167A597084}" destId="{B1F8F487-FD3F-40DB-8071-1F4D97A6D1B4}" srcOrd="2" destOrd="0" parTransId="{13A326F8-B28D-4665-9443-114DB8BEE8F8}" sibTransId="{41569F94-ACD9-420F-B44D-9D19F542D516}"/>
    <dgm:cxn modelId="{2AE323A2-088B-4B73-BF79-79A2C15D2B13}" srcId="{4C639F4D-6B95-4BC7-A410-5B167A597084}" destId="{BBF64B5B-C8FD-47CB-8734-6BD44274F485}" srcOrd="1" destOrd="0" parTransId="{F3D61D90-E202-4ED5-A0FC-44EA5DAAAD60}" sibTransId="{09FDAD02-F255-4B0C-81A0-F93FFF40B51B}"/>
    <dgm:cxn modelId="{63F35CE0-62C8-4A60-8071-C1438BB1AFF6}" type="presOf" srcId="{0734769B-5D91-45DD-A8F4-3B4C9FB59D12}" destId="{07A3C4CD-CDF2-4CE3-880F-35E38394B633}" srcOrd="0" destOrd="0" presId="urn:microsoft.com/office/officeart/2008/layout/LinedList"/>
    <dgm:cxn modelId="{7C0F3609-8982-49D7-9A21-0F2E916C5B2C}" type="presParOf" srcId="{55CE0C7E-A79F-49AA-8F33-FEC023A1443E}" destId="{036023F7-82DA-47F6-8B39-35376A17CC36}" srcOrd="0" destOrd="0" presId="urn:microsoft.com/office/officeart/2008/layout/LinedList"/>
    <dgm:cxn modelId="{7B62D61A-24EA-471F-AC88-79F81AE02F9F}" type="presParOf" srcId="{55CE0C7E-A79F-49AA-8F33-FEC023A1443E}" destId="{F62BFA08-F28F-4542-ACC9-4AE3B3650BF7}" srcOrd="1" destOrd="0" presId="urn:microsoft.com/office/officeart/2008/layout/LinedList"/>
    <dgm:cxn modelId="{4411C12E-AC51-4813-8799-57EF0528C9F3}" type="presParOf" srcId="{F62BFA08-F28F-4542-ACC9-4AE3B3650BF7}" destId="{07A3C4CD-CDF2-4CE3-880F-35E38394B633}" srcOrd="0" destOrd="0" presId="urn:microsoft.com/office/officeart/2008/layout/LinedList"/>
    <dgm:cxn modelId="{A335C584-0234-45D8-925E-3BCCDC6FA223}" type="presParOf" srcId="{F62BFA08-F28F-4542-ACC9-4AE3B3650BF7}" destId="{CCDC216E-D18A-4CA2-B9B1-D6CD4FB51776}" srcOrd="1" destOrd="0" presId="urn:microsoft.com/office/officeart/2008/layout/LinedList"/>
    <dgm:cxn modelId="{8E619759-D5DB-4139-877B-D0A0089274C3}" type="presParOf" srcId="{55CE0C7E-A79F-49AA-8F33-FEC023A1443E}" destId="{A98421C2-F7AD-472A-AB8A-013A4255435B}" srcOrd="2" destOrd="0" presId="urn:microsoft.com/office/officeart/2008/layout/LinedList"/>
    <dgm:cxn modelId="{1F6073BF-2C8A-477D-814D-509190AB9DD9}" type="presParOf" srcId="{55CE0C7E-A79F-49AA-8F33-FEC023A1443E}" destId="{DC3BD52F-DDCD-4803-A47E-A6FA191E5B3E}" srcOrd="3" destOrd="0" presId="urn:microsoft.com/office/officeart/2008/layout/LinedList"/>
    <dgm:cxn modelId="{905B6D20-8F60-41C3-8DC5-6051DA0812E2}" type="presParOf" srcId="{DC3BD52F-DDCD-4803-A47E-A6FA191E5B3E}" destId="{C5E0F996-504C-4983-9236-0FC586CB436D}" srcOrd="0" destOrd="0" presId="urn:microsoft.com/office/officeart/2008/layout/LinedList"/>
    <dgm:cxn modelId="{DB420F1F-B787-46EC-BB3F-35CE8E4F6446}" type="presParOf" srcId="{DC3BD52F-DDCD-4803-A47E-A6FA191E5B3E}" destId="{BD5A8268-AEA3-4275-B010-201FB8060753}" srcOrd="1" destOrd="0" presId="urn:microsoft.com/office/officeart/2008/layout/LinedList"/>
    <dgm:cxn modelId="{434DCCD5-61AF-4F41-9BA3-C2C27F7948A2}" type="presParOf" srcId="{55CE0C7E-A79F-49AA-8F33-FEC023A1443E}" destId="{A233B641-4F93-4EF5-BC86-3ADD41BE7AD7}" srcOrd="4" destOrd="0" presId="urn:microsoft.com/office/officeart/2008/layout/LinedList"/>
    <dgm:cxn modelId="{08D67F18-7C41-49EE-8A57-F28D4E8B50E3}" type="presParOf" srcId="{55CE0C7E-A79F-49AA-8F33-FEC023A1443E}" destId="{A6E4D3A1-882A-467A-9934-FBB4156411EF}" srcOrd="5" destOrd="0" presId="urn:microsoft.com/office/officeart/2008/layout/LinedList"/>
    <dgm:cxn modelId="{1F52F535-D55F-4674-9DEE-A0AD3D0F7E0B}" type="presParOf" srcId="{A6E4D3A1-882A-467A-9934-FBB4156411EF}" destId="{2B707321-429B-44E0-95B7-93D4464E1571}" srcOrd="0" destOrd="0" presId="urn:microsoft.com/office/officeart/2008/layout/LinedList"/>
    <dgm:cxn modelId="{14E76804-F6DA-43B1-B60D-F704D6852593}" type="presParOf" srcId="{A6E4D3A1-882A-467A-9934-FBB4156411EF}" destId="{2E490D0F-233D-437D-8766-684BEBA988C8}" srcOrd="1" destOrd="0" presId="urn:microsoft.com/office/officeart/2008/layout/LinedList"/>
    <dgm:cxn modelId="{023007C4-5C2B-4F1A-BF4A-832345B32775}" type="presParOf" srcId="{55CE0C7E-A79F-49AA-8F33-FEC023A1443E}" destId="{70DD0ED6-D9EC-42B4-AD3F-DCC09DBF07E8}" srcOrd="6" destOrd="0" presId="urn:microsoft.com/office/officeart/2008/layout/LinedList"/>
    <dgm:cxn modelId="{DA232397-3624-42D1-A84F-32FA3CA4F8C1}" type="presParOf" srcId="{55CE0C7E-A79F-49AA-8F33-FEC023A1443E}" destId="{16FA262E-1142-4854-BB9A-F98A68121BEB}" srcOrd="7" destOrd="0" presId="urn:microsoft.com/office/officeart/2008/layout/LinedList"/>
    <dgm:cxn modelId="{F35EEE2A-7F00-4F08-82B3-9C3963B5033B}" type="presParOf" srcId="{16FA262E-1142-4854-BB9A-F98A68121BEB}" destId="{B3D10C8C-8ECD-4C8B-8571-5EC1AA448B99}" srcOrd="0" destOrd="0" presId="urn:microsoft.com/office/officeart/2008/layout/LinedList"/>
    <dgm:cxn modelId="{3D299248-619C-4C36-BE7D-22C741BC42AA}" type="presParOf" srcId="{16FA262E-1142-4854-BB9A-F98A68121BEB}" destId="{DD0D02B7-EC47-4DBE-BBB8-33697BE19AC4}" srcOrd="1" destOrd="0" presId="urn:microsoft.com/office/officeart/2008/layout/LinedList"/>
    <dgm:cxn modelId="{95366C7E-A6F5-4126-8E5C-0110D4C904DE}" type="presParOf" srcId="{55CE0C7E-A79F-49AA-8F33-FEC023A1443E}" destId="{37330A76-BAAA-461B-BC68-918612909EC3}" srcOrd="8" destOrd="0" presId="urn:microsoft.com/office/officeart/2008/layout/LinedList"/>
    <dgm:cxn modelId="{3E6B5480-2711-440F-8C45-4D9309F3B073}" type="presParOf" srcId="{55CE0C7E-A79F-49AA-8F33-FEC023A1443E}" destId="{363EC4FB-44B7-411A-A18A-C5128F0C1F3A}" srcOrd="9" destOrd="0" presId="urn:microsoft.com/office/officeart/2008/layout/LinedList"/>
    <dgm:cxn modelId="{6F01D607-E4C7-4F32-A5A3-81AEB879903E}" type="presParOf" srcId="{363EC4FB-44B7-411A-A18A-C5128F0C1F3A}" destId="{9CFCD792-4464-4D9F-801E-252C0EA18453}" srcOrd="0" destOrd="0" presId="urn:microsoft.com/office/officeart/2008/layout/LinedList"/>
    <dgm:cxn modelId="{403CA9B8-37EE-4D1F-9A3E-B3775357E31C}" type="presParOf" srcId="{363EC4FB-44B7-411A-A18A-C5128F0C1F3A}" destId="{8EE469E9-2F30-4898-B68D-14CBE54B504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768820-3C36-4E78-9997-587973E66635}">
      <dsp:nvSpPr>
        <dsp:cNvPr id="0" name=""/>
        <dsp:cNvSpPr/>
      </dsp:nvSpPr>
      <dsp:spPr>
        <a:xfrm>
          <a:off x="123630" y="420834"/>
          <a:ext cx="902061" cy="90206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DA5FB0D3-7A33-4F7D-92D4-1505F551C41E}">
      <dsp:nvSpPr>
        <dsp:cNvPr id="0" name=""/>
        <dsp:cNvSpPr/>
      </dsp:nvSpPr>
      <dsp:spPr>
        <a:xfrm>
          <a:off x="313063" y="610266"/>
          <a:ext cx="523195" cy="52319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E0EE0907-F2C3-4311-A79B-D61981FE7141}">
      <dsp:nvSpPr>
        <dsp:cNvPr id="0" name=""/>
        <dsp:cNvSpPr/>
      </dsp:nvSpPr>
      <dsp:spPr>
        <a:xfrm>
          <a:off x="1218990" y="420834"/>
          <a:ext cx="2126287" cy="90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a:t>Notice of Intent submitted</a:t>
          </a:r>
        </a:p>
      </dsp:txBody>
      <dsp:txXfrm>
        <a:off x="1218990" y="420834"/>
        <a:ext cx="2126287" cy="902061"/>
      </dsp:txXfrm>
    </dsp:sp>
    <dsp:sp modelId="{0446D85B-68B8-4C00-B340-C00C36A1F686}">
      <dsp:nvSpPr>
        <dsp:cNvPr id="0" name=""/>
        <dsp:cNvSpPr/>
      </dsp:nvSpPr>
      <dsp:spPr>
        <a:xfrm>
          <a:off x="3715768" y="420834"/>
          <a:ext cx="902061" cy="902061"/>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AB01E146-E0EF-42B7-94A5-79C0A04B6E37}">
      <dsp:nvSpPr>
        <dsp:cNvPr id="0" name=""/>
        <dsp:cNvSpPr/>
      </dsp:nvSpPr>
      <dsp:spPr>
        <a:xfrm>
          <a:off x="3905200" y="610266"/>
          <a:ext cx="523195" cy="52319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87F6A7DF-072A-4D26-B05E-15E54A80D1E8}">
      <dsp:nvSpPr>
        <dsp:cNvPr id="0" name=""/>
        <dsp:cNvSpPr/>
      </dsp:nvSpPr>
      <dsp:spPr>
        <a:xfrm>
          <a:off x="4811128" y="420834"/>
          <a:ext cx="2126287" cy="90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a:t>Handbook for what the proposal consists of</a:t>
          </a:r>
        </a:p>
      </dsp:txBody>
      <dsp:txXfrm>
        <a:off x="4811128" y="420834"/>
        <a:ext cx="2126287" cy="902061"/>
      </dsp:txXfrm>
    </dsp:sp>
    <dsp:sp modelId="{D768DB10-8F97-498C-861D-C8E1521B8378}">
      <dsp:nvSpPr>
        <dsp:cNvPr id="0" name=""/>
        <dsp:cNvSpPr/>
      </dsp:nvSpPr>
      <dsp:spPr>
        <a:xfrm>
          <a:off x="7307905" y="420834"/>
          <a:ext cx="902061" cy="902061"/>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1DE239AF-067F-4E73-839F-2920B6A46B95}">
      <dsp:nvSpPr>
        <dsp:cNvPr id="0" name=""/>
        <dsp:cNvSpPr/>
      </dsp:nvSpPr>
      <dsp:spPr>
        <a:xfrm>
          <a:off x="7497338" y="610266"/>
          <a:ext cx="523195" cy="52319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489FD6B8-3859-4F18-B3FE-081CB6F5ACE3}">
      <dsp:nvSpPr>
        <dsp:cNvPr id="0" name=""/>
        <dsp:cNvSpPr/>
      </dsp:nvSpPr>
      <dsp:spPr>
        <a:xfrm>
          <a:off x="8403265" y="420834"/>
          <a:ext cx="2126287" cy="90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a:t>Team members committed</a:t>
          </a:r>
        </a:p>
      </dsp:txBody>
      <dsp:txXfrm>
        <a:off x="8403265" y="420834"/>
        <a:ext cx="2126287" cy="902061"/>
      </dsp:txXfrm>
    </dsp:sp>
    <dsp:sp modelId="{5089D387-7259-479A-AD4A-57D29EE45F02}">
      <dsp:nvSpPr>
        <dsp:cNvPr id="0" name=""/>
        <dsp:cNvSpPr/>
      </dsp:nvSpPr>
      <dsp:spPr>
        <a:xfrm>
          <a:off x="123630" y="1864804"/>
          <a:ext cx="902061" cy="902061"/>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FD4A9852-548C-49C5-B72E-7918DCFBE243}">
      <dsp:nvSpPr>
        <dsp:cNvPr id="0" name=""/>
        <dsp:cNvSpPr/>
      </dsp:nvSpPr>
      <dsp:spPr>
        <a:xfrm>
          <a:off x="313063" y="2054237"/>
          <a:ext cx="523195" cy="52319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5B415485-014C-4E58-88FB-7CF6AEAA5C47}">
      <dsp:nvSpPr>
        <dsp:cNvPr id="0" name=""/>
        <dsp:cNvSpPr/>
      </dsp:nvSpPr>
      <dsp:spPr>
        <a:xfrm>
          <a:off x="1218990" y="1864804"/>
          <a:ext cx="2126287" cy="90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a:t>Regular cadence for team meetings</a:t>
          </a:r>
        </a:p>
      </dsp:txBody>
      <dsp:txXfrm>
        <a:off x="1218990" y="1864804"/>
        <a:ext cx="2126287" cy="902061"/>
      </dsp:txXfrm>
    </dsp:sp>
    <dsp:sp modelId="{D38B63CC-CC34-4C4F-830D-A1A37D3F492D}">
      <dsp:nvSpPr>
        <dsp:cNvPr id="0" name=""/>
        <dsp:cNvSpPr/>
      </dsp:nvSpPr>
      <dsp:spPr>
        <a:xfrm>
          <a:off x="3715768" y="1864804"/>
          <a:ext cx="902061" cy="902061"/>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D2EC0DFB-FB5B-4956-B672-6AA22D9A9E2D}">
      <dsp:nvSpPr>
        <dsp:cNvPr id="0" name=""/>
        <dsp:cNvSpPr/>
      </dsp:nvSpPr>
      <dsp:spPr>
        <a:xfrm>
          <a:off x="3905200" y="2054237"/>
          <a:ext cx="523195" cy="52319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97A5B464-CB7E-499E-BBCA-EF4A58878A21}">
      <dsp:nvSpPr>
        <dsp:cNvPr id="0" name=""/>
        <dsp:cNvSpPr/>
      </dsp:nvSpPr>
      <dsp:spPr>
        <a:xfrm>
          <a:off x="4811128" y="1864804"/>
          <a:ext cx="2126287" cy="90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a:t>Identified a mentor </a:t>
          </a:r>
        </a:p>
      </dsp:txBody>
      <dsp:txXfrm>
        <a:off x="4811128" y="1864804"/>
        <a:ext cx="2126287" cy="902061"/>
      </dsp:txXfrm>
    </dsp:sp>
    <dsp:sp modelId="{1816FA86-FDAF-4A21-846E-9A839FFA0188}">
      <dsp:nvSpPr>
        <dsp:cNvPr id="0" name=""/>
        <dsp:cNvSpPr/>
      </dsp:nvSpPr>
      <dsp:spPr>
        <a:xfrm>
          <a:off x="7307905" y="1864804"/>
          <a:ext cx="902061" cy="90206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4C4036B7-733E-4531-968D-E0B7217FE1FB}">
      <dsp:nvSpPr>
        <dsp:cNvPr id="0" name=""/>
        <dsp:cNvSpPr/>
      </dsp:nvSpPr>
      <dsp:spPr>
        <a:xfrm>
          <a:off x="7497338" y="2054237"/>
          <a:ext cx="523195" cy="52319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1D9F7025-9DDD-47CA-B19A-03751DF2898C}">
      <dsp:nvSpPr>
        <dsp:cNvPr id="0" name=""/>
        <dsp:cNvSpPr/>
      </dsp:nvSpPr>
      <dsp:spPr>
        <a:xfrm>
          <a:off x="8403265" y="1864804"/>
          <a:ext cx="2126287" cy="90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a:t>RockSim in possession and learning</a:t>
          </a:r>
        </a:p>
      </dsp:txBody>
      <dsp:txXfrm>
        <a:off x="8403265" y="1864804"/>
        <a:ext cx="2126287" cy="9020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779D8F-C55C-437D-8784-0FA8A88599BB}">
      <dsp:nvSpPr>
        <dsp:cNvPr id="0" name=""/>
        <dsp:cNvSpPr/>
      </dsp:nvSpPr>
      <dsp:spPr>
        <a:xfrm rot="5400000">
          <a:off x="409053" y="1429541"/>
          <a:ext cx="1264306" cy="143936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FE97EC7-055A-4D43-BF4B-34DF47550E60}">
      <dsp:nvSpPr>
        <dsp:cNvPr id="0" name=""/>
        <dsp:cNvSpPr/>
      </dsp:nvSpPr>
      <dsp:spPr>
        <a:xfrm>
          <a:off x="74089" y="28032"/>
          <a:ext cx="2128348" cy="1489774"/>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Proposal</a:t>
          </a:r>
        </a:p>
      </dsp:txBody>
      <dsp:txXfrm>
        <a:off x="146827" y="100770"/>
        <a:ext cx="1982872" cy="1344298"/>
      </dsp:txXfrm>
    </dsp:sp>
    <dsp:sp modelId="{19C63AA7-901A-48A6-B734-38754630CDF2}">
      <dsp:nvSpPr>
        <dsp:cNvPr id="0" name=""/>
        <dsp:cNvSpPr/>
      </dsp:nvSpPr>
      <dsp:spPr>
        <a:xfrm>
          <a:off x="2202437" y="170116"/>
          <a:ext cx="1547957" cy="1204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171450" lvl="1" indent="-171450" algn="l" defTabSz="844550">
            <a:lnSpc>
              <a:spcPct val="90000"/>
            </a:lnSpc>
            <a:spcBef>
              <a:spcPct val="0"/>
            </a:spcBef>
            <a:spcAft>
              <a:spcPct val="15000"/>
            </a:spcAft>
            <a:buChar char="•"/>
          </a:pPr>
          <a:r>
            <a:rPr lang="en-US" sz="1900" kern="1200" dirty="0"/>
            <a:t>Planning and research phase</a:t>
          </a:r>
        </a:p>
      </dsp:txBody>
      <dsp:txXfrm>
        <a:off x="2202437" y="170116"/>
        <a:ext cx="1547957" cy="1204101"/>
      </dsp:txXfrm>
    </dsp:sp>
    <dsp:sp modelId="{AD4CB4FA-B470-40EB-83C4-3CCAFFD93805}">
      <dsp:nvSpPr>
        <dsp:cNvPr id="0" name=""/>
        <dsp:cNvSpPr/>
      </dsp:nvSpPr>
      <dsp:spPr>
        <a:xfrm rot="5400000">
          <a:off x="2173680" y="3103050"/>
          <a:ext cx="1264306" cy="143936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BFE2AF-9D36-4E14-BF62-6F48E28DB574}">
      <dsp:nvSpPr>
        <dsp:cNvPr id="0" name=""/>
        <dsp:cNvSpPr/>
      </dsp:nvSpPr>
      <dsp:spPr>
        <a:xfrm>
          <a:off x="1838716" y="1701541"/>
          <a:ext cx="2128348" cy="1489774"/>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Preliminary Design Report</a:t>
          </a:r>
        </a:p>
      </dsp:txBody>
      <dsp:txXfrm>
        <a:off x="1911454" y="1774279"/>
        <a:ext cx="1982872" cy="1344298"/>
      </dsp:txXfrm>
    </dsp:sp>
    <dsp:sp modelId="{23A3C568-D517-4FE5-BF7B-37F00E25902E}">
      <dsp:nvSpPr>
        <dsp:cNvPr id="0" name=""/>
        <dsp:cNvSpPr/>
      </dsp:nvSpPr>
      <dsp:spPr>
        <a:xfrm>
          <a:off x="3967064" y="1843625"/>
          <a:ext cx="1547957" cy="1204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171450" lvl="1" indent="-171450" algn="l" defTabSz="844550">
            <a:lnSpc>
              <a:spcPct val="90000"/>
            </a:lnSpc>
            <a:spcBef>
              <a:spcPct val="0"/>
            </a:spcBef>
            <a:spcAft>
              <a:spcPct val="15000"/>
            </a:spcAft>
            <a:buChar char="•"/>
          </a:pPr>
          <a:r>
            <a:rPr lang="en-US" sz="1900" kern="1200" dirty="0"/>
            <a:t>More research and details are tested</a:t>
          </a:r>
        </a:p>
      </dsp:txBody>
      <dsp:txXfrm>
        <a:off x="3967064" y="1843625"/>
        <a:ext cx="1547957" cy="1204101"/>
      </dsp:txXfrm>
    </dsp:sp>
    <dsp:sp modelId="{3D8C284E-8937-4AC3-89E3-AF5DD5EEC7AA}">
      <dsp:nvSpPr>
        <dsp:cNvPr id="0" name=""/>
        <dsp:cNvSpPr/>
      </dsp:nvSpPr>
      <dsp:spPr>
        <a:xfrm>
          <a:off x="3603342" y="3375049"/>
          <a:ext cx="2128348" cy="1489774"/>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Critical Design Report</a:t>
          </a:r>
        </a:p>
      </dsp:txBody>
      <dsp:txXfrm>
        <a:off x="3676080" y="3447787"/>
        <a:ext cx="1982872" cy="1344298"/>
      </dsp:txXfrm>
    </dsp:sp>
    <dsp:sp modelId="{C5A54654-746F-4052-92D3-8C246BB705E4}">
      <dsp:nvSpPr>
        <dsp:cNvPr id="0" name=""/>
        <dsp:cNvSpPr/>
      </dsp:nvSpPr>
      <dsp:spPr>
        <a:xfrm>
          <a:off x="5731690" y="3517133"/>
          <a:ext cx="1547957" cy="1204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t>Refining design and working with mentors. </a:t>
          </a:r>
        </a:p>
        <a:p>
          <a:pPr marL="114300" lvl="1" indent="-114300" algn="l" defTabSz="622300">
            <a:lnSpc>
              <a:spcPct val="90000"/>
            </a:lnSpc>
            <a:spcBef>
              <a:spcPct val="0"/>
            </a:spcBef>
            <a:spcAft>
              <a:spcPct val="15000"/>
            </a:spcAft>
            <a:buChar char="•"/>
          </a:pPr>
          <a:r>
            <a:rPr lang="en-US" sz="1400" kern="1200" dirty="0"/>
            <a:t>Flight readiness</a:t>
          </a:r>
        </a:p>
      </dsp:txBody>
      <dsp:txXfrm>
        <a:off x="5731690" y="3517133"/>
        <a:ext cx="1547957" cy="12041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6E439F-DC28-4FFD-8656-8067AAB894C4}">
      <dsp:nvSpPr>
        <dsp:cNvPr id="0" name=""/>
        <dsp:cNvSpPr/>
      </dsp:nvSpPr>
      <dsp:spPr>
        <a:xfrm>
          <a:off x="4732" y="414517"/>
          <a:ext cx="638727" cy="63872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40DC98-374D-4242-8E77-B4528D8DCAAC}">
      <dsp:nvSpPr>
        <dsp:cNvPr id="0" name=""/>
        <dsp:cNvSpPr/>
      </dsp:nvSpPr>
      <dsp:spPr>
        <a:xfrm>
          <a:off x="4732" y="1154705"/>
          <a:ext cx="1824934" cy="273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defRPr b="1"/>
          </a:pPr>
          <a:r>
            <a:rPr lang="en-US" sz="1800" b="0" i="0" kern="1200"/>
            <a:t>Timeline</a:t>
          </a:r>
          <a:endParaRPr lang="en-US" sz="1800" kern="1200"/>
        </a:p>
      </dsp:txBody>
      <dsp:txXfrm>
        <a:off x="4732" y="1154705"/>
        <a:ext cx="1824934" cy="273740"/>
      </dsp:txXfrm>
    </dsp:sp>
    <dsp:sp modelId="{9CF2C38C-57E0-410F-8646-5BB323BE6075}">
      <dsp:nvSpPr>
        <dsp:cNvPr id="0" name=""/>
        <dsp:cNvSpPr/>
      </dsp:nvSpPr>
      <dsp:spPr>
        <a:xfrm>
          <a:off x="4732" y="1475636"/>
          <a:ext cx="1824934" cy="1298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pPr>
          <a:r>
            <a:rPr lang="en-US" sz="1400" b="0" i="0" kern="1200"/>
            <a:t>Scheduling utilizing Gantt chart</a:t>
          </a:r>
          <a:endParaRPr lang="en-US" sz="1400" kern="1200"/>
        </a:p>
        <a:p>
          <a:pPr marL="0" lvl="0" indent="0" algn="l" defTabSz="622300">
            <a:lnSpc>
              <a:spcPct val="100000"/>
            </a:lnSpc>
            <a:spcBef>
              <a:spcPct val="0"/>
            </a:spcBef>
            <a:spcAft>
              <a:spcPct val="35000"/>
            </a:spcAft>
            <a:buNone/>
          </a:pPr>
          <a:r>
            <a:rPr lang="en-US" sz="1400" b="0" i="0" kern="1200" dirty="0"/>
            <a:t>Entire project lifecycle addressed</a:t>
          </a:r>
          <a:endParaRPr lang="en-US" sz="1400" kern="1200" dirty="0"/>
        </a:p>
      </dsp:txBody>
      <dsp:txXfrm>
        <a:off x="4732" y="1475636"/>
        <a:ext cx="1824934" cy="1298432"/>
      </dsp:txXfrm>
    </dsp:sp>
    <dsp:sp modelId="{7A5B2F52-58F0-4307-8311-72BB20F55A34}">
      <dsp:nvSpPr>
        <dsp:cNvPr id="0" name=""/>
        <dsp:cNvSpPr/>
      </dsp:nvSpPr>
      <dsp:spPr>
        <a:xfrm>
          <a:off x="2149031" y="414517"/>
          <a:ext cx="638727" cy="63872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F5B663-D000-4380-8215-754FA2152BFB}">
      <dsp:nvSpPr>
        <dsp:cNvPr id="0" name=""/>
        <dsp:cNvSpPr/>
      </dsp:nvSpPr>
      <dsp:spPr>
        <a:xfrm>
          <a:off x="2149031" y="1154705"/>
          <a:ext cx="1824934" cy="273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defRPr b="1"/>
          </a:pPr>
          <a:r>
            <a:rPr lang="en-US" sz="1800" b="0" i="0" kern="1200"/>
            <a:t>Budget</a:t>
          </a:r>
          <a:endParaRPr lang="en-US" sz="1800" kern="1200"/>
        </a:p>
      </dsp:txBody>
      <dsp:txXfrm>
        <a:off x="2149031" y="1154705"/>
        <a:ext cx="1824934" cy="273740"/>
      </dsp:txXfrm>
    </dsp:sp>
    <dsp:sp modelId="{F98DBE4E-71EE-472D-A702-21997218F73D}">
      <dsp:nvSpPr>
        <dsp:cNvPr id="0" name=""/>
        <dsp:cNvSpPr/>
      </dsp:nvSpPr>
      <dsp:spPr>
        <a:xfrm>
          <a:off x="2149031" y="1475636"/>
          <a:ext cx="1824934" cy="1298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pPr>
          <a:r>
            <a:rPr lang="en-US" sz="1400" b="0" i="0" kern="1200" dirty="0"/>
            <a:t>Include all travel and necessary supplies</a:t>
          </a:r>
          <a:endParaRPr lang="en-US" sz="1400" kern="1200" dirty="0"/>
        </a:p>
      </dsp:txBody>
      <dsp:txXfrm>
        <a:off x="2149031" y="1475636"/>
        <a:ext cx="1824934" cy="1298432"/>
      </dsp:txXfrm>
    </dsp:sp>
    <dsp:sp modelId="{239D6114-43AF-435E-BA32-6CCD92F998AA}">
      <dsp:nvSpPr>
        <dsp:cNvPr id="0" name=""/>
        <dsp:cNvSpPr/>
      </dsp:nvSpPr>
      <dsp:spPr>
        <a:xfrm>
          <a:off x="4293329" y="414517"/>
          <a:ext cx="638727" cy="63872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F1AD9D-84A4-4576-B093-12E3FB9894C4}">
      <dsp:nvSpPr>
        <dsp:cNvPr id="0" name=""/>
        <dsp:cNvSpPr/>
      </dsp:nvSpPr>
      <dsp:spPr>
        <a:xfrm>
          <a:off x="4293329" y="1154705"/>
          <a:ext cx="1824934" cy="273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defRPr b="1"/>
          </a:pPr>
          <a:r>
            <a:rPr lang="en-US" sz="1800" b="0" i="0" kern="1200"/>
            <a:t>Funding</a:t>
          </a:r>
          <a:endParaRPr lang="en-US" sz="1800" kern="1200"/>
        </a:p>
      </dsp:txBody>
      <dsp:txXfrm>
        <a:off x="4293329" y="1154705"/>
        <a:ext cx="1824934" cy="273740"/>
      </dsp:txXfrm>
    </dsp:sp>
    <dsp:sp modelId="{5C2B766F-4283-4F0C-B61C-3A36DBC0352E}">
      <dsp:nvSpPr>
        <dsp:cNvPr id="0" name=""/>
        <dsp:cNvSpPr/>
      </dsp:nvSpPr>
      <dsp:spPr>
        <a:xfrm>
          <a:off x="4293329" y="1475636"/>
          <a:ext cx="1824934" cy="1298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pPr>
          <a:r>
            <a:rPr lang="en-US" sz="1400" b="0" i="0" kern="1200"/>
            <a:t>Is additional funding needed?</a:t>
          </a:r>
          <a:endParaRPr lang="en-US" sz="1400" kern="1200"/>
        </a:p>
      </dsp:txBody>
      <dsp:txXfrm>
        <a:off x="4293329" y="1475636"/>
        <a:ext cx="1824934" cy="1298432"/>
      </dsp:txXfrm>
    </dsp:sp>
    <dsp:sp modelId="{7A4D3316-395D-4633-A0B3-14A1A9D0071E}">
      <dsp:nvSpPr>
        <dsp:cNvPr id="0" name=""/>
        <dsp:cNvSpPr/>
      </dsp:nvSpPr>
      <dsp:spPr>
        <a:xfrm>
          <a:off x="6437628" y="414517"/>
          <a:ext cx="638727" cy="63872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1B25EB-CAB2-45E7-86E6-DEB650DE89A3}">
      <dsp:nvSpPr>
        <dsp:cNvPr id="0" name=""/>
        <dsp:cNvSpPr/>
      </dsp:nvSpPr>
      <dsp:spPr>
        <a:xfrm>
          <a:off x="6437628" y="1154705"/>
          <a:ext cx="1824934" cy="273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defRPr b="1"/>
          </a:pPr>
          <a:r>
            <a:rPr lang="en-US" sz="1800" b="0" i="0" kern="1200"/>
            <a:t>Sustainability</a:t>
          </a:r>
          <a:endParaRPr lang="en-US" sz="1800" kern="1200"/>
        </a:p>
      </dsp:txBody>
      <dsp:txXfrm>
        <a:off x="6437628" y="1154705"/>
        <a:ext cx="1824934" cy="273740"/>
      </dsp:txXfrm>
    </dsp:sp>
    <dsp:sp modelId="{49C52051-D51C-4537-AA13-F2AE35F161B2}">
      <dsp:nvSpPr>
        <dsp:cNvPr id="0" name=""/>
        <dsp:cNvSpPr/>
      </dsp:nvSpPr>
      <dsp:spPr>
        <a:xfrm>
          <a:off x="6437628" y="1475636"/>
          <a:ext cx="1824934" cy="1298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pPr>
          <a:r>
            <a:rPr lang="en-US" sz="1400" b="0" i="0" kern="1200" dirty="0"/>
            <a:t>Plan for future FNL teams at your institution</a:t>
          </a:r>
          <a:endParaRPr lang="en-US" sz="1400" kern="1200" dirty="0"/>
        </a:p>
        <a:p>
          <a:pPr marL="0" lvl="0" indent="0" algn="l" defTabSz="622300">
            <a:lnSpc>
              <a:spcPct val="100000"/>
            </a:lnSpc>
            <a:spcBef>
              <a:spcPct val="0"/>
            </a:spcBef>
            <a:spcAft>
              <a:spcPct val="35000"/>
            </a:spcAft>
            <a:buNone/>
          </a:pPr>
          <a:r>
            <a:rPr lang="en-US" sz="1400" kern="1200" dirty="0"/>
            <a:t>List partners (industry/community/local state </a:t>
          </a:r>
          <a:r>
            <a:rPr lang="en-US" sz="1400" kern="1200" dirty="0" err="1"/>
            <a:t>etc</a:t>
          </a:r>
          <a:r>
            <a:rPr lang="en-US" sz="1400" kern="1200" dirty="0"/>
            <a:t>)</a:t>
          </a:r>
        </a:p>
      </dsp:txBody>
      <dsp:txXfrm>
        <a:off x="6437628" y="1475636"/>
        <a:ext cx="1824934" cy="129843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989CDE-5C62-4BBE-A715-BD8BD819F414}">
      <dsp:nvSpPr>
        <dsp:cNvPr id="0" name=""/>
        <dsp:cNvSpPr/>
      </dsp:nvSpPr>
      <dsp:spPr>
        <a:xfrm>
          <a:off x="0" y="52343"/>
          <a:ext cx="6523301" cy="102667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Iterative process</a:t>
          </a:r>
        </a:p>
      </dsp:txBody>
      <dsp:txXfrm>
        <a:off x="50118" y="102461"/>
        <a:ext cx="6423065" cy="926439"/>
      </dsp:txXfrm>
    </dsp:sp>
    <dsp:sp modelId="{9625D7D5-8926-4A26-9113-7E413C191884}">
      <dsp:nvSpPr>
        <dsp:cNvPr id="0" name=""/>
        <dsp:cNvSpPr/>
      </dsp:nvSpPr>
      <dsp:spPr>
        <a:xfrm>
          <a:off x="0" y="1156778"/>
          <a:ext cx="6523301" cy="102667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Building from previous report</a:t>
          </a:r>
        </a:p>
      </dsp:txBody>
      <dsp:txXfrm>
        <a:off x="50118" y="1206896"/>
        <a:ext cx="6423065" cy="926439"/>
      </dsp:txXfrm>
    </dsp:sp>
    <dsp:sp modelId="{FD369579-1B10-4F56-B629-E666BE4B67B1}">
      <dsp:nvSpPr>
        <dsp:cNvPr id="0" name=""/>
        <dsp:cNvSpPr/>
      </dsp:nvSpPr>
      <dsp:spPr>
        <a:xfrm>
          <a:off x="0" y="2261213"/>
          <a:ext cx="6523301" cy="102667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Report changes the team has decided on</a:t>
          </a:r>
        </a:p>
      </dsp:txBody>
      <dsp:txXfrm>
        <a:off x="50118" y="2311331"/>
        <a:ext cx="6423065" cy="926439"/>
      </dsp:txXfrm>
    </dsp:sp>
    <dsp:sp modelId="{44CAE470-7778-48CE-81F8-2B9DBCA48FB2}">
      <dsp:nvSpPr>
        <dsp:cNvPr id="0" name=""/>
        <dsp:cNvSpPr/>
      </dsp:nvSpPr>
      <dsp:spPr>
        <a:xfrm>
          <a:off x="0" y="3287888"/>
          <a:ext cx="6523301" cy="684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7115"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a:t>What impact does it have on your design</a:t>
          </a:r>
        </a:p>
        <a:p>
          <a:pPr marL="228600" lvl="1" indent="-228600" algn="l" defTabSz="933450">
            <a:lnSpc>
              <a:spcPct val="90000"/>
            </a:lnSpc>
            <a:spcBef>
              <a:spcPct val="0"/>
            </a:spcBef>
            <a:spcAft>
              <a:spcPct val="20000"/>
            </a:spcAft>
            <a:buChar char="•"/>
          </a:pPr>
          <a:r>
            <a:rPr lang="en-US" sz="2100" kern="1200"/>
            <a:t>Schedule, cost, manpower etc.</a:t>
          </a:r>
        </a:p>
      </dsp:txBody>
      <dsp:txXfrm>
        <a:off x="0" y="3287888"/>
        <a:ext cx="6523301" cy="68465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AE5679-18BF-4B97-84EA-2990A2E32D2C}">
      <dsp:nvSpPr>
        <dsp:cNvPr id="0" name=""/>
        <dsp:cNvSpPr/>
      </dsp:nvSpPr>
      <dsp:spPr>
        <a:xfrm>
          <a:off x="3121" y="0"/>
          <a:ext cx="2476032" cy="3187700"/>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3041" tIns="330200" rIns="193041" bIns="330200" numCol="1" spcCol="1270" anchor="t" anchorCtr="0">
          <a:noAutofit/>
        </a:bodyPr>
        <a:lstStyle/>
        <a:p>
          <a:pPr marL="0" lvl="0" indent="0" algn="l" defTabSz="711200">
            <a:lnSpc>
              <a:spcPct val="90000"/>
            </a:lnSpc>
            <a:spcBef>
              <a:spcPct val="0"/>
            </a:spcBef>
            <a:spcAft>
              <a:spcPct val="35000"/>
            </a:spcAft>
            <a:buNone/>
          </a:pPr>
          <a:r>
            <a:rPr lang="en-US" sz="1600" b="0" i="0" kern="1200"/>
            <a:t>Research your challenge</a:t>
          </a:r>
          <a:endParaRPr lang="en-US" sz="1600" kern="1200"/>
        </a:p>
      </dsp:txBody>
      <dsp:txXfrm>
        <a:off x="3121" y="1211326"/>
        <a:ext cx="2476032" cy="1912620"/>
      </dsp:txXfrm>
    </dsp:sp>
    <dsp:sp modelId="{F3974EA5-FE19-46FE-A8FF-D087336DF404}">
      <dsp:nvSpPr>
        <dsp:cNvPr id="0" name=""/>
        <dsp:cNvSpPr/>
      </dsp:nvSpPr>
      <dsp:spPr>
        <a:xfrm>
          <a:off x="762982" y="318769"/>
          <a:ext cx="956310" cy="956310"/>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558" tIns="12700" rIns="74558"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903030" y="458817"/>
        <a:ext cx="676214" cy="676214"/>
      </dsp:txXfrm>
    </dsp:sp>
    <dsp:sp modelId="{4FF0CDA4-5C05-4E0D-8C3F-3A2A51D09765}">
      <dsp:nvSpPr>
        <dsp:cNvPr id="0" name=""/>
        <dsp:cNvSpPr/>
      </dsp:nvSpPr>
      <dsp:spPr>
        <a:xfrm>
          <a:off x="3121" y="3187628"/>
          <a:ext cx="2476032" cy="72"/>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E7A620-EF16-4C9A-B108-E36495A9F16E}">
      <dsp:nvSpPr>
        <dsp:cNvPr id="0" name=""/>
        <dsp:cNvSpPr/>
      </dsp:nvSpPr>
      <dsp:spPr>
        <a:xfrm>
          <a:off x="2726757" y="0"/>
          <a:ext cx="2476032" cy="3187700"/>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3041" tIns="330200" rIns="193041" bIns="330200" numCol="1" spcCol="1270" anchor="t" anchorCtr="0">
          <a:noAutofit/>
        </a:bodyPr>
        <a:lstStyle/>
        <a:p>
          <a:pPr marL="0" lvl="0" indent="0" algn="l" defTabSz="711200">
            <a:lnSpc>
              <a:spcPct val="90000"/>
            </a:lnSpc>
            <a:spcBef>
              <a:spcPct val="0"/>
            </a:spcBef>
            <a:spcAft>
              <a:spcPct val="35000"/>
            </a:spcAft>
            <a:buNone/>
          </a:pPr>
          <a:r>
            <a:rPr lang="en-US" sz="1600" b="0" i="0" kern="1200" dirty="0"/>
            <a:t>Obtain and become familiar with </a:t>
          </a:r>
          <a:r>
            <a:rPr lang="en-US" sz="1600" b="0" i="0" kern="1200" dirty="0" err="1"/>
            <a:t>RockSim</a:t>
          </a:r>
          <a:endParaRPr lang="en-US" sz="1600" kern="1200" dirty="0"/>
        </a:p>
      </dsp:txBody>
      <dsp:txXfrm>
        <a:off x="2726757" y="1211326"/>
        <a:ext cx="2476032" cy="1912620"/>
      </dsp:txXfrm>
    </dsp:sp>
    <dsp:sp modelId="{812F9792-3589-44D9-BC34-61CA3A056119}">
      <dsp:nvSpPr>
        <dsp:cNvPr id="0" name=""/>
        <dsp:cNvSpPr/>
      </dsp:nvSpPr>
      <dsp:spPr>
        <a:xfrm>
          <a:off x="3486618" y="318769"/>
          <a:ext cx="956310" cy="956310"/>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558" tIns="12700" rIns="74558"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626666" y="458817"/>
        <a:ext cx="676214" cy="676214"/>
      </dsp:txXfrm>
    </dsp:sp>
    <dsp:sp modelId="{2B59E132-754A-4B71-B691-B8B8D6562B98}">
      <dsp:nvSpPr>
        <dsp:cNvPr id="0" name=""/>
        <dsp:cNvSpPr/>
      </dsp:nvSpPr>
      <dsp:spPr>
        <a:xfrm>
          <a:off x="2726757" y="3187628"/>
          <a:ext cx="2476032" cy="72"/>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601F17-E9AD-4CEA-9BD7-669C27889E8B}">
      <dsp:nvSpPr>
        <dsp:cNvPr id="0" name=""/>
        <dsp:cNvSpPr/>
      </dsp:nvSpPr>
      <dsp:spPr>
        <a:xfrm>
          <a:off x="5450393" y="0"/>
          <a:ext cx="2476032" cy="3187700"/>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3041" tIns="330200" rIns="193041" bIns="330200" numCol="1" spcCol="1270" anchor="t" anchorCtr="0">
          <a:noAutofit/>
        </a:bodyPr>
        <a:lstStyle/>
        <a:p>
          <a:pPr marL="0" lvl="0" indent="0" algn="l" defTabSz="711200">
            <a:lnSpc>
              <a:spcPct val="90000"/>
            </a:lnSpc>
            <a:spcBef>
              <a:spcPct val="0"/>
            </a:spcBef>
            <a:spcAft>
              <a:spcPct val="35000"/>
            </a:spcAft>
            <a:buNone/>
          </a:pPr>
          <a:r>
            <a:rPr lang="en-US" sz="1600" b="0" i="0" kern="1200"/>
            <a:t>Simulate rocket kit/ motor combinations</a:t>
          </a:r>
          <a:endParaRPr lang="en-US" sz="1600" kern="1200"/>
        </a:p>
        <a:p>
          <a:pPr marL="114300" lvl="1" indent="-114300" algn="l" defTabSz="533400">
            <a:lnSpc>
              <a:spcPct val="90000"/>
            </a:lnSpc>
            <a:spcBef>
              <a:spcPct val="0"/>
            </a:spcBef>
            <a:spcAft>
              <a:spcPct val="15000"/>
            </a:spcAft>
            <a:buChar char="•"/>
          </a:pPr>
          <a:r>
            <a:rPr lang="en-US" sz="1200" b="0" i="0" kern="1200"/>
            <a:t>Learn and practice build techniques, train to build payloads and avionics</a:t>
          </a:r>
          <a:endParaRPr lang="en-US" sz="1200" kern="1200"/>
        </a:p>
      </dsp:txBody>
      <dsp:txXfrm>
        <a:off x="5450393" y="1211326"/>
        <a:ext cx="2476032" cy="1912620"/>
      </dsp:txXfrm>
    </dsp:sp>
    <dsp:sp modelId="{AB62E8B9-30FD-4AE4-A31A-F260641C515B}">
      <dsp:nvSpPr>
        <dsp:cNvPr id="0" name=""/>
        <dsp:cNvSpPr/>
      </dsp:nvSpPr>
      <dsp:spPr>
        <a:xfrm>
          <a:off x="6210255" y="318769"/>
          <a:ext cx="956310" cy="956310"/>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558" tIns="12700" rIns="74558"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350303" y="458817"/>
        <a:ext cx="676214" cy="676214"/>
      </dsp:txXfrm>
    </dsp:sp>
    <dsp:sp modelId="{1243B5F0-4AB0-4579-9D2E-C076655B7684}">
      <dsp:nvSpPr>
        <dsp:cNvPr id="0" name=""/>
        <dsp:cNvSpPr/>
      </dsp:nvSpPr>
      <dsp:spPr>
        <a:xfrm>
          <a:off x="5450393" y="3187628"/>
          <a:ext cx="2476032" cy="72"/>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A441BD-B7BE-4BB8-A2CF-35806EA81C29}">
      <dsp:nvSpPr>
        <dsp:cNvPr id="0" name=""/>
        <dsp:cNvSpPr/>
      </dsp:nvSpPr>
      <dsp:spPr>
        <a:xfrm>
          <a:off x="8174029" y="0"/>
          <a:ext cx="2476032" cy="3187700"/>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3041" tIns="330200" rIns="193041" bIns="330200" numCol="1" spcCol="1270" anchor="t" anchorCtr="0">
          <a:noAutofit/>
        </a:bodyPr>
        <a:lstStyle/>
        <a:p>
          <a:pPr marL="0" lvl="0" indent="0" algn="l" defTabSz="711200">
            <a:lnSpc>
              <a:spcPct val="90000"/>
            </a:lnSpc>
            <a:spcBef>
              <a:spcPct val="0"/>
            </a:spcBef>
            <a:spcAft>
              <a:spcPct val="35000"/>
            </a:spcAft>
            <a:buNone/>
          </a:pPr>
          <a:r>
            <a:rPr lang="en-US" sz="1600" b="0" i="0" kern="1200"/>
            <a:t>Do not purchase any rocket supplies until your design is mature</a:t>
          </a:r>
          <a:endParaRPr lang="en-US" sz="1600" kern="1200"/>
        </a:p>
        <a:p>
          <a:pPr marL="114300" lvl="1" indent="-114300" algn="l" defTabSz="533400">
            <a:lnSpc>
              <a:spcPct val="90000"/>
            </a:lnSpc>
            <a:spcBef>
              <a:spcPct val="0"/>
            </a:spcBef>
            <a:spcAft>
              <a:spcPct val="15000"/>
            </a:spcAft>
            <a:buChar char="•"/>
          </a:pPr>
          <a:r>
            <a:rPr lang="en-US" sz="1200" b="0" i="0" kern="1200"/>
            <a:t>FNL recommends purchasing in the CDR stage</a:t>
          </a:r>
          <a:endParaRPr lang="en-US" sz="1200" kern="1200"/>
        </a:p>
      </dsp:txBody>
      <dsp:txXfrm>
        <a:off x="8174029" y="1211326"/>
        <a:ext cx="2476032" cy="1912620"/>
      </dsp:txXfrm>
    </dsp:sp>
    <dsp:sp modelId="{D7BC4DE3-BFF6-4F55-AC96-23B90A73E1CE}">
      <dsp:nvSpPr>
        <dsp:cNvPr id="0" name=""/>
        <dsp:cNvSpPr/>
      </dsp:nvSpPr>
      <dsp:spPr>
        <a:xfrm>
          <a:off x="8933891" y="318769"/>
          <a:ext cx="956310" cy="956310"/>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558" tIns="12700" rIns="74558"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9073939" y="458817"/>
        <a:ext cx="676214" cy="676214"/>
      </dsp:txXfrm>
    </dsp:sp>
    <dsp:sp modelId="{881085B7-CB40-43FA-A885-79D50994F333}">
      <dsp:nvSpPr>
        <dsp:cNvPr id="0" name=""/>
        <dsp:cNvSpPr/>
      </dsp:nvSpPr>
      <dsp:spPr>
        <a:xfrm>
          <a:off x="8174029" y="3187628"/>
          <a:ext cx="2476032" cy="72"/>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4324BB-2122-4792-9326-AD3C33B5EF55}">
      <dsp:nvSpPr>
        <dsp:cNvPr id="0" name=""/>
        <dsp:cNvSpPr/>
      </dsp:nvSpPr>
      <dsp:spPr>
        <a:xfrm>
          <a:off x="0" y="1814"/>
          <a:ext cx="6728905" cy="91965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9B84E6-70DA-47A2-8C80-3FB7DA038043}">
      <dsp:nvSpPr>
        <dsp:cNvPr id="0" name=""/>
        <dsp:cNvSpPr/>
      </dsp:nvSpPr>
      <dsp:spPr>
        <a:xfrm>
          <a:off x="278194" y="208736"/>
          <a:ext cx="505808" cy="50580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CC7E7D-F6FD-4F0F-954A-77D05D0AC315}">
      <dsp:nvSpPr>
        <dsp:cNvPr id="0" name=""/>
        <dsp:cNvSpPr/>
      </dsp:nvSpPr>
      <dsp:spPr>
        <a:xfrm>
          <a:off x="1062197" y="1814"/>
          <a:ext cx="5666707" cy="9196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330" tIns="97330" rIns="97330" bIns="97330" numCol="1" spcCol="1270" anchor="ctr" anchorCtr="0">
          <a:noAutofit/>
        </a:bodyPr>
        <a:lstStyle/>
        <a:p>
          <a:pPr marL="0" lvl="0" indent="0" algn="l" defTabSz="800100">
            <a:lnSpc>
              <a:spcPct val="90000"/>
            </a:lnSpc>
            <a:spcBef>
              <a:spcPct val="0"/>
            </a:spcBef>
            <a:spcAft>
              <a:spcPct val="35000"/>
            </a:spcAft>
            <a:buNone/>
          </a:pPr>
          <a:r>
            <a:rPr lang="en-US" sz="1800" b="0" i="0" kern="1200"/>
            <a:t>Flush out details in your challenge design</a:t>
          </a:r>
          <a:endParaRPr lang="en-US" sz="1800" kern="1200"/>
        </a:p>
      </dsp:txBody>
      <dsp:txXfrm>
        <a:off x="1062197" y="1814"/>
        <a:ext cx="5666707" cy="919651"/>
      </dsp:txXfrm>
    </dsp:sp>
    <dsp:sp modelId="{6E57CBBA-56FF-4591-980D-E934B6C6D556}">
      <dsp:nvSpPr>
        <dsp:cNvPr id="0" name=""/>
        <dsp:cNvSpPr/>
      </dsp:nvSpPr>
      <dsp:spPr>
        <a:xfrm>
          <a:off x="0" y="1151378"/>
          <a:ext cx="6728905" cy="91965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977165-367E-4D16-B1E1-72EA310DE8DE}">
      <dsp:nvSpPr>
        <dsp:cNvPr id="0" name=""/>
        <dsp:cNvSpPr/>
      </dsp:nvSpPr>
      <dsp:spPr>
        <a:xfrm>
          <a:off x="278194" y="1358300"/>
          <a:ext cx="505808" cy="50580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B223238-580A-466F-8BAA-74F19640CAF2}">
      <dsp:nvSpPr>
        <dsp:cNvPr id="0" name=""/>
        <dsp:cNvSpPr/>
      </dsp:nvSpPr>
      <dsp:spPr>
        <a:xfrm>
          <a:off x="1062197" y="1151378"/>
          <a:ext cx="5666707" cy="9196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330" tIns="97330" rIns="97330" bIns="97330" numCol="1" spcCol="1270" anchor="ctr" anchorCtr="0">
          <a:noAutofit/>
        </a:bodyPr>
        <a:lstStyle/>
        <a:p>
          <a:pPr marL="0" lvl="0" indent="0" algn="l" defTabSz="800100">
            <a:lnSpc>
              <a:spcPct val="90000"/>
            </a:lnSpc>
            <a:spcBef>
              <a:spcPct val="0"/>
            </a:spcBef>
            <a:spcAft>
              <a:spcPct val="35000"/>
            </a:spcAft>
            <a:buNone/>
          </a:pPr>
          <a:r>
            <a:rPr lang="en-US" sz="1800" b="0" i="0" kern="1200"/>
            <a:t>Refine your RockSim model</a:t>
          </a:r>
          <a:endParaRPr lang="en-US" sz="1800" kern="1200"/>
        </a:p>
      </dsp:txBody>
      <dsp:txXfrm>
        <a:off x="1062197" y="1151378"/>
        <a:ext cx="5666707" cy="919651"/>
      </dsp:txXfrm>
    </dsp:sp>
    <dsp:sp modelId="{EB946A4E-6338-4449-A5D0-31F1EB8B7F93}">
      <dsp:nvSpPr>
        <dsp:cNvPr id="0" name=""/>
        <dsp:cNvSpPr/>
      </dsp:nvSpPr>
      <dsp:spPr>
        <a:xfrm>
          <a:off x="0" y="2300942"/>
          <a:ext cx="6728905" cy="91965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4FE22F-0DD9-4A95-A4F7-98F57DFC72A4}">
      <dsp:nvSpPr>
        <dsp:cNvPr id="0" name=""/>
        <dsp:cNvSpPr/>
      </dsp:nvSpPr>
      <dsp:spPr>
        <a:xfrm>
          <a:off x="278194" y="2507864"/>
          <a:ext cx="505808" cy="50580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1B808B-18DD-464F-AD31-2540EA1C34E9}">
      <dsp:nvSpPr>
        <dsp:cNvPr id="0" name=""/>
        <dsp:cNvSpPr/>
      </dsp:nvSpPr>
      <dsp:spPr>
        <a:xfrm>
          <a:off x="1062197" y="2300942"/>
          <a:ext cx="5666707" cy="9196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330" tIns="97330" rIns="97330" bIns="97330" numCol="1" spcCol="1270" anchor="ctr" anchorCtr="0">
          <a:noAutofit/>
        </a:bodyPr>
        <a:lstStyle/>
        <a:p>
          <a:pPr marL="0" lvl="0" indent="0" algn="l" defTabSz="800100">
            <a:lnSpc>
              <a:spcPct val="90000"/>
            </a:lnSpc>
            <a:spcBef>
              <a:spcPct val="0"/>
            </a:spcBef>
            <a:spcAft>
              <a:spcPct val="35000"/>
            </a:spcAft>
            <a:buNone/>
          </a:pPr>
          <a:r>
            <a:rPr lang="en-US" sz="1800" b="0" i="0" kern="1200" dirty="0"/>
            <a:t>Strategize and implement plan on how building will begin from previous reports (facilities, resources, material procurement)</a:t>
          </a:r>
          <a:endParaRPr lang="en-US" sz="1800" kern="1200" dirty="0"/>
        </a:p>
      </dsp:txBody>
      <dsp:txXfrm>
        <a:off x="1062197" y="2300942"/>
        <a:ext cx="5666707" cy="919651"/>
      </dsp:txXfrm>
    </dsp:sp>
    <dsp:sp modelId="{B38F8470-C597-4A47-91C1-3A667825D7B8}">
      <dsp:nvSpPr>
        <dsp:cNvPr id="0" name=""/>
        <dsp:cNvSpPr/>
      </dsp:nvSpPr>
      <dsp:spPr>
        <a:xfrm>
          <a:off x="0" y="3450507"/>
          <a:ext cx="6728905" cy="91965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EBFFFF-0D73-4776-89BB-96404522935D}">
      <dsp:nvSpPr>
        <dsp:cNvPr id="0" name=""/>
        <dsp:cNvSpPr/>
      </dsp:nvSpPr>
      <dsp:spPr>
        <a:xfrm>
          <a:off x="278194" y="3657428"/>
          <a:ext cx="505808" cy="50580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94F3AE-6EE5-4CF7-B1B7-32FEAE9A4D96}">
      <dsp:nvSpPr>
        <dsp:cNvPr id="0" name=""/>
        <dsp:cNvSpPr/>
      </dsp:nvSpPr>
      <dsp:spPr>
        <a:xfrm>
          <a:off x="1062197" y="3450507"/>
          <a:ext cx="5666707" cy="9196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330" tIns="97330" rIns="97330" bIns="97330" numCol="1" spcCol="1270" anchor="ctr" anchorCtr="0">
          <a:noAutofit/>
        </a:bodyPr>
        <a:lstStyle/>
        <a:p>
          <a:pPr marL="0" lvl="0" indent="0" algn="l" defTabSz="800100">
            <a:lnSpc>
              <a:spcPct val="90000"/>
            </a:lnSpc>
            <a:spcBef>
              <a:spcPct val="0"/>
            </a:spcBef>
            <a:spcAft>
              <a:spcPct val="35000"/>
            </a:spcAft>
            <a:buNone/>
          </a:pPr>
          <a:r>
            <a:rPr lang="en-US" sz="1800" b="0" i="0" kern="1200"/>
            <a:t>Determine local launch plans for competition flight</a:t>
          </a:r>
          <a:endParaRPr lang="en-US" sz="1800" kern="1200"/>
        </a:p>
      </dsp:txBody>
      <dsp:txXfrm>
        <a:off x="1062197" y="3450507"/>
        <a:ext cx="5666707" cy="91965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6023F7-82DA-47F6-8B39-35376A17CC36}">
      <dsp:nvSpPr>
        <dsp:cNvPr id="0" name=""/>
        <dsp:cNvSpPr/>
      </dsp:nvSpPr>
      <dsp:spPr>
        <a:xfrm>
          <a:off x="0" y="533"/>
          <a:ext cx="672890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A3C4CD-CDF2-4CE3-880F-35E38394B633}">
      <dsp:nvSpPr>
        <dsp:cNvPr id="0" name=""/>
        <dsp:cNvSpPr/>
      </dsp:nvSpPr>
      <dsp:spPr>
        <a:xfrm>
          <a:off x="0" y="533"/>
          <a:ext cx="6728905" cy="874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100000"/>
            </a:lnSpc>
            <a:spcBef>
              <a:spcPct val="0"/>
            </a:spcBef>
            <a:spcAft>
              <a:spcPct val="35000"/>
            </a:spcAft>
            <a:buNone/>
          </a:pPr>
          <a:r>
            <a:rPr lang="en-US" sz="2300" b="0" i="0" kern="1200" dirty="0"/>
            <a:t>Update </a:t>
          </a:r>
          <a:r>
            <a:rPr lang="en-US" sz="2300" b="1" i="0" kern="1200" dirty="0"/>
            <a:t>any and all </a:t>
          </a:r>
          <a:r>
            <a:rPr lang="en-US" sz="2300" b="0" i="0" kern="1200" dirty="0"/>
            <a:t>changes from the previous report and communicate why </a:t>
          </a:r>
          <a:endParaRPr lang="en-US" sz="2300" kern="1200" dirty="0"/>
        </a:p>
      </dsp:txBody>
      <dsp:txXfrm>
        <a:off x="0" y="533"/>
        <a:ext cx="6728905" cy="874181"/>
      </dsp:txXfrm>
    </dsp:sp>
    <dsp:sp modelId="{A98421C2-F7AD-472A-AB8A-013A4255435B}">
      <dsp:nvSpPr>
        <dsp:cNvPr id="0" name=""/>
        <dsp:cNvSpPr/>
      </dsp:nvSpPr>
      <dsp:spPr>
        <a:xfrm>
          <a:off x="0" y="874714"/>
          <a:ext cx="672890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E0F996-504C-4983-9236-0FC586CB436D}">
      <dsp:nvSpPr>
        <dsp:cNvPr id="0" name=""/>
        <dsp:cNvSpPr/>
      </dsp:nvSpPr>
      <dsp:spPr>
        <a:xfrm>
          <a:off x="0" y="874714"/>
          <a:ext cx="6728905" cy="874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100000"/>
            </a:lnSpc>
            <a:spcBef>
              <a:spcPct val="0"/>
            </a:spcBef>
            <a:spcAft>
              <a:spcPct val="35000"/>
            </a:spcAft>
            <a:buNone/>
          </a:pPr>
          <a:r>
            <a:rPr lang="en-US" sz="2300" b="0" i="0" kern="1200" dirty="0"/>
            <a:t>Provide analysis and reasoning</a:t>
          </a:r>
          <a:endParaRPr lang="en-US" sz="2300" kern="1200" dirty="0"/>
        </a:p>
      </dsp:txBody>
      <dsp:txXfrm>
        <a:off x="0" y="874714"/>
        <a:ext cx="6728905" cy="874181"/>
      </dsp:txXfrm>
    </dsp:sp>
    <dsp:sp modelId="{A233B641-4F93-4EF5-BC86-3ADD41BE7AD7}">
      <dsp:nvSpPr>
        <dsp:cNvPr id="0" name=""/>
        <dsp:cNvSpPr/>
      </dsp:nvSpPr>
      <dsp:spPr>
        <a:xfrm>
          <a:off x="0" y="1748895"/>
          <a:ext cx="672890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707321-429B-44E0-95B7-93D4464E1571}">
      <dsp:nvSpPr>
        <dsp:cNvPr id="0" name=""/>
        <dsp:cNvSpPr/>
      </dsp:nvSpPr>
      <dsp:spPr>
        <a:xfrm>
          <a:off x="0" y="1748895"/>
          <a:ext cx="6728905" cy="874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100000"/>
            </a:lnSpc>
            <a:spcBef>
              <a:spcPct val="0"/>
            </a:spcBef>
            <a:spcAft>
              <a:spcPct val="35000"/>
            </a:spcAft>
            <a:buNone/>
          </a:pPr>
          <a:r>
            <a:rPr lang="en-US" sz="2300" b="0" i="0" kern="1200"/>
            <a:t>What is the impact to the project (schedule, cost, etc)</a:t>
          </a:r>
          <a:endParaRPr lang="en-US" sz="2300" kern="1200"/>
        </a:p>
      </dsp:txBody>
      <dsp:txXfrm>
        <a:off x="0" y="1748895"/>
        <a:ext cx="6728905" cy="874181"/>
      </dsp:txXfrm>
    </dsp:sp>
    <dsp:sp modelId="{70DD0ED6-D9EC-42B4-AD3F-DCC09DBF07E8}">
      <dsp:nvSpPr>
        <dsp:cNvPr id="0" name=""/>
        <dsp:cNvSpPr/>
      </dsp:nvSpPr>
      <dsp:spPr>
        <a:xfrm>
          <a:off x="0" y="2623077"/>
          <a:ext cx="672890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D10C8C-8ECD-4C8B-8571-5EC1AA448B99}">
      <dsp:nvSpPr>
        <dsp:cNvPr id="0" name=""/>
        <dsp:cNvSpPr/>
      </dsp:nvSpPr>
      <dsp:spPr>
        <a:xfrm>
          <a:off x="0" y="2623077"/>
          <a:ext cx="6728905" cy="874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100000"/>
            </a:lnSpc>
            <a:spcBef>
              <a:spcPct val="0"/>
            </a:spcBef>
            <a:spcAft>
              <a:spcPct val="35000"/>
            </a:spcAft>
            <a:buNone/>
          </a:pPr>
          <a:r>
            <a:rPr lang="en-US" sz="2300" b="0" i="0" kern="1200"/>
            <a:t>Remember to personalize your report if desired</a:t>
          </a:r>
          <a:endParaRPr lang="en-US" sz="2300" kern="1200"/>
        </a:p>
      </dsp:txBody>
      <dsp:txXfrm>
        <a:off x="0" y="2623077"/>
        <a:ext cx="6728905" cy="874181"/>
      </dsp:txXfrm>
    </dsp:sp>
    <dsp:sp modelId="{37330A76-BAAA-461B-BC68-918612909EC3}">
      <dsp:nvSpPr>
        <dsp:cNvPr id="0" name=""/>
        <dsp:cNvSpPr/>
      </dsp:nvSpPr>
      <dsp:spPr>
        <a:xfrm>
          <a:off x="0" y="3497258"/>
          <a:ext cx="6728905"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FCD792-4464-4D9F-801E-252C0EA18453}">
      <dsp:nvSpPr>
        <dsp:cNvPr id="0" name=""/>
        <dsp:cNvSpPr/>
      </dsp:nvSpPr>
      <dsp:spPr>
        <a:xfrm>
          <a:off x="0" y="3497258"/>
          <a:ext cx="6728905" cy="874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100000"/>
            </a:lnSpc>
            <a:spcBef>
              <a:spcPct val="0"/>
            </a:spcBef>
            <a:spcAft>
              <a:spcPct val="35000"/>
            </a:spcAft>
            <a:buNone/>
          </a:pPr>
          <a:r>
            <a:rPr lang="en-US" sz="2300" b="0" i="0" kern="1200"/>
            <a:t>Template and rubic can be found at the FNL website</a:t>
          </a:r>
          <a:endParaRPr lang="en-US" sz="2300" kern="1200"/>
        </a:p>
      </dsp:txBody>
      <dsp:txXfrm>
        <a:off x="0" y="3497258"/>
        <a:ext cx="6728905" cy="874181"/>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60AB088-F799-4C77-871E-383C05F9970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EDCA1FC-ED86-463C-82E5-73E9DCDE63D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97BB823-D90B-4C79-BCB8-2E9B62082D30}" type="datetimeFigureOut">
              <a:rPr lang="en-US" smtClean="0"/>
              <a:t>12/2/2022</a:t>
            </a:fld>
            <a:endParaRPr lang="en-US"/>
          </a:p>
        </p:txBody>
      </p:sp>
      <p:sp>
        <p:nvSpPr>
          <p:cNvPr id="4" name="Footer Placeholder 3">
            <a:extLst>
              <a:ext uri="{FF2B5EF4-FFF2-40B4-BE49-F238E27FC236}">
                <a16:creationId xmlns:a16="http://schemas.microsoft.com/office/drawing/2014/main" id="{C304A976-F644-44FA-8632-E150642FB62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4C7D933-73FA-4A21-81C8-AC44D449EA5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DFEE69B-6E2C-42E3-BA0B-70F8E39BE891}" type="slidenum">
              <a:rPr lang="en-US" smtClean="0"/>
              <a:t>‹#›</a:t>
            </a:fld>
            <a:endParaRPr lang="en-US"/>
          </a:p>
        </p:txBody>
      </p:sp>
    </p:spTree>
    <p:extLst>
      <p:ext uri="{BB962C8B-B14F-4D97-AF65-F5344CB8AC3E}">
        <p14:creationId xmlns:p14="http://schemas.microsoft.com/office/powerpoint/2010/main" val="34717922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238001-64CA-4281-8415-D2D60FC6BC94}" type="datetimeFigureOut">
              <a:rPr lang="en-US" smtClean="0"/>
              <a:t>12/2/2022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7D6F1F-7940-469A-BE98-FA86E98907CD}" type="slidenum">
              <a:rPr lang="en-US" smtClean="0"/>
              <a:t>‹#›</a:t>
            </a:fld>
            <a:endParaRPr lang="en-US"/>
          </a:p>
        </p:txBody>
      </p:sp>
    </p:spTree>
    <p:extLst>
      <p:ext uri="{BB962C8B-B14F-4D97-AF65-F5344CB8AC3E}">
        <p14:creationId xmlns:p14="http://schemas.microsoft.com/office/powerpoint/2010/main" val="1039156946"/>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1</a:t>
            </a:fld>
            <a:endParaRPr lang="en-US"/>
          </a:p>
        </p:txBody>
      </p:sp>
    </p:spTree>
    <p:extLst>
      <p:ext uri="{BB962C8B-B14F-4D97-AF65-F5344CB8AC3E}">
        <p14:creationId xmlns:p14="http://schemas.microsoft.com/office/powerpoint/2010/main" val="3789344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we start this webinar, we would like to acknowledge the traditional and ancestral lands of the Akimel O’odham, O’odham Jewed, Hohokam people on which we are hosting this event from Phoenix, Arizona. </a:t>
            </a:r>
          </a:p>
          <a:p>
            <a:r>
              <a:rPr lang="en-US" dirty="0"/>
              <a:t>In addition, I would like to acknowledge the home lands of the Potawatomi, Ho-Chunk, </a:t>
            </a:r>
            <a:r>
              <a:rPr lang="en-US" dirty="0" err="1"/>
              <a:t>Myammia</a:t>
            </a:r>
            <a:r>
              <a:rPr lang="en-US" dirty="0"/>
              <a:t>, Kickapoo, and Peoria people on which the First Nations Launch office is located in Kenosha, Wisconsin. </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2</a:t>
            </a:fld>
            <a:endParaRPr lang="en-US"/>
          </a:p>
        </p:txBody>
      </p:sp>
    </p:spTree>
    <p:extLst>
      <p:ext uri="{BB962C8B-B14F-4D97-AF65-F5344CB8AC3E}">
        <p14:creationId xmlns:p14="http://schemas.microsoft.com/office/powerpoint/2010/main" val="2652196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56AF3A09-0EB5-429E-B7D0-FB28A7726D23}" type="slidenum">
              <a:rPr lang="en-US" smtClean="0"/>
              <a:t>3</a:t>
            </a:fld>
            <a:endParaRPr lang="en-US"/>
          </a:p>
        </p:txBody>
      </p:sp>
    </p:spTree>
    <p:extLst>
      <p:ext uri="{BB962C8B-B14F-4D97-AF65-F5344CB8AC3E}">
        <p14:creationId xmlns:p14="http://schemas.microsoft.com/office/powerpoint/2010/main" val="507028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4</a:t>
            </a:fld>
            <a:endParaRPr lang="en-US"/>
          </a:p>
        </p:txBody>
      </p:sp>
    </p:spTree>
    <p:extLst>
      <p:ext uri="{BB962C8B-B14F-4D97-AF65-F5344CB8AC3E}">
        <p14:creationId xmlns:p14="http://schemas.microsoft.com/office/powerpoint/2010/main" val="955091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now, you should have all of these lined up. If you do not have this, please get with one of the FNL team members to help you get them in order. </a:t>
            </a:r>
          </a:p>
          <a:p>
            <a:r>
              <a:rPr lang="en-US" dirty="0"/>
              <a:t>Remember this is your project and we are guiding you along the way. </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5</a:t>
            </a:fld>
            <a:endParaRPr lang="en-US"/>
          </a:p>
        </p:txBody>
      </p:sp>
    </p:spTree>
    <p:extLst>
      <p:ext uri="{BB962C8B-B14F-4D97-AF65-F5344CB8AC3E}">
        <p14:creationId xmlns:p14="http://schemas.microsoft.com/office/powerpoint/2010/main" val="3491567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 we will go briefly over the schedule of the project to ensure you are all aligned. We will also cover the proposal, budget, how to prepare for the reports and available resources for you. Although we are doing rocket science, I assure you, you have help! </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6</a:t>
            </a:fld>
            <a:endParaRPr lang="en-US"/>
          </a:p>
        </p:txBody>
      </p:sp>
    </p:spTree>
    <p:extLst>
      <p:ext uri="{BB962C8B-B14F-4D97-AF65-F5344CB8AC3E}">
        <p14:creationId xmlns:p14="http://schemas.microsoft.com/office/powerpoint/2010/main" val="3392304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7</a:t>
            </a:fld>
            <a:endParaRPr lang="en-US"/>
          </a:p>
        </p:txBody>
      </p:sp>
    </p:spTree>
    <p:extLst>
      <p:ext uri="{BB962C8B-B14F-4D97-AF65-F5344CB8AC3E}">
        <p14:creationId xmlns:p14="http://schemas.microsoft.com/office/powerpoint/2010/main" val="2096117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8</a:t>
            </a:fld>
            <a:endParaRPr lang="en-US"/>
          </a:p>
        </p:txBody>
      </p:sp>
    </p:spTree>
    <p:extLst>
      <p:ext uri="{BB962C8B-B14F-4D97-AF65-F5344CB8AC3E}">
        <p14:creationId xmlns:p14="http://schemas.microsoft.com/office/powerpoint/2010/main" val="29924898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9</a:t>
            </a:fld>
            <a:endParaRPr lang="en-US"/>
          </a:p>
        </p:txBody>
      </p:sp>
    </p:spTree>
    <p:extLst>
      <p:ext uri="{BB962C8B-B14F-4D97-AF65-F5344CB8AC3E}">
        <p14:creationId xmlns:p14="http://schemas.microsoft.com/office/powerpoint/2010/main" val="5586819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10</a:t>
            </a:fld>
            <a:endParaRPr lang="en-US"/>
          </a:p>
        </p:txBody>
      </p:sp>
    </p:spTree>
    <p:extLst>
      <p:ext uri="{BB962C8B-B14F-4D97-AF65-F5344CB8AC3E}">
        <p14:creationId xmlns:p14="http://schemas.microsoft.com/office/powerpoint/2010/main" val="30960722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Ensure compliance to FAA governing the use of airspace. </a:t>
            </a:r>
          </a:p>
          <a:p>
            <a:r>
              <a:rPr lang="en-US" dirty="0"/>
              <a:t>Safety codes, guidelines, procedures, and handing combustible and flammable material</a:t>
            </a:r>
          </a:p>
          <a:p>
            <a:r>
              <a:rPr lang="en-US" dirty="0"/>
              <a:t>Important to know what the safety guidelines – Safety officer is responsible for compliance at federal, state, and local levels</a:t>
            </a:r>
          </a:p>
          <a:p>
            <a:r>
              <a:rPr lang="en-US" dirty="0"/>
              <a:t>Safety plan will address material used, facilities and personnel. </a:t>
            </a:r>
          </a:p>
          <a:p>
            <a:r>
              <a:rPr lang="en-US" dirty="0"/>
              <a:t>Questions like, how will we store the rocket motors?</a:t>
            </a:r>
          </a:p>
          <a:p>
            <a:r>
              <a:rPr lang="en-US" dirty="0"/>
              <a:t>Who will purchase? How do we transport the motors?</a:t>
            </a:r>
          </a:p>
          <a:p>
            <a:r>
              <a:rPr lang="en-US" dirty="0"/>
              <a:t>You will be required to have ALL members of the team understand and comply to following the safety regulations. </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11</a:t>
            </a:fld>
            <a:endParaRPr lang="en-US"/>
          </a:p>
        </p:txBody>
      </p:sp>
    </p:spTree>
    <p:extLst>
      <p:ext uri="{BB962C8B-B14F-4D97-AF65-F5344CB8AC3E}">
        <p14:creationId xmlns:p14="http://schemas.microsoft.com/office/powerpoint/2010/main" val="6258259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Details of this portion are filled in after research. </a:t>
            </a:r>
          </a:p>
          <a:p>
            <a:r>
              <a:rPr lang="en-US" dirty="0"/>
              <a:t>Vehicle dimensions, material and general information is available in kits researched. </a:t>
            </a:r>
          </a:p>
          <a:p>
            <a:r>
              <a:rPr lang="en-US" dirty="0"/>
              <a:t>Take note on airframe material, tube diameters, airframe lengths, fin counts </a:t>
            </a:r>
          </a:p>
          <a:p>
            <a:r>
              <a:rPr lang="en-US" dirty="0"/>
              <a:t>Overall understanding of HPR should be shown</a:t>
            </a:r>
          </a:p>
          <a:p>
            <a:r>
              <a:rPr lang="en-US" dirty="0"/>
              <a:t>Identify the challenge you will be participating in</a:t>
            </a:r>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12</a:t>
            </a:fld>
            <a:endParaRPr lang="en-US"/>
          </a:p>
        </p:txBody>
      </p:sp>
    </p:spTree>
    <p:extLst>
      <p:ext uri="{BB962C8B-B14F-4D97-AF65-F5344CB8AC3E}">
        <p14:creationId xmlns:p14="http://schemas.microsoft.com/office/powerpoint/2010/main" val="13719153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snap shot of part of the flysheet required for submission. This is found on the FNL website. You will not have all the information for all parts of this sheet at the beginning of the report. You will be filling this out just before submission, after you have created the report. </a:t>
            </a:r>
          </a:p>
          <a:p>
            <a:r>
              <a:rPr lang="en-US" dirty="0"/>
              <a:t>The green boxes are information you should have including the Payload portion of the flysheet. The pink highlighted box is not known currently.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yellow box will be learned along the way if you do not know this. We are not requiring all boxes to be known at the proposal phase. Once you get further into your project, these requirements will become well known.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Get with Mark if you have any questions regarding this.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a:p>
            <a:endParaRPr lang="en-US" dirty="0"/>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13</a:t>
            </a:fld>
            <a:endParaRPr lang="en-US"/>
          </a:p>
        </p:txBody>
      </p:sp>
    </p:spTree>
    <p:extLst>
      <p:ext uri="{BB962C8B-B14F-4D97-AF65-F5344CB8AC3E}">
        <p14:creationId xmlns:p14="http://schemas.microsoft.com/office/powerpoint/2010/main" val="49040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Like most plans, plans change. Be mindful of what hard dates you have. </a:t>
            </a:r>
          </a:p>
          <a:p>
            <a:r>
              <a:rPr lang="en-US" dirty="0"/>
              <a:t>Dates are set and should be turned in on time. </a:t>
            </a:r>
          </a:p>
          <a:p>
            <a:r>
              <a:rPr lang="en-US" dirty="0"/>
              <a:t>Communication is key. Involve the team at FNL when you get hung up on any issues. Remember at the end of the project, you will be rating your team. </a:t>
            </a:r>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14</a:t>
            </a:fld>
            <a:endParaRPr lang="en-US"/>
          </a:p>
        </p:txBody>
      </p:sp>
    </p:spTree>
    <p:extLst>
      <p:ext uri="{BB962C8B-B14F-4D97-AF65-F5344CB8AC3E}">
        <p14:creationId xmlns:p14="http://schemas.microsoft.com/office/powerpoint/2010/main" val="59819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15</a:t>
            </a:fld>
            <a:endParaRPr lang="en-US"/>
          </a:p>
        </p:txBody>
      </p:sp>
    </p:spTree>
    <p:extLst>
      <p:ext uri="{BB962C8B-B14F-4D97-AF65-F5344CB8AC3E}">
        <p14:creationId xmlns:p14="http://schemas.microsoft.com/office/powerpoint/2010/main" val="24598914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16</a:t>
            </a:fld>
            <a:endParaRPr lang="en-US"/>
          </a:p>
        </p:txBody>
      </p:sp>
    </p:spTree>
    <p:extLst>
      <p:ext uri="{BB962C8B-B14F-4D97-AF65-F5344CB8AC3E}">
        <p14:creationId xmlns:p14="http://schemas.microsoft.com/office/powerpoint/2010/main" val="37248095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17</a:t>
            </a:fld>
            <a:endParaRPr lang="en-US"/>
          </a:p>
        </p:txBody>
      </p:sp>
    </p:spTree>
    <p:extLst>
      <p:ext uri="{BB962C8B-B14F-4D97-AF65-F5344CB8AC3E}">
        <p14:creationId xmlns:p14="http://schemas.microsoft.com/office/powerpoint/2010/main" val="20856883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PDR is going to have more details from the previous proposal submission. You are required to submit the changes that were made. </a:t>
            </a:r>
          </a:p>
          <a:p>
            <a:r>
              <a:rPr lang="en-US" dirty="0"/>
              <a:t>This is just like any projects I have in my day job. We are required to report to our customer the changes that have been made. Explain why you made those changes and what course of actions you have from it. </a:t>
            </a:r>
          </a:p>
          <a:p>
            <a:r>
              <a:rPr lang="en-US" dirty="0"/>
              <a:t>You will be able to change your design, just ensure everyone is on board and is communicated clearly in the report. </a:t>
            </a:r>
          </a:p>
          <a:p>
            <a:r>
              <a:rPr lang="en-US" dirty="0"/>
              <a:t>Your changes will be noted and the judges will ask questions, any member of the team should be able to answer clearly and confidently. </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18</a:t>
            </a:fld>
            <a:endParaRPr lang="en-US"/>
          </a:p>
        </p:txBody>
      </p:sp>
    </p:spTree>
    <p:extLst>
      <p:ext uri="{BB962C8B-B14F-4D97-AF65-F5344CB8AC3E}">
        <p14:creationId xmlns:p14="http://schemas.microsoft.com/office/powerpoint/2010/main" val="34673284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19</a:t>
            </a:fld>
            <a:endParaRPr lang="en-US"/>
          </a:p>
        </p:txBody>
      </p:sp>
    </p:spTree>
    <p:extLst>
      <p:ext uri="{BB962C8B-B14F-4D97-AF65-F5344CB8AC3E}">
        <p14:creationId xmlns:p14="http://schemas.microsoft.com/office/powerpoint/2010/main" val="38072410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Follow the template provided on the website</a:t>
            </a:r>
          </a:p>
          <a:p>
            <a:r>
              <a:rPr lang="en-US" dirty="0"/>
              <a:t>Let me re-emphasize, follow the template provided on the website.</a:t>
            </a:r>
          </a:p>
          <a:p>
            <a:r>
              <a:rPr lang="en-US" dirty="0"/>
              <a:t>Use the template to communicate the project efforts. Everything you need is in the template, we have made it as easy as possible for everyone to succeed. </a:t>
            </a:r>
          </a:p>
          <a:p>
            <a:r>
              <a:rPr lang="en-US" dirty="0"/>
              <a:t>Again, FOLLOW THE TEMPLATE. </a:t>
            </a:r>
          </a:p>
          <a:p>
            <a:r>
              <a:rPr lang="en-US" dirty="0"/>
              <a:t>Do what you need to do to make the report your own, just make sure you have everything we need to rate your project. </a:t>
            </a:r>
          </a:p>
          <a:p>
            <a:r>
              <a:rPr lang="en-US" dirty="0"/>
              <a:t>Use charts and diagrams as needed for the report. Please ensure the order of the report is kept! </a:t>
            </a:r>
          </a:p>
          <a:p>
            <a:r>
              <a:rPr lang="en-US" dirty="0"/>
              <a:t>If you have any questions, please reach out. </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20</a:t>
            </a:fld>
            <a:endParaRPr lang="en-US"/>
          </a:p>
        </p:txBody>
      </p:sp>
    </p:spTree>
    <p:extLst>
      <p:ext uri="{BB962C8B-B14F-4D97-AF65-F5344CB8AC3E}">
        <p14:creationId xmlns:p14="http://schemas.microsoft.com/office/powerpoint/2010/main" val="37545767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21</a:t>
            </a:fld>
            <a:endParaRPr lang="en-US"/>
          </a:p>
        </p:txBody>
      </p:sp>
    </p:spTree>
    <p:extLst>
      <p:ext uri="{BB962C8B-B14F-4D97-AF65-F5344CB8AC3E}">
        <p14:creationId xmlns:p14="http://schemas.microsoft.com/office/powerpoint/2010/main" val="2820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22</a:t>
            </a:fld>
            <a:endParaRPr lang="en-US"/>
          </a:p>
        </p:txBody>
      </p:sp>
    </p:spTree>
    <p:extLst>
      <p:ext uri="{BB962C8B-B14F-4D97-AF65-F5344CB8AC3E}">
        <p14:creationId xmlns:p14="http://schemas.microsoft.com/office/powerpoint/2010/main" val="10921363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Your team should be prepared to give virtual presentations like the webinars you have attended so far. </a:t>
            </a:r>
          </a:p>
          <a:p>
            <a:r>
              <a:rPr lang="en-US" dirty="0"/>
              <a:t>These presentations should be clear and have all pertinent information for your report. It is not limited to written words, use graphics and your voice. In the virtual space, you have audio issues that may arise, do a dry run with your team. </a:t>
            </a:r>
          </a:p>
          <a:p>
            <a:r>
              <a:rPr lang="en-US" dirty="0"/>
              <a:t>This will help to get the team comfortable presenting. How many have done virtual presentations? </a:t>
            </a:r>
          </a:p>
          <a:p>
            <a:r>
              <a:rPr lang="en-US" dirty="0"/>
              <a:t>What was the number one issue? AUDIO</a:t>
            </a:r>
          </a:p>
          <a:p>
            <a:r>
              <a:rPr lang="en-US" dirty="0"/>
              <a:t>Give time and grace to your team members to learn. We encourage you to bring your friends and even family into the dry run. This will give you a great practice run, they will have no knowledge of what your presentation is about. This will force you to be clear about the message and explain what you did and why you did it. Get your mentor to listen in. </a:t>
            </a:r>
          </a:p>
          <a:p>
            <a:r>
              <a:rPr lang="en-US" dirty="0"/>
              <a:t>I cannot emphasize  enough, how important presentation skills are. Once in the professional world, you will be giving presentations more than you think. </a:t>
            </a:r>
          </a:p>
          <a:p>
            <a:r>
              <a:rPr lang="en-US" dirty="0"/>
              <a:t>Please remember the time allocated for your presentation will include scoring and questions at the end. </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23</a:t>
            </a:fld>
            <a:endParaRPr lang="en-US"/>
          </a:p>
        </p:txBody>
      </p:sp>
    </p:spTree>
    <p:extLst>
      <p:ext uri="{BB962C8B-B14F-4D97-AF65-F5344CB8AC3E}">
        <p14:creationId xmlns:p14="http://schemas.microsoft.com/office/powerpoint/2010/main" val="14852606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24</a:t>
            </a:fld>
            <a:endParaRPr lang="en-US"/>
          </a:p>
        </p:txBody>
      </p:sp>
    </p:spTree>
    <p:extLst>
      <p:ext uri="{BB962C8B-B14F-4D97-AF65-F5344CB8AC3E}">
        <p14:creationId xmlns:p14="http://schemas.microsoft.com/office/powerpoint/2010/main" val="20857873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25</a:t>
            </a:fld>
            <a:endParaRPr lang="en-US"/>
          </a:p>
        </p:txBody>
      </p:sp>
    </p:spTree>
    <p:extLst>
      <p:ext uri="{BB962C8B-B14F-4D97-AF65-F5344CB8AC3E}">
        <p14:creationId xmlns:p14="http://schemas.microsoft.com/office/powerpoint/2010/main" val="40304357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Expectations are the same from PDR. Judges will be looking at changes made. </a:t>
            </a:r>
          </a:p>
          <a:p>
            <a:r>
              <a:rPr lang="en-US" dirty="0"/>
              <a:t>You should be working very closely with your mentor by now.</a:t>
            </a:r>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26</a:t>
            </a:fld>
            <a:endParaRPr lang="en-US"/>
          </a:p>
        </p:txBody>
      </p:sp>
    </p:spTree>
    <p:extLst>
      <p:ext uri="{BB962C8B-B14F-4D97-AF65-F5344CB8AC3E}">
        <p14:creationId xmlns:p14="http://schemas.microsoft.com/office/powerpoint/2010/main" val="25074989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27</a:t>
            </a:fld>
            <a:endParaRPr lang="en-US"/>
          </a:p>
        </p:txBody>
      </p:sp>
    </p:spTree>
    <p:extLst>
      <p:ext uri="{BB962C8B-B14F-4D97-AF65-F5344CB8AC3E}">
        <p14:creationId xmlns:p14="http://schemas.microsoft.com/office/powerpoint/2010/main" val="39509035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28</a:t>
            </a:fld>
            <a:endParaRPr lang="en-US"/>
          </a:p>
        </p:txBody>
      </p:sp>
    </p:spTree>
    <p:extLst>
      <p:ext uri="{BB962C8B-B14F-4D97-AF65-F5344CB8AC3E}">
        <p14:creationId xmlns:p14="http://schemas.microsoft.com/office/powerpoint/2010/main" val="31351423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29</a:t>
            </a:fld>
            <a:endParaRPr lang="en-US"/>
          </a:p>
        </p:txBody>
      </p:sp>
    </p:spTree>
    <p:extLst>
      <p:ext uri="{BB962C8B-B14F-4D97-AF65-F5344CB8AC3E}">
        <p14:creationId xmlns:p14="http://schemas.microsoft.com/office/powerpoint/2010/main" val="11425711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30</a:t>
            </a:fld>
            <a:endParaRPr lang="en-US"/>
          </a:p>
        </p:txBody>
      </p:sp>
    </p:spTree>
    <p:extLst>
      <p:ext uri="{BB962C8B-B14F-4D97-AF65-F5344CB8AC3E}">
        <p14:creationId xmlns:p14="http://schemas.microsoft.com/office/powerpoint/2010/main" val="38545647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31</a:t>
            </a:fld>
            <a:endParaRPr lang="en-US"/>
          </a:p>
        </p:txBody>
      </p:sp>
    </p:spTree>
    <p:extLst>
      <p:ext uri="{BB962C8B-B14F-4D97-AF65-F5344CB8AC3E}">
        <p14:creationId xmlns:p14="http://schemas.microsoft.com/office/powerpoint/2010/main" val="30505443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endParaRPr lang="en-US"/>
          </a:p>
        </p:txBody>
      </p:sp>
      <p:sp>
        <p:nvSpPr>
          <p:cNvPr id="6" name="Slide Number Placeholder 5"/>
          <p:cNvSpPr>
            <a:spLocks noGrp="1"/>
          </p:cNvSpPr>
          <p:nvPr>
            <p:ph type="sldNum" sz="quarter" idx="5"/>
          </p:nvPr>
        </p:nvSpPr>
        <p:spPr/>
        <p:txBody>
          <a:bodyPr/>
          <a:lstStyle/>
          <a:p>
            <a:fld id="{BE7D6F1F-7940-469A-BE98-FA86E98907CD}" type="slidenum">
              <a:rPr lang="en-US" smtClean="0"/>
              <a:t>32</a:t>
            </a:fld>
            <a:endParaRPr lang="en-US"/>
          </a:p>
        </p:txBody>
      </p:sp>
    </p:spTree>
    <p:extLst>
      <p:ext uri="{BB962C8B-B14F-4D97-AF65-F5344CB8AC3E}">
        <p14:creationId xmlns:p14="http://schemas.microsoft.com/office/powerpoint/2010/main" val="2288022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1D227D51-204B-ED48-AF9A-0BE9633FE04A}"/>
              </a:ext>
            </a:extLst>
          </p:cNvPr>
          <p:cNvSpPr/>
          <p:nvPr/>
        </p:nvSpPr>
        <p:spPr>
          <a:xfrm>
            <a:off x="5224243" y="1096772"/>
            <a:ext cx="6503180"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57A23F45-CDAE-8A40-8DE7-92A0BBC119B7}"/>
              </a:ext>
            </a:extLst>
          </p:cNvPr>
          <p:cNvSpPr/>
          <p:nvPr/>
        </p:nvSpPr>
        <p:spPr>
          <a:xfrm>
            <a:off x="501681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68546383-CCC4-544B-B0D8-DE78DE39BB78}"/>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5D1728-714F-2942-A0D1-82FF9419B496}"/>
              </a:ext>
            </a:extLst>
          </p:cNvPr>
          <p:cNvSpPr>
            <a:spLocks noGrp="1"/>
          </p:cNvSpPr>
          <p:nvPr>
            <p:ph type="ctrTitle"/>
          </p:nvPr>
        </p:nvSpPr>
        <p:spPr>
          <a:xfrm>
            <a:off x="797106" y="1625608"/>
            <a:ext cx="8035342" cy="2722164"/>
          </a:xfrm>
        </p:spPr>
        <p:txBody>
          <a:bodyPr anchor="b"/>
          <a:lstStyle>
            <a:lvl1pPr algn="l">
              <a:defRPr sz="8000" spc="-150"/>
            </a:lvl1pPr>
          </a:lstStyle>
          <a:p>
            <a:r>
              <a:rPr lang="en-US"/>
              <a:t>Click to edit Master title style</a:t>
            </a:r>
          </a:p>
        </p:txBody>
      </p:sp>
      <p:sp>
        <p:nvSpPr>
          <p:cNvPr id="3" name="Subtitle 2">
            <a:extLst>
              <a:ext uri="{FF2B5EF4-FFF2-40B4-BE49-F238E27FC236}">
                <a16:creationId xmlns:a16="http://schemas.microsoft.com/office/drawing/2014/main" id="{5BD072D4-1496-3347-BBF8-5879DF263BBD}"/>
              </a:ext>
            </a:extLst>
          </p:cNvPr>
          <p:cNvSpPr>
            <a:spLocks noGrp="1"/>
          </p:cNvSpPr>
          <p:nvPr>
            <p:ph type="subTitle" idx="1"/>
          </p:nvPr>
        </p:nvSpPr>
        <p:spPr>
          <a:xfrm>
            <a:off x="797106" y="4466845"/>
            <a:ext cx="8035342" cy="88290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BEFC724-B499-364B-AEB5-B6517F6AD52B}"/>
              </a:ext>
            </a:extLst>
          </p:cNvPr>
          <p:cNvSpPr>
            <a:spLocks noGrp="1"/>
          </p:cNvSpPr>
          <p:nvPr>
            <p:ph type="dt" sz="half" idx="10"/>
          </p:nvPr>
        </p:nvSpPr>
        <p:spPr>
          <a:xfrm>
            <a:off x="797105" y="5708747"/>
            <a:ext cx="3882843" cy="365125"/>
          </a:xfrm>
        </p:spPr>
        <p:txBody>
          <a:bodyPr/>
          <a:lstStyle>
            <a:lvl1pPr>
              <a:defRPr sz="1400"/>
            </a:lvl1pPr>
          </a:lstStyle>
          <a:p>
            <a:fld id="{73C3BD54-29B9-3D42-B178-776ED395AA85}" type="datetimeFigureOut">
              <a:rPr lang="en-US" smtClean="0"/>
              <a:pPr/>
              <a:t>12/2/2022</a:t>
            </a:fld>
            <a:endParaRPr lang="en-US" sz="1400"/>
          </a:p>
        </p:txBody>
      </p:sp>
      <p:sp>
        <p:nvSpPr>
          <p:cNvPr id="5" name="Footer Placeholder 4">
            <a:extLst>
              <a:ext uri="{FF2B5EF4-FFF2-40B4-BE49-F238E27FC236}">
                <a16:creationId xmlns:a16="http://schemas.microsoft.com/office/drawing/2014/main" id="{8033889C-A4E9-B24E-818F-46A1124C5D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40F50F-250E-6D45-AEBC-2573FED0C310}"/>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1026606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9F291BE0-7A7E-D04F-974F-9F4577FB2F46}"/>
              </a:ext>
            </a:extLst>
          </p:cNvPr>
          <p:cNvSpPr/>
          <p:nvPr/>
        </p:nvSpPr>
        <p:spPr>
          <a:xfrm>
            <a:off x="6163735" y="1096772"/>
            <a:ext cx="557106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BD33FF1F-6094-0B4A-A3E4-6B0D9283DB44}"/>
              </a:ext>
            </a:extLst>
          </p:cNvPr>
          <p:cNvSpPr/>
          <p:nvPr/>
        </p:nvSpPr>
        <p:spPr>
          <a:xfrm>
            <a:off x="11529484"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B78A6D9C-C7A5-414B-8CB7-E31470D7D280}"/>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1D850E-6310-C04D-8CAC-B7FA9F332D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5B7FB3-5DFC-6547-9567-C0ABE874C6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27D2DB-A7B1-204E-8416-E938952BCC83}"/>
              </a:ext>
            </a:extLst>
          </p:cNvPr>
          <p:cNvSpPr>
            <a:spLocks noGrp="1"/>
          </p:cNvSpPr>
          <p:nvPr>
            <p:ph type="dt" sz="half" idx="10"/>
          </p:nvPr>
        </p:nvSpPr>
        <p:spPr/>
        <p:txBody>
          <a:bodyPr/>
          <a:lstStyle/>
          <a:p>
            <a:fld id="{73C3BD54-29B9-3D42-B178-776ED395AA85}" type="datetimeFigureOut">
              <a:rPr lang="en-US" smtClean="0"/>
              <a:t>12/2/2022</a:t>
            </a:fld>
            <a:endParaRPr lang="en-US"/>
          </a:p>
        </p:txBody>
      </p:sp>
      <p:sp>
        <p:nvSpPr>
          <p:cNvPr id="5" name="Footer Placeholder 4">
            <a:extLst>
              <a:ext uri="{FF2B5EF4-FFF2-40B4-BE49-F238E27FC236}">
                <a16:creationId xmlns:a16="http://schemas.microsoft.com/office/drawing/2014/main" id="{FD324BA1-E2D0-1E4B-9DB3-664FE27337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AE64B2-36E4-5A4E-A78A-A629829A334F}"/>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8783366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C97F6C6D-13AE-FD40-841C-4AB96460C390}"/>
              </a:ext>
            </a:extLst>
          </p:cNvPr>
          <p:cNvSpPr/>
          <p:nvPr/>
        </p:nvSpPr>
        <p:spPr>
          <a:xfrm>
            <a:off x="4291015" y="1096772"/>
            <a:ext cx="7436404"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24E27617-2112-2342-9FF1-39F2A241CCCC}"/>
              </a:ext>
            </a:extLst>
          </p:cNvPr>
          <p:cNvSpPr/>
          <p:nvPr/>
        </p:nvSpPr>
        <p:spPr>
          <a:xfrm>
            <a:off x="408637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C33CE582-7AFE-D048-B5BC-212A12A28F25}"/>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9EAEF4-E84F-CF40-B27B-01E1D2AFC96D}"/>
              </a:ext>
            </a:extLst>
          </p:cNvPr>
          <p:cNvSpPr>
            <a:spLocks noGrp="1"/>
          </p:cNvSpPr>
          <p:nvPr>
            <p:ph type="title"/>
          </p:nvPr>
        </p:nvSpPr>
        <p:spPr>
          <a:xfrm>
            <a:off x="565150" y="1881951"/>
            <a:ext cx="7335836" cy="1987707"/>
          </a:xfrm>
        </p:spPr>
        <p:txBody>
          <a:bodyPr anchor="b"/>
          <a:lstStyle>
            <a:lvl1pPr>
              <a:defRPr sz="6000" spc="-150"/>
            </a:lvl1pPr>
          </a:lstStyle>
          <a:p>
            <a:r>
              <a:rPr lang="en-US" dirty="0"/>
              <a:t>Click to edit Master title style</a:t>
            </a:r>
          </a:p>
        </p:txBody>
      </p:sp>
      <p:sp>
        <p:nvSpPr>
          <p:cNvPr id="3" name="Text Placeholder 2">
            <a:extLst>
              <a:ext uri="{FF2B5EF4-FFF2-40B4-BE49-F238E27FC236}">
                <a16:creationId xmlns:a16="http://schemas.microsoft.com/office/drawing/2014/main" id="{5287B7E1-CC48-2441-975D-F1A5412B8A49}"/>
              </a:ext>
            </a:extLst>
          </p:cNvPr>
          <p:cNvSpPr>
            <a:spLocks noGrp="1"/>
          </p:cNvSpPr>
          <p:nvPr>
            <p:ph type="body" idx="1"/>
          </p:nvPr>
        </p:nvSpPr>
        <p:spPr>
          <a:xfrm>
            <a:off x="565149" y="3869661"/>
            <a:ext cx="7335836" cy="948465"/>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526218-1FCF-7A4D-B138-D1B1DE91A4B7}"/>
              </a:ext>
            </a:extLst>
          </p:cNvPr>
          <p:cNvSpPr>
            <a:spLocks noGrp="1"/>
          </p:cNvSpPr>
          <p:nvPr>
            <p:ph type="dt" sz="half" idx="10"/>
          </p:nvPr>
        </p:nvSpPr>
        <p:spPr/>
        <p:txBody>
          <a:bodyPr/>
          <a:lstStyle/>
          <a:p>
            <a:fld id="{73C3BD54-29B9-3D42-B178-776ED395AA85}" type="datetimeFigureOut">
              <a:rPr lang="en-US" smtClean="0"/>
              <a:t>12/2/2022</a:t>
            </a:fld>
            <a:endParaRPr lang="en-US"/>
          </a:p>
        </p:txBody>
      </p:sp>
      <p:sp>
        <p:nvSpPr>
          <p:cNvPr id="5" name="Footer Placeholder 4">
            <a:extLst>
              <a:ext uri="{FF2B5EF4-FFF2-40B4-BE49-F238E27FC236}">
                <a16:creationId xmlns:a16="http://schemas.microsoft.com/office/drawing/2014/main" id="{50984204-038C-FD4B-8E1C-0A9967BF22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359AB9-E1C6-C841-B423-FD2BB13C333F}"/>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600210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B057A-C120-5E4E-BB74-223EB6D005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F9EB7BE-6258-C84C-8242-9865D1361C9E}"/>
              </a:ext>
            </a:extLst>
          </p:cNvPr>
          <p:cNvSpPr>
            <a:spLocks noGrp="1"/>
          </p:cNvSpPr>
          <p:nvPr>
            <p:ph sz="half" idx="1"/>
          </p:nvPr>
        </p:nvSpPr>
        <p:spPr>
          <a:xfrm>
            <a:off x="565111" y="2691637"/>
            <a:ext cx="4946643" cy="31897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73D23CD-80DB-5740-AE68-76414CA31A26}"/>
              </a:ext>
            </a:extLst>
          </p:cNvPr>
          <p:cNvSpPr>
            <a:spLocks noGrp="1"/>
          </p:cNvSpPr>
          <p:nvPr>
            <p:ph sz="half" idx="2"/>
          </p:nvPr>
        </p:nvSpPr>
        <p:spPr>
          <a:xfrm>
            <a:off x="6076903" y="2691637"/>
            <a:ext cx="4946639" cy="31897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FE0921-9102-1440-B315-778888723C9D}"/>
              </a:ext>
            </a:extLst>
          </p:cNvPr>
          <p:cNvSpPr>
            <a:spLocks noGrp="1"/>
          </p:cNvSpPr>
          <p:nvPr>
            <p:ph type="dt" sz="half" idx="10"/>
          </p:nvPr>
        </p:nvSpPr>
        <p:spPr/>
        <p:txBody>
          <a:bodyPr/>
          <a:lstStyle/>
          <a:p>
            <a:fld id="{73C3BD54-29B9-3D42-B178-776ED395AA85}" type="datetimeFigureOut">
              <a:rPr lang="en-US" smtClean="0"/>
              <a:t>12/2/2022</a:t>
            </a:fld>
            <a:endParaRPr lang="en-US"/>
          </a:p>
        </p:txBody>
      </p:sp>
      <p:sp>
        <p:nvSpPr>
          <p:cNvPr id="6" name="Footer Placeholder 5">
            <a:extLst>
              <a:ext uri="{FF2B5EF4-FFF2-40B4-BE49-F238E27FC236}">
                <a16:creationId xmlns:a16="http://schemas.microsoft.com/office/drawing/2014/main" id="{24D7802F-1937-2F43-8FF4-846135D6FC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609C72-E794-4F4F-8E09-D4883EED723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0" name="Rectangle 49">
            <a:extLst>
              <a:ext uri="{FF2B5EF4-FFF2-40B4-BE49-F238E27FC236}">
                <a16:creationId xmlns:a16="http://schemas.microsoft.com/office/drawing/2014/main" id="{FFEFA3E2-0F30-664C-AAE4-DE6526B5C716}"/>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55" name="Rectangle 54">
            <a:extLst>
              <a:ext uri="{FF2B5EF4-FFF2-40B4-BE49-F238E27FC236}">
                <a16:creationId xmlns:a16="http://schemas.microsoft.com/office/drawing/2014/main" id="{0C3D7AFF-BC7E-BA41-9C64-B5F9619C0EA1}"/>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671D2311-E9B8-F041-A7B8-D5696903F22A}"/>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607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9CA91-F119-0244-888A-95539A84DD6F}"/>
              </a:ext>
            </a:extLst>
          </p:cNvPr>
          <p:cNvSpPr>
            <a:spLocks noGrp="1"/>
          </p:cNvSpPr>
          <p:nvPr>
            <p:ph type="title"/>
          </p:nvPr>
        </p:nvSpPr>
        <p:spPr>
          <a:xfrm>
            <a:off x="565110" y="1204721"/>
            <a:ext cx="8266175" cy="14447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8A3EAC-4422-D548-8D7F-E9944566FBA9}"/>
              </a:ext>
            </a:extLst>
          </p:cNvPr>
          <p:cNvSpPr>
            <a:spLocks noGrp="1"/>
          </p:cNvSpPr>
          <p:nvPr>
            <p:ph type="body" idx="1"/>
          </p:nvPr>
        </p:nvSpPr>
        <p:spPr>
          <a:xfrm>
            <a:off x="565111" y="2691638"/>
            <a:ext cx="4946644" cy="823912"/>
          </a:xfrm>
        </p:spPr>
        <p:txBody>
          <a:bodyPr anchor="b"/>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49140CA2-88A9-CC42-A375-8B87E47CC5F9}"/>
              </a:ext>
            </a:extLst>
          </p:cNvPr>
          <p:cNvSpPr>
            <a:spLocks noGrp="1"/>
          </p:cNvSpPr>
          <p:nvPr>
            <p:ph sz="half" idx="2"/>
          </p:nvPr>
        </p:nvSpPr>
        <p:spPr>
          <a:xfrm>
            <a:off x="565111" y="3515550"/>
            <a:ext cx="4946644" cy="23662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05F960C-714E-2E4A-8141-A88F38274E48}"/>
              </a:ext>
            </a:extLst>
          </p:cNvPr>
          <p:cNvSpPr>
            <a:spLocks noGrp="1"/>
          </p:cNvSpPr>
          <p:nvPr>
            <p:ph type="body" sz="quarter" idx="3"/>
          </p:nvPr>
        </p:nvSpPr>
        <p:spPr>
          <a:xfrm>
            <a:off x="6076866" y="2691162"/>
            <a:ext cx="4946644" cy="823912"/>
          </a:xfrm>
        </p:spPr>
        <p:txBody>
          <a:bodyPr anchor="b"/>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697BC24-C907-EC4B-872D-17429A657716}"/>
              </a:ext>
            </a:extLst>
          </p:cNvPr>
          <p:cNvSpPr>
            <a:spLocks noGrp="1"/>
          </p:cNvSpPr>
          <p:nvPr>
            <p:ph sz="quarter" idx="4"/>
          </p:nvPr>
        </p:nvSpPr>
        <p:spPr>
          <a:xfrm>
            <a:off x="6076866" y="3515074"/>
            <a:ext cx="4946644" cy="23662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6E2A045-4283-3C47-B125-68CF3B19FB08}"/>
              </a:ext>
            </a:extLst>
          </p:cNvPr>
          <p:cNvSpPr>
            <a:spLocks noGrp="1"/>
          </p:cNvSpPr>
          <p:nvPr>
            <p:ph type="dt" sz="half" idx="10"/>
          </p:nvPr>
        </p:nvSpPr>
        <p:spPr/>
        <p:txBody>
          <a:bodyPr/>
          <a:lstStyle/>
          <a:p>
            <a:fld id="{73C3BD54-29B9-3D42-B178-776ED395AA85}" type="datetimeFigureOut">
              <a:rPr lang="en-US" smtClean="0"/>
              <a:t>12/2/2022</a:t>
            </a:fld>
            <a:endParaRPr lang="en-US"/>
          </a:p>
        </p:txBody>
      </p:sp>
      <p:sp>
        <p:nvSpPr>
          <p:cNvPr id="8" name="Footer Placeholder 7">
            <a:extLst>
              <a:ext uri="{FF2B5EF4-FFF2-40B4-BE49-F238E27FC236}">
                <a16:creationId xmlns:a16="http://schemas.microsoft.com/office/drawing/2014/main" id="{7EBC25BC-2C98-574D-BCCD-E36CAB07F2F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CA5C95A-7789-E042-8471-D442D9BB545F}"/>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2" name="Rectangle 51">
            <a:extLst>
              <a:ext uri="{FF2B5EF4-FFF2-40B4-BE49-F238E27FC236}">
                <a16:creationId xmlns:a16="http://schemas.microsoft.com/office/drawing/2014/main" id="{3DF1BA5B-EDD8-B648-8A3E-E2B3570B1EA0}"/>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57" name="Rectangle 56">
            <a:extLst>
              <a:ext uri="{FF2B5EF4-FFF2-40B4-BE49-F238E27FC236}">
                <a16:creationId xmlns:a16="http://schemas.microsoft.com/office/drawing/2014/main" id="{D7476360-629C-DE48-85B7-F4BE6CC457DB}"/>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ross 13">
            <a:extLst>
              <a:ext uri="{FF2B5EF4-FFF2-40B4-BE49-F238E27FC236}">
                <a16:creationId xmlns:a16="http://schemas.microsoft.com/office/drawing/2014/main" id="{C5F6C588-FC1B-3147-AFA1-CD7D76C5AEAC}"/>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6082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15401-5318-7045-8AE3-B1A99F2D822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6E2F55F-EB76-AE49-B554-12B65B636A90}"/>
              </a:ext>
            </a:extLst>
          </p:cNvPr>
          <p:cNvSpPr>
            <a:spLocks noGrp="1"/>
          </p:cNvSpPr>
          <p:nvPr>
            <p:ph type="dt" sz="half" idx="10"/>
          </p:nvPr>
        </p:nvSpPr>
        <p:spPr/>
        <p:txBody>
          <a:bodyPr/>
          <a:lstStyle/>
          <a:p>
            <a:fld id="{73C3BD54-29B9-3D42-B178-776ED395AA85}" type="datetimeFigureOut">
              <a:rPr lang="en-US" smtClean="0"/>
              <a:t>12/2/2022</a:t>
            </a:fld>
            <a:endParaRPr lang="en-US"/>
          </a:p>
        </p:txBody>
      </p:sp>
      <p:sp>
        <p:nvSpPr>
          <p:cNvPr id="4" name="Footer Placeholder 3">
            <a:extLst>
              <a:ext uri="{FF2B5EF4-FFF2-40B4-BE49-F238E27FC236}">
                <a16:creationId xmlns:a16="http://schemas.microsoft.com/office/drawing/2014/main" id="{86CB6E6E-D81E-C44A-AC54-CBE0134C108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2E025B9-9F46-3049-9977-0119B96D393C}"/>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8" name="Rectangle 47">
            <a:extLst>
              <a:ext uri="{FF2B5EF4-FFF2-40B4-BE49-F238E27FC236}">
                <a16:creationId xmlns:a16="http://schemas.microsoft.com/office/drawing/2014/main" id="{65760068-EADA-2B4B-9819-CF981184FAEB}"/>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81DA7622-137E-184A-A93C-8DBB10318AE6}"/>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9" name="Cross 8">
            <a:extLst>
              <a:ext uri="{FF2B5EF4-FFF2-40B4-BE49-F238E27FC236}">
                <a16:creationId xmlns:a16="http://schemas.microsoft.com/office/drawing/2014/main" id="{54FB0990-6F8D-B048-8309-19B0D1A41033}"/>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421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AF81DD-2B1F-3444-8023-DD52318FE9F6}"/>
              </a:ext>
            </a:extLst>
          </p:cNvPr>
          <p:cNvSpPr>
            <a:spLocks noGrp="1"/>
          </p:cNvSpPr>
          <p:nvPr>
            <p:ph type="dt" sz="half" idx="10"/>
          </p:nvPr>
        </p:nvSpPr>
        <p:spPr/>
        <p:txBody>
          <a:bodyPr/>
          <a:lstStyle/>
          <a:p>
            <a:fld id="{73C3BD54-29B9-3D42-B178-776ED395AA85}" type="datetimeFigureOut">
              <a:rPr lang="en-US" smtClean="0"/>
              <a:t>12/2/2022</a:t>
            </a:fld>
            <a:endParaRPr lang="en-US"/>
          </a:p>
        </p:txBody>
      </p:sp>
      <p:sp>
        <p:nvSpPr>
          <p:cNvPr id="3" name="Footer Placeholder 2">
            <a:extLst>
              <a:ext uri="{FF2B5EF4-FFF2-40B4-BE49-F238E27FC236}">
                <a16:creationId xmlns:a16="http://schemas.microsoft.com/office/drawing/2014/main" id="{36927EE3-DAA3-D948-B8FD-48417540B5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C4532D4-FFBF-6C47-A6C9-D55196D91B8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7" name="Rectangle 46">
            <a:extLst>
              <a:ext uri="{FF2B5EF4-FFF2-40B4-BE49-F238E27FC236}">
                <a16:creationId xmlns:a16="http://schemas.microsoft.com/office/drawing/2014/main" id="{DB8D5541-7726-BA46-8BFA-BF6AA8D42BD7}"/>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Cross 47">
            <a:extLst>
              <a:ext uri="{FF2B5EF4-FFF2-40B4-BE49-F238E27FC236}">
                <a16:creationId xmlns:a16="http://schemas.microsoft.com/office/drawing/2014/main" id="{97F434CF-7503-CE4F-8426-C312C6315AD0}"/>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FEDBFB2F-FE34-E349-9484-C275FBE31614}"/>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8915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2DCFD-BEE6-AC49-BABD-D8B89C3B69D0}"/>
              </a:ext>
            </a:extLst>
          </p:cNvPr>
          <p:cNvSpPr>
            <a:spLocks noGrp="1"/>
          </p:cNvSpPr>
          <p:nvPr>
            <p:ph type="title"/>
          </p:nvPr>
        </p:nvSpPr>
        <p:spPr>
          <a:xfrm>
            <a:off x="565149" y="1203800"/>
            <a:ext cx="4114800" cy="1077218"/>
          </a:xfrm>
        </p:spPr>
        <p:txBody>
          <a:bodyPr anchor="b">
            <a:normAutofit/>
          </a:bodyPr>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431DE035-8260-4443-B1D9-A9C8D584039E}"/>
              </a:ext>
            </a:extLst>
          </p:cNvPr>
          <p:cNvSpPr>
            <a:spLocks noGrp="1"/>
          </p:cNvSpPr>
          <p:nvPr>
            <p:ph idx="1"/>
          </p:nvPr>
        </p:nvSpPr>
        <p:spPr>
          <a:xfrm>
            <a:off x="5611813" y="1508252"/>
            <a:ext cx="5606518" cy="4045881"/>
          </a:xfrm>
        </p:spPr>
        <p:txBody>
          <a:bodyPr/>
          <a:lstStyle>
            <a:lvl1pPr>
              <a:defRPr sz="2800"/>
            </a:lvl1pPr>
            <a:lvl2pPr>
              <a:defRPr sz="24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CCC1AA53-7507-D04B-9B8E-6A4F7122ECA5}"/>
              </a:ext>
            </a:extLst>
          </p:cNvPr>
          <p:cNvSpPr>
            <a:spLocks noGrp="1"/>
          </p:cNvSpPr>
          <p:nvPr>
            <p:ph type="body" sz="half" idx="2"/>
          </p:nvPr>
        </p:nvSpPr>
        <p:spPr>
          <a:xfrm>
            <a:off x="565149" y="2368295"/>
            <a:ext cx="4114800" cy="31858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56E11F-3003-0745-ACAB-FAA4E676EFCD}"/>
              </a:ext>
            </a:extLst>
          </p:cNvPr>
          <p:cNvSpPr>
            <a:spLocks noGrp="1"/>
          </p:cNvSpPr>
          <p:nvPr>
            <p:ph type="dt" sz="half" idx="10"/>
          </p:nvPr>
        </p:nvSpPr>
        <p:spPr/>
        <p:txBody>
          <a:bodyPr/>
          <a:lstStyle/>
          <a:p>
            <a:fld id="{73C3BD54-29B9-3D42-B178-776ED395AA85}" type="datetimeFigureOut">
              <a:rPr lang="en-US" smtClean="0"/>
              <a:t>12/2/2022</a:t>
            </a:fld>
            <a:endParaRPr lang="en-US"/>
          </a:p>
        </p:txBody>
      </p:sp>
      <p:sp>
        <p:nvSpPr>
          <p:cNvPr id="6" name="Footer Placeholder 5">
            <a:extLst>
              <a:ext uri="{FF2B5EF4-FFF2-40B4-BE49-F238E27FC236}">
                <a16:creationId xmlns:a16="http://schemas.microsoft.com/office/drawing/2014/main" id="{92BC11A6-59AC-FE45-8A1C-9DDC00582A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D6F51E-1A94-034C-BBEE-C26A3AF0E815}"/>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0" name="Rectangle 49">
            <a:extLst>
              <a:ext uri="{FF2B5EF4-FFF2-40B4-BE49-F238E27FC236}">
                <a16:creationId xmlns:a16="http://schemas.microsoft.com/office/drawing/2014/main" id="{50B7D330-76C0-224C-9C3C-27C4D2B0DDB4}"/>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35464D55-5C51-844B-A38A-8143590FB934}"/>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FD988250-C554-DE44-B887-57D0B2AA8E37}"/>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4978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86C7C-36AD-9A4E-8524-8F44E8839EA8}"/>
              </a:ext>
            </a:extLst>
          </p:cNvPr>
          <p:cNvSpPr>
            <a:spLocks noGrp="1"/>
          </p:cNvSpPr>
          <p:nvPr>
            <p:ph type="title"/>
          </p:nvPr>
        </p:nvSpPr>
        <p:spPr>
          <a:xfrm>
            <a:off x="565149" y="1203800"/>
            <a:ext cx="4114800" cy="1077218"/>
          </a:xfrm>
        </p:spPr>
        <p:txBody>
          <a:bodyPr anchor="b">
            <a:normAutofit/>
          </a:bodyP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1015248-4C80-3348-A8A9-6C9F5D32FCE3}"/>
              </a:ext>
            </a:extLst>
          </p:cNvPr>
          <p:cNvSpPr>
            <a:spLocks noGrp="1"/>
          </p:cNvSpPr>
          <p:nvPr>
            <p:ph type="pic" idx="1"/>
          </p:nvPr>
        </p:nvSpPr>
        <p:spPr>
          <a:xfrm>
            <a:off x="5631151" y="1096772"/>
            <a:ext cx="6096270" cy="5761228"/>
          </a:xfrm>
          <a:solidFill>
            <a:schemeClr val="bg2"/>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4B3083-CA16-C54A-B130-7BEE6DF9D815}"/>
              </a:ext>
            </a:extLst>
          </p:cNvPr>
          <p:cNvSpPr>
            <a:spLocks noGrp="1"/>
          </p:cNvSpPr>
          <p:nvPr>
            <p:ph type="body" sz="half" idx="2"/>
          </p:nvPr>
        </p:nvSpPr>
        <p:spPr>
          <a:xfrm>
            <a:off x="565149" y="2370666"/>
            <a:ext cx="4114800" cy="318346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3C6EB5-D7D1-E247-B9D7-D319E5AAB962}"/>
              </a:ext>
            </a:extLst>
          </p:cNvPr>
          <p:cNvSpPr>
            <a:spLocks noGrp="1"/>
          </p:cNvSpPr>
          <p:nvPr>
            <p:ph type="dt" sz="half" idx="10"/>
          </p:nvPr>
        </p:nvSpPr>
        <p:spPr/>
        <p:txBody>
          <a:bodyPr/>
          <a:lstStyle/>
          <a:p>
            <a:fld id="{73C3BD54-29B9-3D42-B178-776ED395AA85}" type="datetimeFigureOut">
              <a:rPr lang="en-US" smtClean="0"/>
              <a:t>12/2/2022</a:t>
            </a:fld>
            <a:endParaRPr lang="en-US"/>
          </a:p>
        </p:txBody>
      </p:sp>
      <p:sp>
        <p:nvSpPr>
          <p:cNvPr id="6" name="Footer Placeholder 5">
            <a:extLst>
              <a:ext uri="{FF2B5EF4-FFF2-40B4-BE49-F238E27FC236}">
                <a16:creationId xmlns:a16="http://schemas.microsoft.com/office/drawing/2014/main" id="{75FBF6CC-F5C4-9847-BADB-8B7441C8F3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63FE4-B2F5-7741-B517-533F1C98CE1B}"/>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4" name="Rectangle 53">
            <a:extLst>
              <a:ext uri="{FF2B5EF4-FFF2-40B4-BE49-F238E27FC236}">
                <a16:creationId xmlns:a16="http://schemas.microsoft.com/office/drawing/2014/main" id="{AB80A771-7D8E-0F4A-93A3-B977667D338E}"/>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2C9320FA-0E3A-2749-9085-DF30FA26F4BD}"/>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5A3DF5D0-8A2C-A049-9132-EE1EF7D014D4}"/>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3581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9F6C0E12-251D-EA44-BF81-4ABDFBB94321}"/>
              </a:ext>
            </a:extLst>
          </p:cNvPr>
          <p:cNvSpPr/>
          <p:nvPr/>
        </p:nvSpPr>
        <p:spPr>
          <a:xfrm>
            <a:off x="7087169" y="1096772"/>
            <a:ext cx="465222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DC5FF4-095A-114E-87B6-73C7ADFF97C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11E6EC9-9650-2042-8581-5B4082F941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4A0800-B373-3B40-B187-30AFE44CDD1D}"/>
              </a:ext>
            </a:extLst>
          </p:cNvPr>
          <p:cNvSpPr>
            <a:spLocks noGrp="1"/>
          </p:cNvSpPr>
          <p:nvPr>
            <p:ph type="dt" sz="half" idx="10"/>
          </p:nvPr>
        </p:nvSpPr>
        <p:spPr/>
        <p:txBody>
          <a:bodyPr/>
          <a:lstStyle/>
          <a:p>
            <a:fld id="{73C3BD54-29B9-3D42-B178-776ED395AA85}" type="datetimeFigureOut">
              <a:rPr lang="en-US" smtClean="0"/>
              <a:t>12/2/2022</a:t>
            </a:fld>
            <a:endParaRPr lang="en-US"/>
          </a:p>
        </p:txBody>
      </p:sp>
      <p:sp>
        <p:nvSpPr>
          <p:cNvPr id="5" name="Footer Placeholder 4">
            <a:extLst>
              <a:ext uri="{FF2B5EF4-FFF2-40B4-BE49-F238E27FC236}">
                <a16:creationId xmlns:a16="http://schemas.microsoft.com/office/drawing/2014/main" id="{C10A4C1C-C790-B449-8C06-78E8303F94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43E620-F86B-F447-AB06-DDAB3919250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9" name="Rectangle 48">
            <a:extLst>
              <a:ext uri="{FF2B5EF4-FFF2-40B4-BE49-F238E27FC236}">
                <a16:creationId xmlns:a16="http://schemas.microsoft.com/office/drawing/2014/main" id="{80487CB5-43E0-974C-9DDC-252A8A37107F}"/>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ross 9">
            <a:extLst>
              <a:ext uri="{FF2B5EF4-FFF2-40B4-BE49-F238E27FC236}">
                <a16:creationId xmlns:a16="http://schemas.microsoft.com/office/drawing/2014/main" id="{E9CB83EF-4143-5A45-9B3A-9E70DD50253B}"/>
              </a:ext>
            </a:extLst>
          </p:cNvPr>
          <p:cNvSpPr/>
          <p:nvPr/>
        </p:nvSpPr>
        <p:spPr>
          <a:xfrm>
            <a:off x="11415183"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2055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9DF801-FF8E-6247-9065-D9304CD6093A}"/>
              </a:ext>
            </a:extLst>
          </p:cNvPr>
          <p:cNvSpPr>
            <a:spLocks noGrp="1"/>
          </p:cNvSpPr>
          <p:nvPr>
            <p:ph type="title" orient="vert"/>
          </p:nvPr>
        </p:nvSpPr>
        <p:spPr>
          <a:xfrm>
            <a:off x="9355667" y="1204722"/>
            <a:ext cx="1853360" cy="467664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0E2615-7E4D-AB47-ACE6-236D716D7D24}"/>
              </a:ext>
            </a:extLst>
          </p:cNvPr>
          <p:cNvSpPr>
            <a:spLocks noGrp="1"/>
          </p:cNvSpPr>
          <p:nvPr>
            <p:ph type="body" orient="vert" idx="1"/>
          </p:nvPr>
        </p:nvSpPr>
        <p:spPr>
          <a:xfrm>
            <a:off x="973667" y="1204722"/>
            <a:ext cx="8274047" cy="46969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1F0223-5AC9-374E-BD0C-344F67E2A85B}"/>
              </a:ext>
            </a:extLst>
          </p:cNvPr>
          <p:cNvSpPr>
            <a:spLocks noGrp="1"/>
          </p:cNvSpPr>
          <p:nvPr>
            <p:ph type="dt" sz="half" idx="10"/>
          </p:nvPr>
        </p:nvSpPr>
        <p:spPr/>
        <p:txBody>
          <a:bodyPr/>
          <a:lstStyle/>
          <a:p>
            <a:fld id="{73C3BD54-29B9-3D42-B178-776ED395AA85}" type="datetimeFigureOut">
              <a:rPr lang="en-US" smtClean="0"/>
              <a:t>12/2/2022</a:t>
            </a:fld>
            <a:endParaRPr lang="en-US"/>
          </a:p>
        </p:txBody>
      </p:sp>
      <p:sp>
        <p:nvSpPr>
          <p:cNvPr id="5" name="Footer Placeholder 4">
            <a:extLst>
              <a:ext uri="{FF2B5EF4-FFF2-40B4-BE49-F238E27FC236}">
                <a16:creationId xmlns:a16="http://schemas.microsoft.com/office/drawing/2014/main" id="{3EBEDD42-54A1-E648-8829-140EC4C571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8FDF8F-8DBC-8A47-8000-5BA35DF9F903}"/>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1" name="Rectangle 50">
            <a:extLst>
              <a:ext uri="{FF2B5EF4-FFF2-40B4-BE49-F238E27FC236}">
                <a16:creationId xmlns:a16="http://schemas.microsoft.com/office/drawing/2014/main" id="{F2CE2A98-5154-A544-BE2A-FDC0811C19A0}"/>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DC4EC832-8181-5643-8A62-117E43F0E498}"/>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ross 9">
            <a:extLst>
              <a:ext uri="{FF2B5EF4-FFF2-40B4-BE49-F238E27FC236}">
                <a16:creationId xmlns:a16="http://schemas.microsoft.com/office/drawing/2014/main" id="{24AF3281-BC22-374D-A461-8B3181F600AA}"/>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919338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RTX: 2 columns">
    <p:spTree>
      <p:nvGrpSpPr>
        <p:cNvPr id="1" name=""/>
        <p:cNvGrpSpPr/>
        <p:nvPr/>
      </p:nvGrpSpPr>
      <p:grpSpPr>
        <a:xfrm>
          <a:off x="0" y="0"/>
          <a:ext cx="0" cy="0"/>
          <a:chOff x="0" y="0"/>
          <a:chExt cx="0" cy="0"/>
        </a:xfrm>
      </p:grpSpPr>
      <p:sp>
        <p:nvSpPr>
          <p:cNvPr id="13" name="Body 2"/>
          <p:cNvSpPr>
            <a:spLocks noGrp="1"/>
          </p:cNvSpPr>
          <p:nvPr>
            <p:ph type="body" sz="quarter" idx="17" hasCustomPrompt="1"/>
          </p:nvPr>
        </p:nvSpPr>
        <p:spPr>
          <a:xfrm>
            <a:off x="6258629" y="1151469"/>
            <a:ext cx="5247571" cy="4735688"/>
          </a:xfrm>
          <a:noFill/>
        </p:spPr>
        <p:txBody>
          <a:bodyPr rIns="182880"/>
          <a:lstStyle>
            <a:lvl1pPr marL="219456" indent="-219451" algn="l" defTabSz="914400" rtl="0" eaLnBrk="1" latinLnBrk="0" hangingPunct="1">
              <a:lnSpc>
                <a:spcPct val="100000"/>
              </a:lnSpc>
              <a:spcBef>
                <a:spcPct val="0"/>
              </a:spcBef>
              <a:spcAft>
                <a:spcPts val="600"/>
              </a:spcAft>
              <a:buClr>
                <a:srgbClr val="CE1126"/>
              </a:buClr>
              <a:buSzPct val="75000"/>
              <a:buFont typeface="Arial" panose="020B0604020202020204" pitchFamily="34" charset="0"/>
              <a:buChar char="•"/>
              <a:defRPr lang="en-US" sz="1800" kern="1200" dirty="0" smtClean="0">
                <a:solidFill>
                  <a:schemeClr val="tx1"/>
                </a:solidFill>
                <a:latin typeface="+mn-lt"/>
                <a:ea typeface="+mn-ea"/>
                <a:cs typeface="+mn-cs"/>
              </a:defRPr>
            </a:lvl1pPr>
            <a:lvl2pPr indent="-219456" algn="l" defTabSz="914400" rtl="0" eaLnBrk="1" latinLnBrk="0" hangingPunct="1">
              <a:lnSpc>
                <a:spcPct val="100000"/>
              </a:lnSpc>
              <a:spcBef>
                <a:spcPts val="0"/>
              </a:spcBef>
              <a:spcAft>
                <a:spcPts val="600"/>
              </a:spcAft>
              <a:buFont typeface="Arial" panose="020B0604020202020204" pitchFamily="34" charset="0"/>
              <a:defRPr lang="en-US" sz="1800" kern="1200" dirty="0" smtClean="0">
                <a:solidFill>
                  <a:schemeClr val="tx1"/>
                </a:solidFill>
                <a:latin typeface="+mn-lt"/>
                <a:ea typeface="+mn-ea"/>
                <a:cs typeface="+mn-cs"/>
              </a:defRPr>
            </a:lvl2pPr>
            <a:lvl3pPr indent="-219456" algn="l" defTabSz="914400" rtl="0" eaLnBrk="1" latinLnBrk="0" hangingPunct="1">
              <a:lnSpc>
                <a:spcPct val="100000"/>
              </a:lnSpc>
              <a:spcBef>
                <a:spcPts val="0"/>
              </a:spcBef>
              <a:spcAft>
                <a:spcPts val="600"/>
              </a:spcAft>
              <a:buFont typeface="Arial" panose="020B0604020202020204" pitchFamily="34" charset="0"/>
              <a:defRPr lang="en-US" sz="1800" kern="1200" dirty="0" smtClean="0">
                <a:solidFill>
                  <a:schemeClr val="tx1"/>
                </a:solidFill>
                <a:latin typeface="+mn-lt"/>
                <a:ea typeface="+mn-ea"/>
                <a:cs typeface="+mn-cs"/>
              </a:defRPr>
            </a:lvl3pPr>
            <a:lvl4pPr indent="-219456" algn="l" defTabSz="914400" rtl="0" eaLnBrk="1" latinLnBrk="0" hangingPunct="1">
              <a:lnSpc>
                <a:spcPct val="100000"/>
              </a:lnSpc>
              <a:spcBef>
                <a:spcPts val="0"/>
              </a:spcBef>
              <a:spcAft>
                <a:spcPts val="600"/>
              </a:spcAft>
              <a:buFont typeface="Arial" panose="020B0604020202020204" pitchFamily="34" charset="0"/>
              <a:defRPr lang="en-US" sz="1800" kern="1200" dirty="0" smtClean="0">
                <a:solidFill>
                  <a:schemeClr val="tx1"/>
                </a:solidFill>
                <a:latin typeface="+mn-lt"/>
                <a:ea typeface="+mn-ea"/>
                <a:cs typeface="+mn-cs"/>
              </a:defRPr>
            </a:lvl4pPr>
            <a:lvl5pPr indent="-219456" algn="l" defTabSz="914400" rtl="0" eaLnBrk="1" latinLnBrk="0" hangingPunct="1">
              <a:lnSpc>
                <a:spcPct val="100000"/>
              </a:lnSpc>
              <a:spcBef>
                <a:spcPts val="0"/>
              </a:spcBef>
              <a:spcAft>
                <a:spcPts val="600"/>
              </a:spcAft>
              <a:buFont typeface="Arial" panose="020B0604020202020204" pitchFamily="34" charset="0"/>
              <a:defRPr lang="en-US" sz="1800" kern="1200" dirty="0">
                <a:solidFill>
                  <a:schemeClr val="tx1"/>
                </a:solidFill>
                <a:latin typeface="+mn-lt"/>
                <a:ea typeface="+mn-ea"/>
                <a:cs typeface="+mn-cs"/>
              </a:defRPr>
            </a:lvl5pPr>
          </a:lstStyle>
          <a:p>
            <a:pPr lvl="0"/>
            <a:r>
              <a:rPr lang="en-US" dirty="0"/>
              <a:t>Main bullet. 18 pt. black.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Body 1"/>
          <p:cNvSpPr>
            <a:spLocks noGrp="1"/>
          </p:cNvSpPr>
          <p:nvPr>
            <p:ph type="body" sz="quarter" idx="13" hasCustomPrompt="1"/>
          </p:nvPr>
        </p:nvSpPr>
        <p:spPr>
          <a:xfrm>
            <a:off x="696433" y="1151468"/>
            <a:ext cx="5247167" cy="4735688"/>
          </a:xfrm>
          <a:noFill/>
        </p:spPr>
        <p:txBody>
          <a:bodyPr rIns="182880"/>
          <a:lstStyle>
            <a:lvl1pPr marL="219456" indent="-219456" algn="l" defTabSz="914400" rtl="0" eaLnBrk="1" latinLnBrk="0" hangingPunct="1">
              <a:lnSpc>
                <a:spcPct val="100000"/>
              </a:lnSpc>
              <a:spcBef>
                <a:spcPts val="0"/>
              </a:spcBef>
              <a:spcAft>
                <a:spcPts val="600"/>
              </a:spcAft>
              <a:buFont typeface="Arial" panose="020B0604020202020204" pitchFamily="34" charset="0"/>
              <a:defRPr lang="en-US" sz="1800" kern="1200" baseline="0" dirty="0" smtClean="0">
                <a:solidFill>
                  <a:schemeClr val="tx1"/>
                </a:solidFill>
                <a:latin typeface="+mn-lt"/>
                <a:ea typeface="+mn-ea"/>
                <a:cs typeface="+mn-cs"/>
              </a:defRPr>
            </a:lvl1pPr>
            <a:lvl2pPr indent="-219456" algn="l" defTabSz="914400" rtl="0" eaLnBrk="1" latinLnBrk="0" hangingPunct="1">
              <a:lnSpc>
                <a:spcPct val="100000"/>
              </a:lnSpc>
              <a:spcBef>
                <a:spcPts val="0"/>
              </a:spcBef>
              <a:spcAft>
                <a:spcPts val="600"/>
              </a:spcAft>
              <a:buFont typeface="Arial" panose="020B0604020202020204" pitchFamily="34" charset="0"/>
              <a:defRPr lang="en-US" sz="1800" kern="1200" dirty="0" smtClean="0">
                <a:solidFill>
                  <a:schemeClr val="tx1"/>
                </a:solidFill>
                <a:latin typeface="+mn-lt"/>
                <a:ea typeface="+mn-ea"/>
                <a:cs typeface="+mn-cs"/>
              </a:defRPr>
            </a:lvl2pPr>
            <a:lvl3pPr indent="-219456" algn="l" defTabSz="914400" rtl="0" eaLnBrk="1" latinLnBrk="0" hangingPunct="1">
              <a:lnSpc>
                <a:spcPct val="100000"/>
              </a:lnSpc>
              <a:spcBef>
                <a:spcPts val="0"/>
              </a:spcBef>
              <a:spcAft>
                <a:spcPts val="600"/>
              </a:spcAft>
              <a:buFont typeface="Arial" panose="020B0604020202020204" pitchFamily="34" charset="0"/>
              <a:defRPr lang="en-US" sz="1800" kern="1200" dirty="0" smtClean="0">
                <a:solidFill>
                  <a:schemeClr val="tx1"/>
                </a:solidFill>
                <a:latin typeface="+mn-lt"/>
                <a:ea typeface="+mn-ea"/>
                <a:cs typeface="+mn-cs"/>
              </a:defRPr>
            </a:lvl3pPr>
            <a:lvl4pPr indent="-219456" algn="l" defTabSz="914400" rtl="0" eaLnBrk="1" latinLnBrk="0" hangingPunct="1">
              <a:lnSpc>
                <a:spcPct val="100000"/>
              </a:lnSpc>
              <a:spcBef>
                <a:spcPts val="0"/>
              </a:spcBef>
              <a:spcAft>
                <a:spcPts val="600"/>
              </a:spcAft>
              <a:buFont typeface="Arial" panose="020B0604020202020204" pitchFamily="34" charset="0"/>
              <a:defRPr lang="en-US" sz="1800" kern="1200" dirty="0" smtClean="0">
                <a:solidFill>
                  <a:schemeClr val="tx1"/>
                </a:solidFill>
                <a:latin typeface="+mn-lt"/>
                <a:ea typeface="+mn-ea"/>
                <a:cs typeface="+mn-cs"/>
              </a:defRPr>
            </a:lvl4pPr>
            <a:lvl5pPr indent="-219456" algn="l" defTabSz="914400" rtl="0" eaLnBrk="1" latinLnBrk="0" hangingPunct="1">
              <a:lnSpc>
                <a:spcPct val="100000"/>
              </a:lnSpc>
              <a:spcBef>
                <a:spcPts val="0"/>
              </a:spcBef>
              <a:spcAft>
                <a:spcPts val="600"/>
              </a:spcAft>
              <a:buFont typeface="Arial" panose="020B0604020202020204" pitchFamily="34" charset="0"/>
              <a:defRPr lang="en-US" sz="1800" kern="1200" dirty="0">
                <a:solidFill>
                  <a:schemeClr val="tx1"/>
                </a:solidFill>
                <a:latin typeface="+mn-lt"/>
                <a:ea typeface="+mn-ea"/>
                <a:cs typeface="+mn-cs"/>
              </a:defRPr>
            </a:lvl5pPr>
          </a:lstStyle>
          <a:p>
            <a:pPr lvl="0"/>
            <a:r>
              <a:rPr lang="en-US" dirty="0"/>
              <a:t>Main bullet. 18 pt. black.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cNvSpPr>
            <a:spLocks noGrp="1"/>
          </p:cNvSpPr>
          <p:nvPr>
            <p:ph type="sldNum" sz="quarter" idx="4"/>
          </p:nvPr>
        </p:nvSpPr>
        <p:spPr>
          <a:xfrm>
            <a:off x="10983397" y="6380414"/>
            <a:ext cx="531946" cy="365125"/>
          </a:xfrm>
          <a:prstGeom prst="rect">
            <a:avLst/>
          </a:prstGeom>
        </p:spPr>
        <p:txBody>
          <a:bodyPr vert="horz" lIns="0" tIns="0" rIns="0" bIns="0" rtlCol="0" anchor="t" anchorCtr="0"/>
          <a:lstStyle>
            <a:lvl1pPr algn="r">
              <a:defRPr lang="en-US" sz="1200" kern="1200" smtClean="0">
                <a:solidFill>
                  <a:schemeClr val="tx1">
                    <a:tint val="75000"/>
                  </a:schemeClr>
                </a:solidFill>
                <a:latin typeface="+mn-lt"/>
                <a:ea typeface="+mn-ea"/>
                <a:cs typeface="+mn-cs"/>
              </a:defRPr>
            </a:lvl1pPr>
          </a:lstStyle>
          <a:p>
            <a:fld id="{07165E6F-54ED-4977-A15E-D44BE7238A65}" type="slidenum">
              <a:rPr lang="en-US" smtClean="0"/>
              <a:pPr/>
              <a:t>‹#›</a:t>
            </a:fld>
            <a:endParaRPr lang="en-US" dirty="0"/>
          </a:p>
        </p:txBody>
      </p:sp>
      <p:sp>
        <p:nvSpPr>
          <p:cNvPr id="15" name="Title 5"/>
          <p:cNvSpPr>
            <a:spLocks noGrp="1"/>
          </p:cNvSpPr>
          <p:nvPr>
            <p:ph type="title" hasCustomPrompt="1"/>
          </p:nvPr>
        </p:nvSpPr>
        <p:spPr>
          <a:xfrm>
            <a:off x="694944" y="466347"/>
            <a:ext cx="10811256" cy="676653"/>
          </a:xfrm>
          <a:prstGeom prst="rect">
            <a:avLst/>
          </a:prstGeom>
        </p:spPr>
        <p:txBody>
          <a:bodyPr/>
          <a:lstStyle>
            <a:lvl1pPr>
              <a:lnSpc>
                <a:spcPct val="80000"/>
              </a:lnSpc>
              <a:defRPr/>
            </a:lvl1pPr>
          </a:lstStyle>
          <a:p>
            <a:r>
              <a:rPr lang="en-US" dirty="0"/>
              <a:t>Title. 32 pt. black. Bold. Sentence case. Two lines max.</a:t>
            </a:r>
          </a:p>
        </p:txBody>
      </p:sp>
      <p:sp>
        <p:nvSpPr>
          <p:cNvPr id="8" name="Takeaway bar"/>
          <p:cNvSpPr>
            <a:spLocks noGrp="1"/>
          </p:cNvSpPr>
          <p:nvPr>
            <p:ph type="body" sz="quarter" idx="15" hasCustomPrompt="1"/>
          </p:nvPr>
        </p:nvSpPr>
        <p:spPr>
          <a:xfrm>
            <a:off x="694944" y="5945782"/>
            <a:ext cx="10820399" cy="240066"/>
          </a:xfrm>
          <a:solidFill>
            <a:schemeClr val="accent1"/>
          </a:solidFill>
        </p:spPr>
        <p:txBody>
          <a:bodyPr vert="horz" wrap="square" lIns="621792" tIns="36576" rIns="621792" bIns="36576" rtlCol="0" anchor="b" anchorCtr="0">
            <a:spAutoFit/>
          </a:bodyPr>
          <a:lstStyle>
            <a:lvl1pPr marL="0" indent="0" algn="ctr" defTabSz="0">
              <a:lnSpc>
                <a:spcPts val="1300"/>
              </a:lnSpc>
              <a:spcBef>
                <a:spcPts val="0"/>
              </a:spcBef>
              <a:buFontTx/>
              <a:buNone/>
              <a:defRPr lang="en-US" sz="1200" b="1" dirty="0">
                <a:solidFill>
                  <a:schemeClr val="bg1"/>
                </a:solidFill>
                <a:latin typeface="Arial" panose="020B0604020202020204" pitchFamily="34" charset="0"/>
                <a:ea typeface="+mj-ea"/>
                <a:cs typeface="Arial" panose="020B0604020202020204" pitchFamily="34" charset="0"/>
              </a:defRPr>
            </a:lvl1pPr>
          </a:lstStyle>
          <a:p>
            <a:pPr marL="0" lvl="0" indent="0" algn="ctr">
              <a:buNone/>
            </a:pPr>
            <a:r>
              <a:rPr lang="en-US" dirty="0"/>
              <a:t>Optional takeaway bar. White. Bold. 12 pt. Centered. Sentence case.</a:t>
            </a:r>
          </a:p>
        </p:txBody>
      </p:sp>
    </p:spTree>
    <p:extLst>
      <p:ext uri="{BB962C8B-B14F-4D97-AF65-F5344CB8AC3E}">
        <p14:creationId xmlns:p14="http://schemas.microsoft.com/office/powerpoint/2010/main" val="4231447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extLst>
    <p:ext uri="{DCECCB84-F9BA-43D5-87BE-67443E8EF086}">
      <p15:sldGuideLst xmlns:p15="http://schemas.microsoft.com/office/powerpoint/2012/main">
        <p15:guide id="1" orient="horz" pos="129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6D0A2A16-5474-4BA4-A22C-197C15DEB7CC}"/>
              </a:ext>
            </a:extLst>
          </p:cNvPr>
          <p:cNvGrpSpPr>
            <a:grpSpLocks/>
          </p:cNvGrpSpPr>
          <p:nvPr/>
        </p:nvGrpSpPr>
        <p:grpSpPr bwMode="auto">
          <a:xfrm>
            <a:off x="0" y="0"/>
            <a:ext cx="12192000" cy="3365500"/>
            <a:chOff x="0" y="0"/>
            <a:chExt cx="5760" cy="2120"/>
          </a:xfrm>
        </p:grpSpPr>
        <p:pic>
          <p:nvPicPr>
            <p:cNvPr id="5" name="Picture 3" descr="D:\FRONTPAGE THEMES\ARTSY\ARTBANNA.PNG">
              <a:extLst>
                <a:ext uri="{FF2B5EF4-FFF2-40B4-BE49-F238E27FC236}">
                  <a16:creationId xmlns:a16="http://schemas.microsoft.com/office/drawing/2014/main" id="{509AC1A6-BA86-4B99-9320-D4B3E2A9F0A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l="8125"/>
            <a:stretch>
              <a:fillRect/>
            </a:stretch>
          </p:blipFill>
          <p:spPr bwMode="invGray">
            <a:xfrm>
              <a:off x="0" y="0"/>
              <a:ext cx="5760"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P:\!Themes\Artsy\Arthsepa.gif">
              <a:extLst>
                <a:ext uri="{FF2B5EF4-FFF2-40B4-BE49-F238E27FC236}">
                  <a16:creationId xmlns:a16="http://schemas.microsoft.com/office/drawing/2014/main" id="{6414A4D7-9C75-456D-AA81-6CF77CC51E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688" y="2059"/>
              <a:ext cx="2832" cy="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317" name="Rectangle 5"/>
          <p:cNvSpPr>
            <a:spLocks noGrp="1" noChangeArrowheads="1"/>
          </p:cNvSpPr>
          <p:nvPr>
            <p:ph type="ctrTitle"/>
          </p:nvPr>
        </p:nvSpPr>
        <p:spPr>
          <a:xfrm>
            <a:off x="1320800" y="2278559"/>
            <a:ext cx="10363200" cy="769441"/>
          </a:xfrm>
        </p:spPr>
        <p:txBody>
          <a:bodyPr/>
          <a:lstStyle>
            <a:lvl1pPr algn="r">
              <a:defRPr/>
            </a:lvl1pPr>
          </a:lstStyle>
          <a:p>
            <a:pPr lvl="0"/>
            <a:r>
              <a:rPr lang="en-US" altLang="en-US" noProof="0"/>
              <a:t>Click to edit Master title style</a:t>
            </a:r>
          </a:p>
        </p:txBody>
      </p:sp>
      <p:sp>
        <p:nvSpPr>
          <p:cNvPr id="13318" name="Rectangle 6"/>
          <p:cNvSpPr>
            <a:spLocks noGrp="1" noChangeArrowheads="1"/>
          </p:cNvSpPr>
          <p:nvPr>
            <p:ph type="subTitle" idx="1"/>
          </p:nvPr>
        </p:nvSpPr>
        <p:spPr>
          <a:xfrm>
            <a:off x="3581400" y="3492500"/>
            <a:ext cx="8136467" cy="1752600"/>
          </a:xfrm>
        </p:spPr>
        <p:txBody>
          <a:bodyPr/>
          <a:lstStyle>
            <a:lvl1pPr marL="0" indent="0" algn="r">
              <a:buFont typeface="Wingdings" panose="05000000000000000000" pitchFamily="2" charset="2"/>
              <a:buNone/>
              <a:defRPr/>
            </a:lvl1pPr>
          </a:lstStyle>
          <a:p>
            <a:pPr lvl="0"/>
            <a:r>
              <a:rPr lang="en-US" altLang="en-US" noProof="0"/>
              <a:t>Click to edit Master subtitle style</a:t>
            </a:r>
          </a:p>
        </p:txBody>
      </p:sp>
      <p:sp>
        <p:nvSpPr>
          <p:cNvPr id="7" name="Rectangle 7">
            <a:extLst>
              <a:ext uri="{FF2B5EF4-FFF2-40B4-BE49-F238E27FC236}">
                <a16:creationId xmlns:a16="http://schemas.microsoft.com/office/drawing/2014/main" id="{0F2D4A5F-CB44-4992-A5F4-E8E01183BE2A}"/>
              </a:ext>
            </a:extLst>
          </p:cNvPr>
          <p:cNvSpPr>
            <a:spLocks noGrp="1" noChangeArrowheads="1"/>
          </p:cNvSpPr>
          <p:nvPr>
            <p:ph type="dt" sz="half" idx="10"/>
          </p:nvPr>
        </p:nvSpPr>
        <p:spPr>
          <a:xfrm>
            <a:off x="4478867" y="6343650"/>
            <a:ext cx="2540000" cy="457200"/>
          </a:xfrm>
        </p:spPr>
        <p:txBody>
          <a:bodyPr/>
          <a:lstStyle>
            <a:lvl1pPr>
              <a:defRPr/>
            </a:lvl1pPr>
          </a:lstStyle>
          <a:p>
            <a:pPr>
              <a:defRPr/>
            </a:pPr>
            <a:endParaRPr lang="en-US" altLang="en-US"/>
          </a:p>
        </p:txBody>
      </p:sp>
      <p:sp>
        <p:nvSpPr>
          <p:cNvPr id="8" name="Rectangle 8">
            <a:extLst>
              <a:ext uri="{FF2B5EF4-FFF2-40B4-BE49-F238E27FC236}">
                <a16:creationId xmlns:a16="http://schemas.microsoft.com/office/drawing/2014/main" id="{0E6D048E-AFFB-400D-8C61-37D5A6AA0A31}"/>
              </a:ext>
            </a:extLst>
          </p:cNvPr>
          <p:cNvSpPr>
            <a:spLocks noGrp="1" noChangeArrowheads="1"/>
          </p:cNvSpPr>
          <p:nvPr>
            <p:ph type="ftr" sz="quarter" idx="11"/>
          </p:nvPr>
        </p:nvSpPr>
        <p:spPr>
          <a:xfrm>
            <a:off x="8026400" y="6343650"/>
            <a:ext cx="3860800" cy="457200"/>
          </a:xfrm>
        </p:spPr>
        <p:txBody>
          <a:bodyPr/>
          <a:lstStyle>
            <a:lvl1pPr>
              <a:defRPr/>
            </a:lvl1pPr>
          </a:lstStyle>
          <a:p>
            <a:pPr>
              <a:defRPr/>
            </a:pPr>
            <a:endParaRPr lang="en-US" altLang="en-US"/>
          </a:p>
        </p:txBody>
      </p:sp>
      <p:sp>
        <p:nvSpPr>
          <p:cNvPr id="9" name="Rectangle 9">
            <a:extLst>
              <a:ext uri="{FF2B5EF4-FFF2-40B4-BE49-F238E27FC236}">
                <a16:creationId xmlns:a16="http://schemas.microsoft.com/office/drawing/2014/main" id="{BE34EE50-018B-4FE3-A726-45C2A8DC8FDC}"/>
              </a:ext>
            </a:extLst>
          </p:cNvPr>
          <p:cNvSpPr>
            <a:spLocks noGrp="1" noChangeArrowheads="1"/>
          </p:cNvSpPr>
          <p:nvPr>
            <p:ph type="sldNum" sz="quarter" idx="12"/>
          </p:nvPr>
        </p:nvSpPr>
        <p:spPr>
          <a:xfrm>
            <a:off x="167217" y="6361113"/>
            <a:ext cx="2540000" cy="457200"/>
          </a:xfrm>
        </p:spPr>
        <p:txBody>
          <a:bodyPr/>
          <a:lstStyle>
            <a:lvl1pPr>
              <a:defRPr/>
            </a:lvl1pPr>
          </a:lstStyle>
          <a:p>
            <a:fld id="{04150986-4AF2-4828-9556-502618D9AC51}" type="slidenum">
              <a:rPr lang="en-US" altLang="en-US"/>
              <a:pPr/>
              <a:t>‹#›</a:t>
            </a:fld>
            <a:endParaRPr lang="en-US" altLang="en-US"/>
          </a:p>
        </p:txBody>
      </p:sp>
    </p:spTree>
    <p:extLst>
      <p:ext uri="{BB962C8B-B14F-4D97-AF65-F5344CB8AC3E}">
        <p14:creationId xmlns:p14="http://schemas.microsoft.com/office/powerpoint/2010/main" val="13407693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7">
            <a:extLst>
              <a:ext uri="{FF2B5EF4-FFF2-40B4-BE49-F238E27FC236}">
                <a16:creationId xmlns:a16="http://schemas.microsoft.com/office/drawing/2014/main" id="{FE1E64DA-6464-4718-918E-D583F19A2362}"/>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8">
            <a:extLst>
              <a:ext uri="{FF2B5EF4-FFF2-40B4-BE49-F238E27FC236}">
                <a16:creationId xmlns:a16="http://schemas.microsoft.com/office/drawing/2014/main" id="{81F283D3-7E15-42EF-925C-7E7F4969DD8F}"/>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9">
            <a:extLst>
              <a:ext uri="{FF2B5EF4-FFF2-40B4-BE49-F238E27FC236}">
                <a16:creationId xmlns:a16="http://schemas.microsoft.com/office/drawing/2014/main" id="{E98F1996-9603-4394-BD6A-A17D557C488C}"/>
              </a:ext>
            </a:extLst>
          </p:cNvPr>
          <p:cNvSpPr>
            <a:spLocks noGrp="1" noChangeArrowheads="1"/>
          </p:cNvSpPr>
          <p:nvPr>
            <p:ph type="sldNum" sz="quarter" idx="12"/>
          </p:nvPr>
        </p:nvSpPr>
        <p:spPr>
          <a:ln/>
        </p:spPr>
        <p:txBody>
          <a:bodyPr/>
          <a:lstStyle>
            <a:lvl1pPr>
              <a:defRPr/>
            </a:lvl1pPr>
          </a:lstStyle>
          <a:p>
            <a:fld id="{ED95E8CF-768E-426B-B3D1-E3674B0D6F4F}" type="slidenum">
              <a:rPr lang="en-US" altLang="en-US"/>
              <a:pPr/>
              <a:t>‹#›</a:t>
            </a:fld>
            <a:endParaRPr lang="en-US" altLang="en-US"/>
          </a:p>
        </p:txBody>
      </p:sp>
    </p:spTree>
    <p:extLst>
      <p:ext uri="{BB962C8B-B14F-4D97-AF65-F5344CB8AC3E}">
        <p14:creationId xmlns:p14="http://schemas.microsoft.com/office/powerpoint/2010/main" val="36250508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3546813"/>
            <a:ext cx="10515600" cy="1015663"/>
          </a:xfrm>
        </p:spPr>
        <p:txBody>
          <a:bodyPr/>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7">
            <a:extLst>
              <a:ext uri="{FF2B5EF4-FFF2-40B4-BE49-F238E27FC236}">
                <a16:creationId xmlns:a16="http://schemas.microsoft.com/office/drawing/2014/main" id="{EDD0DB4E-4A68-4E3A-855D-E26C464B00F3}"/>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8">
            <a:extLst>
              <a:ext uri="{FF2B5EF4-FFF2-40B4-BE49-F238E27FC236}">
                <a16:creationId xmlns:a16="http://schemas.microsoft.com/office/drawing/2014/main" id="{061E69E4-06C1-412A-B2FE-38FA22362028}"/>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9">
            <a:extLst>
              <a:ext uri="{FF2B5EF4-FFF2-40B4-BE49-F238E27FC236}">
                <a16:creationId xmlns:a16="http://schemas.microsoft.com/office/drawing/2014/main" id="{9794E0C4-91DC-488A-869C-18A0AC406E54}"/>
              </a:ext>
            </a:extLst>
          </p:cNvPr>
          <p:cNvSpPr>
            <a:spLocks noGrp="1" noChangeArrowheads="1"/>
          </p:cNvSpPr>
          <p:nvPr>
            <p:ph type="sldNum" sz="quarter" idx="12"/>
          </p:nvPr>
        </p:nvSpPr>
        <p:spPr>
          <a:ln/>
        </p:spPr>
        <p:txBody>
          <a:bodyPr/>
          <a:lstStyle>
            <a:lvl1pPr>
              <a:defRPr/>
            </a:lvl1pPr>
          </a:lstStyle>
          <a:p>
            <a:fld id="{351920ED-F3F7-49FC-A805-66D4609CC25A}" type="slidenum">
              <a:rPr lang="en-US" altLang="en-US"/>
              <a:pPr/>
              <a:t>‹#›</a:t>
            </a:fld>
            <a:endParaRPr lang="en-US" altLang="en-US"/>
          </a:p>
        </p:txBody>
      </p:sp>
    </p:spTree>
    <p:extLst>
      <p:ext uri="{BB962C8B-B14F-4D97-AF65-F5344CB8AC3E}">
        <p14:creationId xmlns:p14="http://schemas.microsoft.com/office/powerpoint/2010/main" val="19035129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38151" y="1941513"/>
            <a:ext cx="5369983"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11334" y="1941513"/>
            <a:ext cx="53721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7">
            <a:extLst>
              <a:ext uri="{FF2B5EF4-FFF2-40B4-BE49-F238E27FC236}">
                <a16:creationId xmlns:a16="http://schemas.microsoft.com/office/drawing/2014/main" id="{85E9BCC2-B5E2-4645-AA13-C26CF9931BA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8">
            <a:extLst>
              <a:ext uri="{FF2B5EF4-FFF2-40B4-BE49-F238E27FC236}">
                <a16:creationId xmlns:a16="http://schemas.microsoft.com/office/drawing/2014/main" id="{D88672C1-991F-463B-9EF3-BD064672B4AD}"/>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9">
            <a:extLst>
              <a:ext uri="{FF2B5EF4-FFF2-40B4-BE49-F238E27FC236}">
                <a16:creationId xmlns:a16="http://schemas.microsoft.com/office/drawing/2014/main" id="{7CD0DF72-B893-40A2-AAB1-E0DD1985FB33}"/>
              </a:ext>
            </a:extLst>
          </p:cNvPr>
          <p:cNvSpPr>
            <a:spLocks noGrp="1" noChangeArrowheads="1"/>
          </p:cNvSpPr>
          <p:nvPr>
            <p:ph type="sldNum" sz="quarter" idx="12"/>
          </p:nvPr>
        </p:nvSpPr>
        <p:spPr>
          <a:ln/>
        </p:spPr>
        <p:txBody>
          <a:bodyPr/>
          <a:lstStyle>
            <a:lvl1pPr>
              <a:defRPr/>
            </a:lvl1pPr>
          </a:lstStyle>
          <a:p>
            <a:fld id="{A78E8EDF-0ECB-45C6-AFAA-12DDCA50A708}" type="slidenum">
              <a:rPr lang="en-US" altLang="en-US"/>
              <a:pPr/>
              <a:t>‹#›</a:t>
            </a:fld>
            <a:endParaRPr lang="en-US" altLang="en-US"/>
          </a:p>
        </p:txBody>
      </p:sp>
    </p:spTree>
    <p:extLst>
      <p:ext uri="{BB962C8B-B14F-4D97-AF65-F5344CB8AC3E}">
        <p14:creationId xmlns:p14="http://schemas.microsoft.com/office/powerpoint/2010/main" val="6206534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921248"/>
            <a:ext cx="10515600" cy="769441"/>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7">
            <a:extLst>
              <a:ext uri="{FF2B5EF4-FFF2-40B4-BE49-F238E27FC236}">
                <a16:creationId xmlns:a16="http://schemas.microsoft.com/office/drawing/2014/main" id="{9FDC405F-B5F7-4A5E-A871-5B96E3788C6B}"/>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8">
            <a:extLst>
              <a:ext uri="{FF2B5EF4-FFF2-40B4-BE49-F238E27FC236}">
                <a16:creationId xmlns:a16="http://schemas.microsoft.com/office/drawing/2014/main" id="{B0793B8D-777A-40AE-89B2-6C33783D516F}"/>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9">
            <a:extLst>
              <a:ext uri="{FF2B5EF4-FFF2-40B4-BE49-F238E27FC236}">
                <a16:creationId xmlns:a16="http://schemas.microsoft.com/office/drawing/2014/main" id="{D68A20FE-C5A4-4B28-8588-91A3C9549CB5}"/>
              </a:ext>
            </a:extLst>
          </p:cNvPr>
          <p:cNvSpPr>
            <a:spLocks noGrp="1" noChangeArrowheads="1"/>
          </p:cNvSpPr>
          <p:nvPr>
            <p:ph type="sldNum" sz="quarter" idx="12"/>
          </p:nvPr>
        </p:nvSpPr>
        <p:spPr>
          <a:ln/>
        </p:spPr>
        <p:txBody>
          <a:bodyPr/>
          <a:lstStyle>
            <a:lvl1pPr>
              <a:defRPr/>
            </a:lvl1pPr>
          </a:lstStyle>
          <a:p>
            <a:fld id="{D8876346-5EE2-4909-9B61-9A264E81BFAA}" type="slidenum">
              <a:rPr lang="en-US" altLang="en-US"/>
              <a:pPr/>
              <a:t>‹#›</a:t>
            </a:fld>
            <a:endParaRPr lang="en-US" altLang="en-US"/>
          </a:p>
        </p:txBody>
      </p:sp>
    </p:spTree>
    <p:extLst>
      <p:ext uri="{BB962C8B-B14F-4D97-AF65-F5344CB8AC3E}">
        <p14:creationId xmlns:p14="http://schemas.microsoft.com/office/powerpoint/2010/main" val="27954765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7">
            <a:extLst>
              <a:ext uri="{FF2B5EF4-FFF2-40B4-BE49-F238E27FC236}">
                <a16:creationId xmlns:a16="http://schemas.microsoft.com/office/drawing/2014/main" id="{F2EE4E01-15C1-4553-A8B4-D9B8782F8BB8}"/>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8">
            <a:extLst>
              <a:ext uri="{FF2B5EF4-FFF2-40B4-BE49-F238E27FC236}">
                <a16:creationId xmlns:a16="http://schemas.microsoft.com/office/drawing/2014/main" id="{EDE561DD-39B1-492E-B734-5F07BCF83722}"/>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9">
            <a:extLst>
              <a:ext uri="{FF2B5EF4-FFF2-40B4-BE49-F238E27FC236}">
                <a16:creationId xmlns:a16="http://schemas.microsoft.com/office/drawing/2014/main" id="{A9BBAD56-71A4-4AFD-9902-992DD629E7A5}"/>
              </a:ext>
            </a:extLst>
          </p:cNvPr>
          <p:cNvSpPr>
            <a:spLocks noGrp="1" noChangeArrowheads="1"/>
          </p:cNvSpPr>
          <p:nvPr>
            <p:ph type="sldNum" sz="quarter" idx="12"/>
          </p:nvPr>
        </p:nvSpPr>
        <p:spPr>
          <a:ln/>
        </p:spPr>
        <p:txBody>
          <a:bodyPr/>
          <a:lstStyle>
            <a:lvl1pPr>
              <a:defRPr/>
            </a:lvl1pPr>
          </a:lstStyle>
          <a:p>
            <a:fld id="{65C5AE6F-6150-4FF9-9EDB-268B96EA98AE}" type="slidenum">
              <a:rPr lang="en-US" altLang="en-US"/>
              <a:pPr/>
              <a:t>‹#›</a:t>
            </a:fld>
            <a:endParaRPr lang="en-US" altLang="en-US"/>
          </a:p>
        </p:txBody>
      </p:sp>
    </p:spTree>
    <p:extLst>
      <p:ext uri="{BB962C8B-B14F-4D97-AF65-F5344CB8AC3E}">
        <p14:creationId xmlns:p14="http://schemas.microsoft.com/office/powerpoint/2010/main" val="4744545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9B52DE49-95FA-478A-8A7A-9776210F0528}"/>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8">
            <a:extLst>
              <a:ext uri="{FF2B5EF4-FFF2-40B4-BE49-F238E27FC236}">
                <a16:creationId xmlns:a16="http://schemas.microsoft.com/office/drawing/2014/main" id="{0F1C419D-233D-4321-8A6B-DAE7580E3287}"/>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9">
            <a:extLst>
              <a:ext uri="{FF2B5EF4-FFF2-40B4-BE49-F238E27FC236}">
                <a16:creationId xmlns:a16="http://schemas.microsoft.com/office/drawing/2014/main" id="{E6CCB96B-9C49-4F63-866F-042977058857}"/>
              </a:ext>
            </a:extLst>
          </p:cNvPr>
          <p:cNvSpPr>
            <a:spLocks noGrp="1" noChangeArrowheads="1"/>
          </p:cNvSpPr>
          <p:nvPr>
            <p:ph type="sldNum" sz="quarter" idx="12"/>
          </p:nvPr>
        </p:nvSpPr>
        <p:spPr>
          <a:ln/>
        </p:spPr>
        <p:txBody>
          <a:bodyPr/>
          <a:lstStyle>
            <a:lvl1pPr>
              <a:defRPr/>
            </a:lvl1pPr>
          </a:lstStyle>
          <a:p>
            <a:fld id="{D1790240-FB60-4485-AE87-D8DE9F9B0472}" type="slidenum">
              <a:rPr lang="en-US" altLang="en-US"/>
              <a:pPr/>
              <a:t>‹#›</a:t>
            </a:fld>
            <a:endParaRPr lang="en-US" altLang="en-US"/>
          </a:p>
        </p:txBody>
      </p:sp>
    </p:spTree>
    <p:extLst>
      <p:ext uri="{BB962C8B-B14F-4D97-AF65-F5344CB8AC3E}">
        <p14:creationId xmlns:p14="http://schemas.microsoft.com/office/powerpoint/2010/main" val="9549507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980182"/>
            <a:ext cx="3932767" cy="1077218"/>
          </a:xfrm>
        </p:spPr>
        <p:txBody>
          <a:bodyPr/>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7">
            <a:extLst>
              <a:ext uri="{FF2B5EF4-FFF2-40B4-BE49-F238E27FC236}">
                <a16:creationId xmlns:a16="http://schemas.microsoft.com/office/drawing/2014/main" id="{21213D6A-E244-443F-970E-5702BA7AABC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8">
            <a:extLst>
              <a:ext uri="{FF2B5EF4-FFF2-40B4-BE49-F238E27FC236}">
                <a16:creationId xmlns:a16="http://schemas.microsoft.com/office/drawing/2014/main" id="{8099451A-4790-4D0F-B80B-F6FFF2B2263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9">
            <a:extLst>
              <a:ext uri="{FF2B5EF4-FFF2-40B4-BE49-F238E27FC236}">
                <a16:creationId xmlns:a16="http://schemas.microsoft.com/office/drawing/2014/main" id="{3006783F-2E15-4A22-A3AD-13F045D7C19F}"/>
              </a:ext>
            </a:extLst>
          </p:cNvPr>
          <p:cNvSpPr>
            <a:spLocks noGrp="1" noChangeArrowheads="1"/>
          </p:cNvSpPr>
          <p:nvPr>
            <p:ph type="sldNum" sz="quarter" idx="12"/>
          </p:nvPr>
        </p:nvSpPr>
        <p:spPr>
          <a:ln/>
        </p:spPr>
        <p:txBody>
          <a:bodyPr/>
          <a:lstStyle>
            <a:lvl1pPr>
              <a:defRPr/>
            </a:lvl1pPr>
          </a:lstStyle>
          <a:p>
            <a:fld id="{BD5029CA-F860-4756-AA7A-F51D2E846B59}" type="slidenum">
              <a:rPr lang="en-US" altLang="en-US"/>
              <a:pPr/>
              <a:t>‹#›</a:t>
            </a:fld>
            <a:endParaRPr lang="en-US" altLang="en-US"/>
          </a:p>
        </p:txBody>
      </p:sp>
    </p:spTree>
    <p:extLst>
      <p:ext uri="{BB962C8B-B14F-4D97-AF65-F5344CB8AC3E}">
        <p14:creationId xmlns:p14="http://schemas.microsoft.com/office/powerpoint/2010/main" val="268348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980182"/>
            <a:ext cx="3932767" cy="1077218"/>
          </a:xfrm>
        </p:spPr>
        <p:txBody>
          <a:bodyPr/>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7">
            <a:extLst>
              <a:ext uri="{FF2B5EF4-FFF2-40B4-BE49-F238E27FC236}">
                <a16:creationId xmlns:a16="http://schemas.microsoft.com/office/drawing/2014/main" id="{7853E703-718A-43F4-B8D9-37BFC5377C50}"/>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8">
            <a:extLst>
              <a:ext uri="{FF2B5EF4-FFF2-40B4-BE49-F238E27FC236}">
                <a16:creationId xmlns:a16="http://schemas.microsoft.com/office/drawing/2014/main" id="{EA286605-49BD-4D4C-96FE-B79B68CD5A69}"/>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9">
            <a:extLst>
              <a:ext uri="{FF2B5EF4-FFF2-40B4-BE49-F238E27FC236}">
                <a16:creationId xmlns:a16="http://schemas.microsoft.com/office/drawing/2014/main" id="{668B4CEC-5D3C-4EFE-965D-0CADB507F794}"/>
              </a:ext>
            </a:extLst>
          </p:cNvPr>
          <p:cNvSpPr>
            <a:spLocks noGrp="1" noChangeArrowheads="1"/>
          </p:cNvSpPr>
          <p:nvPr>
            <p:ph type="sldNum" sz="quarter" idx="12"/>
          </p:nvPr>
        </p:nvSpPr>
        <p:spPr>
          <a:ln/>
        </p:spPr>
        <p:txBody>
          <a:bodyPr/>
          <a:lstStyle>
            <a:lvl1pPr>
              <a:defRPr/>
            </a:lvl1pPr>
          </a:lstStyle>
          <a:p>
            <a:fld id="{9C7ADBCF-3A62-47C8-821D-6D101633748A}" type="slidenum">
              <a:rPr lang="en-US" altLang="en-US"/>
              <a:pPr/>
              <a:t>‹#›</a:t>
            </a:fld>
            <a:endParaRPr lang="en-US" altLang="en-US"/>
          </a:p>
        </p:txBody>
      </p:sp>
    </p:spTree>
    <p:extLst>
      <p:ext uri="{BB962C8B-B14F-4D97-AF65-F5344CB8AC3E}">
        <p14:creationId xmlns:p14="http://schemas.microsoft.com/office/powerpoint/2010/main" val="40887749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7">
            <a:extLst>
              <a:ext uri="{FF2B5EF4-FFF2-40B4-BE49-F238E27FC236}">
                <a16:creationId xmlns:a16="http://schemas.microsoft.com/office/drawing/2014/main" id="{846119EE-4D5C-46D1-B6E2-504F882F4103}"/>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8">
            <a:extLst>
              <a:ext uri="{FF2B5EF4-FFF2-40B4-BE49-F238E27FC236}">
                <a16:creationId xmlns:a16="http://schemas.microsoft.com/office/drawing/2014/main" id="{28971AAA-FD81-47CE-A6A7-BCE4E27F0829}"/>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9">
            <a:extLst>
              <a:ext uri="{FF2B5EF4-FFF2-40B4-BE49-F238E27FC236}">
                <a16:creationId xmlns:a16="http://schemas.microsoft.com/office/drawing/2014/main" id="{636A2A14-CF79-408F-8586-5343B1B88264}"/>
              </a:ext>
            </a:extLst>
          </p:cNvPr>
          <p:cNvSpPr>
            <a:spLocks noGrp="1" noChangeArrowheads="1"/>
          </p:cNvSpPr>
          <p:nvPr>
            <p:ph type="sldNum" sz="quarter" idx="12"/>
          </p:nvPr>
        </p:nvSpPr>
        <p:spPr>
          <a:ln/>
        </p:spPr>
        <p:txBody>
          <a:bodyPr/>
          <a:lstStyle>
            <a:lvl1pPr>
              <a:defRPr/>
            </a:lvl1pPr>
          </a:lstStyle>
          <a:p>
            <a:fld id="{FD70F0DC-BCDC-40CD-BACE-6D6014DBAB10}" type="slidenum">
              <a:rPr lang="en-US" altLang="en-US"/>
              <a:pPr/>
              <a:t>‹#›</a:t>
            </a:fld>
            <a:endParaRPr lang="en-US" altLang="en-US"/>
          </a:p>
        </p:txBody>
      </p:sp>
    </p:spTree>
    <p:extLst>
      <p:ext uri="{BB962C8B-B14F-4D97-AF65-F5344CB8AC3E}">
        <p14:creationId xmlns:p14="http://schemas.microsoft.com/office/powerpoint/2010/main" val="18586001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61451" y="722313"/>
            <a:ext cx="1538883" cy="5334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23334" y="722313"/>
            <a:ext cx="8434917" cy="5334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7">
            <a:extLst>
              <a:ext uri="{FF2B5EF4-FFF2-40B4-BE49-F238E27FC236}">
                <a16:creationId xmlns:a16="http://schemas.microsoft.com/office/drawing/2014/main" id="{D58E5762-FFC5-4485-B630-2E9BDABA9ACA}"/>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8">
            <a:extLst>
              <a:ext uri="{FF2B5EF4-FFF2-40B4-BE49-F238E27FC236}">
                <a16:creationId xmlns:a16="http://schemas.microsoft.com/office/drawing/2014/main" id="{0C4C301A-642F-4552-B95E-709B23500AD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9">
            <a:extLst>
              <a:ext uri="{FF2B5EF4-FFF2-40B4-BE49-F238E27FC236}">
                <a16:creationId xmlns:a16="http://schemas.microsoft.com/office/drawing/2014/main" id="{E04AD7A4-DA74-4C78-AD9A-1E0938FD810F}"/>
              </a:ext>
            </a:extLst>
          </p:cNvPr>
          <p:cNvSpPr>
            <a:spLocks noGrp="1" noChangeArrowheads="1"/>
          </p:cNvSpPr>
          <p:nvPr>
            <p:ph type="sldNum" sz="quarter" idx="12"/>
          </p:nvPr>
        </p:nvSpPr>
        <p:spPr>
          <a:ln/>
        </p:spPr>
        <p:txBody>
          <a:bodyPr/>
          <a:lstStyle>
            <a:lvl1pPr>
              <a:defRPr/>
            </a:lvl1pPr>
          </a:lstStyle>
          <a:p>
            <a:fld id="{C76AE720-98E2-4949-9D79-AD4F764C1933}" type="slidenum">
              <a:rPr lang="en-US" altLang="en-US"/>
              <a:pPr/>
              <a:t>‹#›</a:t>
            </a:fld>
            <a:endParaRPr lang="en-US" altLang="en-US"/>
          </a:p>
        </p:txBody>
      </p:sp>
    </p:spTree>
    <p:extLst>
      <p:ext uri="{BB962C8B-B14F-4D97-AF65-F5344CB8AC3E}">
        <p14:creationId xmlns:p14="http://schemas.microsoft.com/office/powerpoint/2010/main" val="2086034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952BFD-D607-6845-9C7B-1C8D3B4EE760}"/>
              </a:ext>
            </a:extLst>
          </p:cNvPr>
          <p:cNvSpPr>
            <a:spLocks noGrp="1"/>
          </p:cNvSpPr>
          <p:nvPr>
            <p:ph type="title"/>
          </p:nvPr>
        </p:nvSpPr>
        <p:spPr>
          <a:xfrm>
            <a:off x="565149" y="1204721"/>
            <a:ext cx="8267296" cy="144655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EEBB52FF-3B04-8245-BF0B-89C9E293362A}"/>
              </a:ext>
            </a:extLst>
          </p:cNvPr>
          <p:cNvSpPr>
            <a:spLocks noGrp="1"/>
          </p:cNvSpPr>
          <p:nvPr>
            <p:ph type="body" idx="1"/>
          </p:nvPr>
        </p:nvSpPr>
        <p:spPr>
          <a:xfrm>
            <a:off x="565150" y="2691638"/>
            <a:ext cx="8267296" cy="318858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DA99BFE-CBDD-C344-A21E-44A52F11B662}"/>
              </a:ext>
            </a:extLst>
          </p:cNvPr>
          <p:cNvSpPr>
            <a:spLocks noGrp="1"/>
          </p:cNvSpPr>
          <p:nvPr>
            <p:ph type="dt" sz="half" idx="2"/>
          </p:nvPr>
        </p:nvSpPr>
        <p:spPr>
          <a:xfrm>
            <a:off x="565149" y="5949696"/>
            <a:ext cx="4114800" cy="365125"/>
          </a:xfrm>
          <a:prstGeom prst="rect">
            <a:avLst/>
          </a:prstGeom>
        </p:spPr>
        <p:txBody>
          <a:bodyPr vert="horz" lIns="91440" tIns="45720" rIns="91440" bIns="45720" rtlCol="0" anchor="ctr" anchorCtr="0"/>
          <a:lstStyle>
            <a:lvl1pPr algn="l">
              <a:defRPr lang="en-US" sz="1050" smtClean="0">
                <a:latin typeface="+mn-lt"/>
              </a:defRPr>
            </a:lvl1pPr>
          </a:lstStyle>
          <a:p>
            <a:fld id="{73C3BD54-29B9-3D42-B178-776ED395AA85}" type="datetimeFigureOut">
              <a:rPr lang="en-US" smtClean="0"/>
              <a:pPr/>
              <a:t>12/2/2022</a:t>
            </a:fld>
            <a:endParaRPr lang="en-US" dirty="0"/>
          </a:p>
        </p:txBody>
      </p:sp>
      <p:sp>
        <p:nvSpPr>
          <p:cNvPr id="5" name="Footer Placeholder 4">
            <a:extLst>
              <a:ext uri="{FF2B5EF4-FFF2-40B4-BE49-F238E27FC236}">
                <a16:creationId xmlns:a16="http://schemas.microsoft.com/office/drawing/2014/main" id="{BDC371C0-3DCE-0743-946F-C7540DD7895F}"/>
              </a:ext>
            </a:extLst>
          </p:cNvPr>
          <p:cNvSpPr>
            <a:spLocks noGrp="1"/>
          </p:cNvSpPr>
          <p:nvPr>
            <p:ph type="ftr" sz="quarter" idx="3"/>
          </p:nvPr>
        </p:nvSpPr>
        <p:spPr>
          <a:xfrm>
            <a:off x="565150" y="543179"/>
            <a:ext cx="4114800" cy="246888"/>
          </a:xfrm>
          <a:prstGeom prst="rect">
            <a:avLst/>
          </a:prstGeom>
        </p:spPr>
        <p:txBody>
          <a:bodyPr vert="horz" lIns="91440" tIns="45720" rIns="91440" bIns="45720" rtlCol="0" anchor="ctr" anchorCtr="0"/>
          <a:lstStyle>
            <a:lvl1pPr algn="l">
              <a:defRPr lang="en-US" sz="1050">
                <a:latin typeface="+mn-lt"/>
              </a:defRPr>
            </a:lvl1pPr>
          </a:lstStyle>
          <a:p>
            <a:endParaRPr lang="en-US" dirty="0"/>
          </a:p>
        </p:txBody>
      </p:sp>
      <p:sp>
        <p:nvSpPr>
          <p:cNvPr id="6" name="Slide Number Placeholder 5">
            <a:extLst>
              <a:ext uri="{FF2B5EF4-FFF2-40B4-BE49-F238E27FC236}">
                <a16:creationId xmlns:a16="http://schemas.microsoft.com/office/drawing/2014/main" id="{E6E32ADB-4517-194F-8B4B-A9D26B3C02E3}"/>
              </a:ext>
            </a:extLst>
          </p:cNvPr>
          <p:cNvSpPr>
            <a:spLocks noGrp="1"/>
          </p:cNvSpPr>
          <p:nvPr>
            <p:ph type="sldNum" sz="quarter" idx="4"/>
          </p:nvPr>
        </p:nvSpPr>
        <p:spPr>
          <a:xfrm>
            <a:off x="10813024" y="511175"/>
            <a:ext cx="914400" cy="310896"/>
          </a:xfrm>
          <a:prstGeom prst="rect">
            <a:avLst/>
          </a:prstGeom>
        </p:spPr>
        <p:txBody>
          <a:bodyPr vert="horz" lIns="91440" tIns="45720" rIns="91440" bIns="45720" rtlCol="0" anchor="ctr"/>
          <a:lstStyle>
            <a:lvl1pPr algn="r">
              <a:defRPr sz="1400" b="0" i="0">
                <a:solidFill>
                  <a:schemeClr val="tx1"/>
                </a:solidFill>
                <a:latin typeface="+mn-lt"/>
              </a:defRPr>
            </a:lvl1pPr>
          </a:lstStyle>
          <a:p>
            <a:fld id="{86BB3423-611C-6944-BA94-F2572F362413}" type="slidenum">
              <a:rPr lang="en-US" smtClean="0"/>
              <a:pPr/>
              <a:t>‹#›</a:t>
            </a:fld>
            <a:endParaRPr lang="en-US"/>
          </a:p>
        </p:txBody>
      </p:sp>
    </p:spTree>
    <p:extLst>
      <p:ext uri="{BB962C8B-B14F-4D97-AF65-F5344CB8AC3E}">
        <p14:creationId xmlns:p14="http://schemas.microsoft.com/office/powerpoint/2010/main" val="3837464756"/>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16" r:id="rId6"/>
    <p:sldLayoutId id="2147483712" r:id="rId7"/>
    <p:sldLayoutId id="2147483713" r:id="rId8"/>
    <p:sldLayoutId id="2147483714" r:id="rId9"/>
    <p:sldLayoutId id="2147483715" r:id="rId10"/>
    <p:sldLayoutId id="2147483717" r:id="rId11"/>
    <p:sldLayoutId id="2147483736" r:id="rId12"/>
  </p:sldLayoutIdLst>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System Font Regular"/>
        <a:buChar char="–"/>
        <a:defRPr sz="2400" b="0" i="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System Font Regular"/>
        <a:buChar char="–"/>
        <a:defRPr sz="2000" b="0" i="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System Font Regular"/>
        <a:buChar char="–"/>
        <a:defRPr sz="1800" b="0" i="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System Font Regular"/>
        <a:buChar char="–"/>
        <a:defRPr sz="1600" b="0" i="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System Font Regular"/>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E72B8601-FF9E-47BF-A9CA-19F5308D498C}"/>
              </a:ext>
            </a:extLst>
          </p:cNvPr>
          <p:cNvGrpSpPr>
            <a:grpSpLocks/>
          </p:cNvGrpSpPr>
          <p:nvPr/>
        </p:nvGrpSpPr>
        <p:grpSpPr bwMode="auto">
          <a:xfrm>
            <a:off x="-10584" y="1636713"/>
            <a:ext cx="12198351" cy="4618037"/>
            <a:chOff x="-5" y="1031"/>
            <a:chExt cx="5763" cy="2909"/>
          </a:xfrm>
        </p:grpSpPr>
        <p:pic>
          <p:nvPicPr>
            <p:cNvPr id="1032" name="Picture 3" descr="D:\FRONTPAGE THEMES\ARTSY\ARTHSEPA.PNG">
              <a:extLst>
                <a:ext uri="{FF2B5EF4-FFF2-40B4-BE49-F238E27FC236}">
                  <a16:creationId xmlns:a16="http://schemas.microsoft.com/office/drawing/2014/main" id="{4235FC39-CCE2-45D9-A8FC-368B93E7215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gray">
            <a:xfrm>
              <a:off x="3778" y="3893"/>
              <a:ext cx="1980" cy="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4" descr="P:\!Themes\Artsy\Arthsepa.gif">
              <a:extLst>
                <a:ext uri="{FF2B5EF4-FFF2-40B4-BE49-F238E27FC236}">
                  <a16:creationId xmlns:a16="http://schemas.microsoft.com/office/drawing/2014/main" id="{D20BCB20-C9A0-49BB-BE9D-1D259784DE9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 y="1031"/>
              <a:ext cx="2832" cy="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27" name="Rectangle 5">
            <a:extLst>
              <a:ext uri="{FF2B5EF4-FFF2-40B4-BE49-F238E27FC236}">
                <a16:creationId xmlns:a16="http://schemas.microsoft.com/office/drawing/2014/main" id="{FBF1B027-4CAE-454E-8AD7-02DCF2FA7E59}"/>
              </a:ext>
            </a:extLst>
          </p:cNvPr>
          <p:cNvSpPr>
            <a:spLocks noGrp="1" noChangeArrowheads="1"/>
          </p:cNvSpPr>
          <p:nvPr>
            <p:ph type="title"/>
          </p:nvPr>
        </p:nvSpPr>
        <p:spPr bwMode="auto">
          <a:xfrm>
            <a:off x="423333" y="722313"/>
            <a:ext cx="11516784"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spAutoFit/>
          </a:bodyPr>
          <a:lstStyle/>
          <a:p>
            <a:pPr lvl="0"/>
            <a:r>
              <a:rPr lang="en-US" altLang="en-US"/>
              <a:t>Click to edit Master title style</a:t>
            </a:r>
          </a:p>
        </p:txBody>
      </p:sp>
      <p:sp>
        <p:nvSpPr>
          <p:cNvPr id="1028" name="Rectangle 6">
            <a:extLst>
              <a:ext uri="{FF2B5EF4-FFF2-40B4-BE49-F238E27FC236}">
                <a16:creationId xmlns:a16="http://schemas.microsoft.com/office/drawing/2014/main" id="{D037AE2C-7048-4123-99D9-F52E904BD397}"/>
              </a:ext>
            </a:extLst>
          </p:cNvPr>
          <p:cNvSpPr>
            <a:spLocks noGrp="1" noChangeArrowheads="1"/>
          </p:cNvSpPr>
          <p:nvPr>
            <p:ph type="body" idx="1"/>
          </p:nvPr>
        </p:nvSpPr>
        <p:spPr bwMode="auto">
          <a:xfrm>
            <a:off x="438151" y="1941513"/>
            <a:ext cx="10945283"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2295" name="Rectangle 7">
            <a:extLst>
              <a:ext uri="{FF2B5EF4-FFF2-40B4-BE49-F238E27FC236}">
                <a16:creationId xmlns:a16="http://schemas.microsoft.com/office/drawing/2014/main" id="{87FEEE42-7AFD-4C72-9170-5ABB8E558D81}"/>
              </a:ext>
            </a:extLst>
          </p:cNvPr>
          <p:cNvSpPr>
            <a:spLocks noGrp="1" noChangeArrowheads="1"/>
          </p:cNvSpPr>
          <p:nvPr>
            <p:ph type="dt" sz="half" idx="2"/>
          </p:nvPr>
        </p:nvSpPr>
        <p:spPr bwMode="auto">
          <a:xfrm>
            <a:off x="4578351" y="6343650"/>
            <a:ext cx="25400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400">
                <a:latin typeface="+mn-lt"/>
                <a:ea typeface="+mn-ea"/>
                <a:cs typeface="Times New Roman" panose="02020603050405020304" pitchFamily="18" charset="0"/>
              </a:defRPr>
            </a:lvl1pPr>
          </a:lstStyle>
          <a:p>
            <a:pPr>
              <a:defRPr/>
            </a:pPr>
            <a:endParaRPr lang="en-US" altLang="en-US"/>
          </a:p>
        </p:txBody>
      </p:sp>
      <p:sp>
        <p:nvSpPr>
          <p:cNvPr id="12296" name="Rectangle 8">
            <a:extLst>
              <a:ext uri="{FF2B5EF4-FFF2-40B4-BE49-F238E27FC236}">
                <a16:creationId xmlns:a16="http://schemas.microsoft.com/office/drawing/2014/main" id="{4CD65109-3139-4AAF-86B4-A6DEEE0F5B84}"/>
              </a:ext>
            </a:extLst>
          </p:cNvPr>
          <p:cNvSpPr>
            <a:spLocks noGrp="1" noChangeArrowheads="1"/>
          </p:cNvSpPr>
          <p:nvPr>
            <p:ph type="ftr" sz="quarter" idx="3"/>
          </p:nvPr>
        </p:nvSpPr>
        <p:spPr bwMode="auto">
          <a:xfrm>
            <a:off x="8144933" y="6343650"/>
            <a:ext cx="3860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400">
                <a:latin typeface="+mn-lt"/>
                <a:ea typeface="+mn-ea"/>
                <a:cs typeface="Times New Roman" panose="02020603050405020304" pitchFamily="18" charset="0"/>
              </a:defRPr>
            </a:lvl1pPr>
          </a:lstStyle>
          <a:p>
            <a:pPr>
              <a:defRPr/>
            </a:pPr>
            <a:endParaRPr lang="en-US" altLang="en-US"/>
          </a:p>
        </p:txBody>
      </p:sp>
      <p:sp>
        <p:nvSpPr>
          <p:cNvPr id="12297" name="Rectangle 9">
            <a:extLst>
              <a:ext uri="{FF2B5EF4-FFF2-40B4-BE49-F238E27FC236}">
                <a16:creationId xmlns:a16="http://schemas.microsoft.com/office/drawing/2014/main" id="{171AF31E-D979-49C9-858E-413D399DED39}"/>
              </a:ext>
            </a:extLst>
          </p:cNvPr>
          <p:cNvSpPr>
            <a:spLocks noGrp="1" noChangeArrowheads="1"/>
          </p:cNvSpPr>
          <p:nvPr>
            <p:ph type="sldNum" sz="quarter" idx="4"/>
          </p:nvPr>
        </p:nvSpPr>
        <p:spPr bwMode="auto">
          <a:xfrm>
            <a:off x="194733" y="6361113"/>
            <a:ext cx="25400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a:latin typeface="Arial" panose="020B0604020202020204" pitchFamily="34" charset="0"/>
              </a:defRPr>
            </a:lvl1pPr>
          </a:lstStyle>
          <a:p>
            <a:fld id="{33BD94D4-367F-4DBB-83C6-BEE0F88E0A64}" type="slidenum">
              <a:rPr lang="en-US" altLang="en-US"/>
              <a:pPr/>
              <a:t>‹#›</a:t>
            </a:fld>
            <a:endParaRPr lang="en-US" altLang="en-US"/>
          </a:p>
        </p:txBody>
      </p:sp>
    </p:spTree>
    <p:extLst>
      <p:ext uri="{BB962C8B-B14F-4D97-AF65-F5344CB8AC3E}">
        <p14:creationId xmlns:p14="http://schemas.microsoft.com/office/powerpoint/2010/main" val="1254944881"/>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hf hdr="0" ftr="0" dt="0"/>
  <p:txStyles>
    <p:titleStyle>
      <a:lvl1pPr algn="l" rtl="0" eaLnBrk="0" fontAlgn="base" hangingPunct="0">
        <a:spcBef>
          <a:spcPct val="0"/>
        </a:spcBef>
        <a:spcAft>
          <a:spcPct val="0"/>
        </a:spcAft>
        <a:defRPr sz="4400" kern="1200">
          <a:solidFill>
            <a:schemeClr val="tx2"/>
          </a:solidFill>
          <a:latin typeface="+mj-lt"/>
          <a:ea typeface="MS PGothic" panose="020B0600070205080204" pitchFamily="34" charset="-128"/>
          <a:cs typeface="+mj-cs"/>
        </a:defRPr>
      </a:lvl1pPr>
      <a:lvl2pPr algn="l" rtl="0" eaLnBrk="0" fontAlgn="base" hangingPunct="0">
        <a:spcBef>
          <a:spcPct val="0"/>
        </a:spcBef>
        <a:spcAft>
          <a:spcPct val="0"/>
        </a:spcAft>
        <a:defRPr sz="4400">
          <a:solidFill>
            <a:schemeClr val="tx2"/>
          </a:solidFill>
          <a:latin typeface="Arial" panose="020B0604020202020204" pitchFamily="34" charset="0"/>
          <a:ea typeface="MS PGothic" panose="020B0600070205080204" pitchFamily="34" charset="-128"/>
          <a:cs typeface="Times New Roman" panose="02020603050405020304" pitchFamily="18" charset="0"/>
        </a:defRPr>
      </a:lvl2pPr>
      <a:lvl3pPr algn="l" rtl="0" eaLnBrk="0" fontAlgn="base" hangingPunct="0">
        <a:spcBef>
          <a:spcPct val="0"/>
        </a:spcBef>
        <a:spcAft>
          <a:spcPct val="0"/>
        </a:spcAft>
        <a:defRPr sz="4400">
          <a:solidFill>
            <a:schemeClr val="tx2"/>
          </a:solidFill>
          <a:latin typeface="Arial" panose="020B0604020202020204" pitchFamily="34" charset="0"/>
          <a:ea typeface="MS PGothic" panose="020B0600070205080204" pitchFamily="34" charset="-128"/>
          <a:cs typeface="Times New Roman" panose="02020603050405020304" pitchFamily="18" charset="0"/>
        </a:defRPr>
      </a:lvl3pPr>
      <a:lvl4pPr algn="l" rtl="0" eaLnBrk="0" fontAlgn="base" hangingPunct="0">
        <a:spcBef>
          <a:spcPct val="0"/>
        </a:spcBef>
        <a:spcAft>
          <a:spcPct val="0"/>
        </a:spcAft>
        <a:defRPr sz="4400">
          <a:solidFill>
            <a:schemeClr val="tx2"/>
          </a:solidFill>
          <a:latin typeface="Arial" panose="020B0604020202020204" pitchFamily="34" charset="0"/>
          <a:ea typeface="MS PGothic" panose="020B0600070205080204" pitchFamily="34" charset="-128"/>
          <a:cs typeface="Times New Roman" panose="02020603050405020304" pitchFamily="18" charset="0"/>
        </a:defRPr>
      </a:lvl4pPr>
      <a:lvl5pPr algn="l" rtl="0" eaLnBrk="0" fontAlgn="base" hangingPunct="0">
        <a:spcBef>
          <a:spcPct val="0"/>
        </a:spcBef>
        <a:spcAft>
          <a:spcPct val="0"/>
        </a:spcAft>
        <a:defRPr sz="4400">
          <a:solidFill>
            <a:schemeClr val="tx2"/>
          </a:solidFill>
          <a:latin typeface="Arial" panose="020B0604020202020204" pitchFamily="34" charset="0"/>
          <a:ea typeface="MS PGothic" panose="020B0600070205080204" pitchFamily="34" charset="-128"/>
          <a:cs typeface="Times New Roman" panose="02020603050405020304" pitchFamily="18" charset="0"/>
        </a:defRPr>
      </a:lvl5pPr>
      <a:lvl6pPr marL="457200" algn="l" rtl="0" fontAlgn="base">
        <a:spcBef>
          <a:spcPct val="0"/>
        </a:spcBef>
        <a:spcAft>
          <a:spcPct val="0"/>
        </a:spcAft>
        <a:defRPr sz="4400">
          <a:solidFill>
            <a:schemeClr val="tx2"/>
          </a:solidFill>
          <a:latin typeface="Arial" panose="020B0604020202020204" pitchFamily="34" charset="0"/>
          <a:cs typeface="Times New Roman" panose="02020603050405020304" pitchFamily="18" charset="0"/>
        </a:defRPr>
      </a:lvl6pPr>
      <a:lvl7pPr marL="914400" algn="l" rtl="0" fontAlgn="base">
        <a:spcBef>
          <a:spcPct val="0"/>
        </a:spcBef>
        <a:spcAft>
          <a:spcPct val="0"/>
        </a:spcAft>
        <a:defRPr sz="4400">
          <a:solidFill>
            <a:schemeClr val="tx2"/>
          </a:solidFill>
          <a:latin typeface="Arial" panose="020B0604020202020204" pitchFamily="34" charset="0"/>
          <a:cs typeface="Times New Roman" panose="02020603050405020304" pitchFamily="18" charset="0"/>
        </a:defRPr>
      </a:lvl7pPr>
      <a:lvl8pPr marL="1371600" algn="l" rtl="0" fontAlgn="base">
        <a:spcBef>
          <a:spcPct val="0"/>
        </a:spcBef>
        <a:spcAft>
          <a:spcPct val="0"/>
        </a:spcAft>
        <a:defRPr sz="4400">
          <a:solidFill>
            <a:schemeClr val="tx2"/>
          </a:solidFill>
          <a:latin typeface="Arial" panose="020B0604020202020204" pitchFamily="34" charset="0"/>
          <a:cs typeface="Times New Roman" panose="02020603050405020304" pitchFamily="18" charset="0"/>
        </a:defRPr>
      </a:lvl8pPr>
      <a:lvl9pPr marL="1828800" algn="l" rtl="0" fontAlgn="base">
        <a:spcBef>
          <a:spcPct val="0"/>
        </a:spcBef>
        <a:spcAft>
          <a:spcPct val="0"/>
        </a:spcAft>
        <a:defRPr sz="4400">
          <a:solidFill>
            <a:schemeClr val="tx2"/>
          </a:solidFill>
          <a:latin typeface="Arial" panose="020B0604020202020204" pitchFamily="34" charset="0"/>
          <a:cs typeface="Times New Roman" panose="02020603050405020304" pitchFamily="18" charset="0"/>
        </a:defRPr>
      </a:lvl9pPr>
    </p:titleStyle>
    <p:bodyStyle>
      <a:lvl1pPr marL="342900" indent="-342900" algn="l" rtl="0" eaLnBrk="0" fontAlgn="base" hangingPunct="0">
        <a:spcBef>
          <a:spcPct val="20000"/>
        </a:spcBef>
        <a:spcAft>
          <a:spcPct val="0"/>
        </a:spcAft>
        <a:buClr>
          <a:srgbClr val="CCFF33"/>
        </a:buClr>
        <a:buSzPct val="70000"/>
        <a:buFont typeface="Wingdings" panose="05000000000000000000" pitchFamily="2" charset="2"/>
        <a:buChar char="n"/>
        <a:defRPr sz="3200" kern="12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0"/>
        </a:spcAft>
        <a:buClr>
          <a:schemeClr val="accent2"/>
        </a:buClr>
        <a:buSzPct val="65000"/>
        <a:buFont typeface="Wingdings" panose="05000000000000000000" pitchFamily="2" charset="2"/>
        <a:buChar char="n"/>
        <a:defRPr sz="2800" kern="1200">
          <a:solidFill>
            <a:schemeClr val="tx1"/>
          </a:solidFill>
          <a:latin typeface="+mn-lt"/>
          <a:ea typeface="Times New Roman" charset="0"/>
          <a:cs typeface="+mn-cs"/>
        </a:defRPr>
      </a:lvl2pPr>
      <a:lvl3pPr marL="1143000" indent="-228600" algn="l" rtl="0" eaLnBrk="0" fontAlgn="base" hangingPunct="0">
        <a:spcBef>
          <a:spcPct val="20000"/>
        </a:spcBef>
        <a:spcAft>
          <a:spcPct val="0"/>
        </a:spcAft>
        <a:buClr>
          <a:srgbClr val="0099CC"/>
        </a:buClr>
        <a:buSzPct val="65000"/>
        <a:buFont typeface="Wingdings" panose="05000000000000000000" pitchFamily="2" charset="2"/>
        <a:buChar char="n"/>
        <a:defRPr sz="2400" kern="1200">
          <a:solidFill>
            <a:schemeClr val="tx1"/>
          </a:solidFill>
          <a:latin typeface="+mn-lt"/>
          <a:ea typeface="Times New Roman" charset="0"/>
          <a:cs typeface="+mn-cs"/>
        </a:defRPr>
      </a:lvl3pPr>
      <a:lvl4pPr marL="1600200" indent="-228600" algn="l" rtl="0" eaLnBrk="0" fontAlgn="base" hangingPunct="0">
        <a:spcBef>
          <a:spcPct val="20000"/>
        </a:spcBef>
        <a:spcAft>
          <a:spcPct val="0"/>
        </a:spcAft>
        <a:buClr>
          <a:schemeClr val="tx2"/>
        </a:buClr>
        <a:buSzPct val="75000"/>
        <a:buFont typeface="Wingdings" panose="05000000000000000000" pitchFamily="2" charset="2"/>
        <a:buChar char="n"/>
        <a:defRPr sz="2000" kern="1200">
          <a:solidFill>
            <a:schemeClr val="tx1"/>
          </a:solidFill>
          <a:latin typeface="+mn-lt"/>
          <a:ea typeface="Times New Roman" charset="0"/>
          <a:cs typeface="+mn-cs"/>
        </a:defRPr>
      </a:lvl4pPr>
      <a:lvl5pPr marL="2057400" indent="-228600" algn="l" rtl="0" eaLnBrk="0" fontAlgn="base" hangingPunct="0">
        <a:spcBef>
          <a:spcPct val="20000"/>
        </a:spcBef>
        <a:spcAft>
          <a:spcPct val="0"/>
        </a:spcAft>
        <a:buClr>
          <a:schemeClr val="hlink"/>
        </a:buClr>
        <a:buSzPct val="65000"/>
        <a:buFont typeface="Wingdings" panose="05000000000000000000" pitchFamily="2" charset="2"/>
        <a:buChar char="n"/>
        <a:defRPr sz="2000" kern="1200">
          <a:solidFill>
            <a:schemeClr val="tx1"/>
          </a:solidFill>
          <a:latin typeface="+mn-lt"/>
          <a:ea typeface="Times New Roman"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3.jpeg"/><Relationship Id="rId7" Type="http://schemas.openxmlformats.org/officeDocument/2006/relationships/diagramColors" Target="../diagrams/colors3.xml"/><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23.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6CA2C65D-0168-1245-86C8-62A8A6F7B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755E9273-3717-C94C-9BFF-75E87E47C4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41C32E-6801-4BA1-B06C-E213A69F6DBF}"/>
              </a:ext>
            </a:extLst>
          </p:cNvPr>
          <p:cNvSpPr>
            <a:spLocks noGrp="1"/>
          </p:cNvSpPr>
          <p:nvPr>
            <p:ph type="ctrTitle"/>
          </p:nvPr>
        </p:nvSpPr>
        <p:spPr>
          <a:xfrm>
            <a:off x="797105" y="1625608"/>
            <a:ext cx="3377643" cy="2722164"/>
          </a:xfrm>
        </p:spPr>
        <p:txBody>
          <a:bodyPr vert="horz" lIns="91440" tIns="45720" rIns="91440" bIns="45720" rtlCol="0">
            <a:normAutofit fontScale="90000"/>
          </a:bodyPr>
          <a:lstStyle/>
          <a:p>
            <a:pPr>
              <a:lnSpc>
                <a:spcPct val="90000"/>
              </a:lnSpc>
            </a:pPr>
            <a:r>
              <a:rPr lang="en-US" sz="3300" kern="1200">
                <a:latin typeface="+mj-lt"/>
                <a:ea typeface="+mj-ea"/>
                <a:cs typeface="+mj-cs"/>
              </a:rPr>
              <a:t>First Nations Launch</a:t>
            </a:r>
            <a:br>
              <a:rPr lang="en-US" sz="3300" kern="1200">
                <a:latin typeface="+mj-lt"/>
                <a:ea typeface="+mj-ea"/>
                <a:cs typeface="+mj-cs"/>
              </a:rPr>
            </a:br>
            <a:r>
              <a:rPr lang="en-US" sz="3300" kern="1200">
                <a:latin typeface="+mj-lt"/>
                <a:ea typeface="+mj-ea"/>
                <a:cs typeface="+mj-cs"/>
              </a:rPr>
              <a:t>Proposal, Budget, and Design Review Development Webinar</a:t>
            </a:r>
          </a:p>
        </p:txBody>
      </p:sp>
      <p:sp>
        <p:nvSpPr>
          <p:cNvPr id="3" name="Subtitle 2">
            <a:extLst>
              <a:ext uri="{FF2B5EF4-FFF2-40B4-BE49-F238E27FC236}">
                <a16:creationId xmlns:a16="http://schemas.microsoft.com/office/drawing/2014/main" id="{8DA872F6-DCB6-4A7C-8213-B8AA38285E88}"/>
              </a:ext>
            </a:extLst>
          </p:cNvPr>
          <p:cNvSpPr>
            <a:spLocks noGrp="1"/>
          </p:cNvSpPr>
          <p:nvPr>
            <p:ph type="subTitle" idx="1"/>
          </p:nvPr>
        </p:nvSpPr>
        <p:spPr>
          <a:xfrm>
            <a:off x="797105" y="4466845"/>
            <a:ext cx="3377643" cy="882904"/>
          </a:xfrm>
        </p:spPr>
        <p:txBody>
          <a:bodyPr vert="horz" lIns="91440" tIns="45720" rIns="91440" bIns="45720" rtlCol="0">
            <a:normAutofit fontScale="92500" lnSpcReduction="20000"/>
          </a:bodyPr>
          <a:lstStyle/>
          <a:p>
            <a:pPr indent="-228600">
              <a:lnSpc>
                <a:spcPct val="90000"/>
              </a:lnSpc>
              <a:buFont typeface="System Font Regular"/>
              <a:buChar char="–"/>
            </a:pPr>
            <a:r>
              <a:rPr lang="en-US" sz="1000" dirty="0"/>
              <a:t>December 2, 2022</a:t>
            </a:r>
          </a:p>
          <a:p>
            <a:pPr indent="-228600">
              <a:lnSpc>
                <a:spcPct val="90000"/>
              </a:lnSpc>
              <a:buFont typeface="System Font Regular"/>
              <a:buChar char="–"/>
            </a:pPr>
            <a:r>
              <a:rPr lang="en-US" sz="1000" dirty="0"/>
              <a:t>Genevieve Bennally</a:t>
            </a:r>
          </a:p>
          <a:p>
            <a:pPr indent="-228600">
              <a:lnSpc>
                <a:spcPct val="90000"/>
              </a:lnSpc>
              <a:buFont typeface="System Font Regular"/>
              <a:buChar char="–"/>
            </a:pPr>
            <a:r>
              <a:rPr lang="en-US" sz="1000" dirty="0"/>
              <a:t>Material Program Manager</a:t>
            </a:r>
          </a:p>
          <a:p>
            <a:pPr indent="-228600">
              <a:lnSpc>
                <a:spcPct val="90000"/>
              </a:lnSpc>
              <a:buFont typeface="System Font Regular"/>
              <a:buChar char="–"/>
            </a:pPr>
            <a:r>
              <a:rPr lang="en-US" sz="1000" dirty="0"/>
              <a:t>Raytheon Missile Defense</a:t>
            </a:r>
          </a:p>
        </p:txBody>
      </p:sp>
      <p:pic>
        <p:nvPicPr>
          <p:cNvPr id="12" name="Picture 11" descr="Logo&#10;&#10;Description automatically generated with medium confidence">
            <a:extLst>
              <a:ext uri="{FF2B5EF4-FFF2-40B4-BE49-F238E27FC236}">
                <a16:creationId xmlns:a16="http://schemas.microsoft.com/office/drawing/2014/main" id="{494AB34C-5503-4EDF-B931-536B07ADE1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4635" y="3614302"/>
            <a:ext cx="2030447" cy="2010143"/>
          </a:xfrm>
          <a:prstGeom prst="rect">
            <a:avLst/>
          </a:prstGeom>
        </p:spPr>
      </p:pic>
      <p:pic>
        <p:nvPicPr>
          <p:cNvPr id="1026" name="Picture 2">
            <a:extLst>
              <a:ext uri="{FF2B5EF4-FFF2-40B4-BE49-F238E27FC236}">
                <a16:creationId xmlns:a16="http://schemas.microsoft.com/office/drawing/2014/main" id="{07FC53AD-E638-4B2F-9ECB-27CD988951B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698344" y="1601954"/>
            <a:ext cx="3916747" cy="391674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9FFE9AD-0331-4086-AD5E-0C2BA9547D63}"/>
              </a:ext>
            </a:extLst>
          </p:cNvPr>
          <p:cNvPicPr>
            <a:picLocks noChangeAspect="1"/>
          </p:cNvPicPr>
          <p:nvPr/>
        </p:nvPicPr>
        <p:blipFill>
          <a:blip r:embed="rId5"/>
          <a:stretch>
            <a:fillRect/>
          </a:stretch>
        </p:blipFill>
        <p:spPr>
          <a:xfrm>
            <a:off x="8721382" y="1524351"/>
            <a:ext cx="2496949" cy="1953862"/>
          </a:xfrm>
          <a:prstGeom prst="rect">
            <a:avLst/>
          </a:prstGeom>
        </p:spPr>
      </p:pic>
      <p:sp>
        <p:nvSpPr>
          <p:cNvPr id="79" name="Cross 78">
            <a:extLst>
              <a:ext uri="{FF2B5EF4-FFF2-40B4-BE49-F238E27FC236}">
                <a16:creationId xmlns:a16="http://schemas.microsoft.com/office/drawing/2014/main" id="{8FF2C30B-C8A1-7E4F-9E2A-C1B204E51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74749"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3447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1">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910CCD-59E2-0B22-7FDF-7EB89209958A}"/>
              </a:ext>
            </a:extLst>
          </p:cNvPr>
          <p:cNvSpPr>
            <a:spLocks noGrp="1"/>
          </p:cNvSpPr>
          <p:nvPr>
            <p:ph type="title"/>
          </p:nvPr>
        </p:nvSpPr>
        <p:spPr>
          <a:xfrm>
            <a:off x="565149" y="1204721"/>
            <a:ext cx="3609983" cy="1446550"/>
          </a:xfrm>
        </p:spPr>
        <p:txBody>
          <a:bodyPr>
            <a:normAutofit fontScale="90000"/>
          </a:bodyPr>
          <a:lstStyle/>
          <a:p>
            <a:pPr>
              <a:lnSpc>
                <a:spcPct val="90000"/>
              </a:lnSpc>
            </a:pPr>
            <a:r>
              <a:rPr lang="en-US" sz="2800" dirty="0">
                <a:latin typeface="72 Black" panose="020B0A04030603020204" pitchFamily="34" charset="0"/>
                <a:cs typeface="72 Black" panose="020B0A04030603020204" pitchFamily="34" charset="0"/>
              </a:rPr>
              <a:t>Land acknowledgment</a:t>
            </a:r>
            <a:br>
              <a:rPr lang="en-US" sz="2800" dirty="0"/>
            </a:br>
            <a:br>
              <a:rPr lang="en-US" sz="2800" dirty="0"/>
            </a:br>
            <a:endParaRPr lang="en-US" sz="2800" dirty="0"/>
          </a:p>
        </p:txBody>
      </p:sp>
      <p:sp>
        <p:nvSpPr>
          <p:cNvPr id="6" name="Content Placeholder 5">
            <a:extLst>
              <a:ext uri="{FF2B5EF4-FFF2-40B4-BE49-F238E27FC236}">
                <a16:creationId xmlns:a16="http://schemas.microsoft.com/office/drawing/2014/main" id="{E3FEB29B-D4DF-C836-A3AD-D4A162DBB855}"/>
              </a:ext>
            </a:extLst>
          </p:cNvPr>
          <p:cNvSpPr>
            <a:spLocks noGrp="1"/>
          </p:cNvSpPr>
          <p:nvPr>
            <p:ph idx="1"/>
          </p:nvPr>
        </p:nvSpPr>
        <p:spPr>
          <a:xfrm>
            <a:off x="565150" y="2691638"/>
            <a:ext cx="3609983" cy="3188586"/>
          </a:xfrm>
        </p:spPr>
        <p:txBody>
          <a:bodyPr>
            <a:normAutofit fontScale="92500" lnSpcReduction="20000"/>
          </a:bodyPr>
          <a:lstStyle/>
          <a:p>
            <a:r>
              <a:rPr lang="en-US" dirty="0"/>
              <a:t>Akimel O’odham</a:t>
            </a:r>
          </a:p>
          <a:p>
            <a:r>
              <a:rPr lang="en-US" dirty="0"/>
              <a:t>O’odham Jewed</a:t>
            </a:r>
          </a:p>
          <a:p>
            <a:r>
              <a:rPr lang="en-US" dirty="0"/>
              <a:t>Hohokam</a:t>
            </a:r>
          </a:p>
          <a:p>
            <a:r>
              <a:rPr lang="en-US" dirty="0"/>
              <a:t>Potawatomi</a:t>
            </a:r>
          </a:p>
          <a:p>
            <a:r>
              <a:rPr lang="en-US" dirty="0"/>
              <a:t>Ho-Chunk</a:t>
            </a:r>
          </a:p>
          <a:p>
            <a:r>
              <a:rPr lang="en-US" dirty="0" err="1"/>
              <a:t>Myammia</a:t>
            </a:r>
            <a:endParaRPr lang="en-US" dirty="0"/>
          </a:p>
          <a:p>
            <a:r>
              <a:rPr lang="en-US" dirty="0"/>
              <a:t>Kickapoo</a:t>
            </a:r>
          </a:p>
          <a:p>
            <a:r>
              <a:rPr lang="en-US" dirty="0"/>
              <a:t>Peoria</a:t>
            </a:r>
          </a:p>
        </p:txBody>
      </p:sp>
      <p:pic>
        <p:nvPicPr>
          <p:cNvPr id="10" name="Picture 9">
            <a:extLst>
              <a:ext uri="{FF2B5EF4-FFF2-40B4-BE49-F238E27FC236}">
                <a16:creationId xmlns:a16="http://schemas.microsoft.com/office/drawing/2014/main" id="{0C263BB5-BB5E-E03F-D052-BD6DC3EC627E}"/>
              </a:ext>
            </a:extLst>
          </p:cNvPr>
          <p:cNvPicPr>
            <a:picLocks noChangeAspect="1"/>
          </p:cNvPicPr>
          <p:nvPr/>
        </p:nvPicPr>
        <p:blipFill>
          <a:blip r:embed="rId3"/>
          <a:stretch>
            <a:fillRect/>
          </a:stretch>
        </p:blipFill>
        <p:spPr>
          <a:xfrm>
            <a:off x="8012985" y="2243869"/>
            <a:ext cx="3205348" cy="2628385"/>
          </a:xfrm>
          <a:prstGeom prst="rect">
            <a:avLst/>
          </a:prstGeom>
        </p:spPr>
      </p:pic>
      <p:pic>
        <p:nvPicPr>
          <p:cNvPr id="8" name="Picture 7">
            <a:extLst>
              <a:ext uri="{FF2B5EF4-FFF2-40B4-BE49-F238E27FC236}">
                <a16:creationId xmlns:a16="http://schemas.microsoft.com/office/drawing/2014/main" id="{64567E2E-ECA1-8227-8542-3B4931D13A90}"/>
              </a:ext>
            </a:extLst>
          </p:cNvPr>
          <p:cNvPicPr>
            <a:picLocks noChangeAspect="1"/>
          </p:cNvPicPr>
          <p:nvPr/>
        </p:nvPicPr>
        <p:blipFill rotWithShape="1">
          <a:blip r:embed="rId4"/>
          <a:srcRect l="26631" r="13172" b="1"/>
          <a:stretch/>
        </p:blipFill>
        <p:spPr>
          <a:xfrm>
            <a:off x="4678216" y="1717365"/>
            <a:ext cx="3205348" cy="3154889"/>
          </a:xfrm>
          <a:prstGeom prst="rect">
            <a:avLst/>
          </a:prstGeom>
        </p:spPr>
      </p:pic>
      <p:sp>
        <p:nvSpPr>
          <p:cNvPr id="36" name="Cross 23">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25">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Brace 10">
            <a:extLst>
              <a:ext uri="{FF2B5EF4-FFF2-40B4-BE49-F238E27FC236}">
                <a16:creationId xmlns:a16="http://schemas.microsoft.com/office/drawing/2014/main" id="{5FF36C56-8A67-EA5B-BEA0-69FE05AD3676}"/>
              </a:ext>
            </a:extLst>
          </p:cNvPr>
          <p:cNvSpPr/>
          <p:nvPr/>
        </p:nvSpPr>
        <p:spPr>
          <a:xfrm>
            <a:off x="3100251" y="2725783"/>
            <a:ext cx="287383" cy="1001486"/>
          </a:xfrm>
          <a:prstGeom prst="rightBrace">
            <a:avLst/>
          </a:prstGeom>
        </p:spPr>
        <p:style>
          <a:lnRef idx="1">
            <a:schemeClr val="accent4"/>
          </a:lnRef>
          <a:fillRef idx="0">
            <a:schemeClr val="accent4"/>
          </a:fillRef>
          <a:effectRef idx="0">
            <a:schemeClr val="accent4"/>
          </a:effectRef>
          <a:fontRef idx="minor">
            <a:schemeClr val="tx1"/>
          </a:fontRef>
        </p:style>
        <p:txBody>
          <a:bodyPr rtlCol="0" anchor="ctr"/>
          <a:lstStyle/>
          <a:p>
            <a:pPr algn="ctr"/>
            <a:endParaRPr lang="en-US"/>
          </a:p>
        </p:txBody>
      </p:sp>
      <p:sp>
        <p:nvSpPr>
          <p:cNvPr id="12" name="Right Brace 11">
            <a:extLst>
              <a:ext uri="{FF2B5EF4-FFF2-40B4-BE49-F238E27FC236}">
                <a16:creationId xmlns:a16="http://schemas.microsoft.com/office/drawing/2014/main" id="{76916666-E164-3CC4-BF5B-CAB0CD6382E3}"/>
              </a:ext>
            </a:extLst>
          </p:cNvPr>
          <p:cNvSpPr/>
          <p:nvPr/>
        </p:nvSpPr>
        <p:spPr>
          <a:xfrm>
            <a:off x="3100250" y="4032069"/>
            <a:ext cx="287383" cy="1621210"/>
          </a:xfrm>
          <a:prstGeom prst="rightBrace">
            <a:avLst/>
          </a:prstGeom>
        </p:spPr>
        <p:style>
          <a:lnRef idx="1">
            <a:schemeClr val="accent4"/>
          </a:lnRef>
          <a:fillRef idx="0">
            <a:schemeClr val="accent4"/>
          </a:fillRef>
          <a:effectRef idx="0">
            <a:schemeClr val="accent4"/>
          </a:effectRef>
          <a:fontRef idx="minor">
            <a:schemeClr val="tx1"/>
          </a:fontRef>
        </p:style>
        <p:txBody>
          <a:bodyPr rtlCol="0" anchor="ctr"/>
          <a:lstStyle/>
          <a:p>
            <a:pPr algn="ctr"/>
            <a:endParaRPr lang="en-US"/>
          </a:p>
        </p:txBody>
      </p:sp>
      <p:sp>
        <p:nvSpPr>
          <p:cNvPr id="14" name="TextBox 13">
            <a:extLst>
              <a:ext uri="{FF2B5EF4-FFF2-40B4-BE49-F238E27FC236}">
                <a16:creationId xmlns:a16="http://schemas.microsoft.com/office/drawing/2014/main" id="{6A1ACB5E-D38F-EDD5-8C0B-9654C2002632}"/>
              </a:ext>
            </a:extLst>
          </p:cNvPr>
          <p:cNvSpPr txBox="1"/>
          <p:nvPr/>
        </p:nvSpPr>
        <p:spPr>
          <a:xfrm>
            <a:off x="3492137" y="2908663"/>
            <a:ext cx="1186079" cy="646331"/>
          </a:xfrm>
          <a:prstGeom prst="rect">
            <a:avLst/>
          </a:prstGeom>
          <a:noFill/>
        </p:spPr>
        <p:txBody>
          <a:bodyPr wrap="square" rtlCol="0">
            <a:spAutoFit/>
          </a:bodyPr>
          <a:lstStyle/>
          <a:p>
            <a:r>
              <a:rPr lang="en-US" dirty="0"/>
              <a:t>Phoenix, AZ</a:t>
            </a:r>
          </a:p>
        </p:txBody>
      </p:sp>
      <p:sp>
        <p:nvSpPr>
          <p:cNvPr id="16" name="TextBox 15">
            <a:extLst>
              <a:ext uri="{FF2B5EF4-FFF2-40B4-BE49-F238E27FC236}">
                <a16:creationId xmlns:a16="http://schemas.microsoft.com/office/drawing/2014/main" id="{35E70CA6-C982-40E8-B18A-B13E9E53E56A}"/>
              </a:ext>
            </a:extLst>
          </p:cNvPr>
          <p:cNvSpPr txBox="1"/>
          <p:nvPr/>
        </p:nvSpPr>
        <p:spPr>
          <a:xfrm>
            <a:off x="3452681" y="4560165"/>
            <a:ext cx="1209285" cy="646331"/>
          </a:xfrm>
          <a:prstGeom prst="rect">
            <a:avLst/>
          </a:prstGeom>
          <a:noFill/>
        </p:spPr>
        <p:txBody>
          <a:bodyPr wrap="square" rtlCol="0">
            <a:spAutoFit/>
          </a:bodyPr>
          <a:lstStyle/>
          <a:p>
            <a:r>
              <a:rPr lang="en-US" dirty="0"/>
              <a:t>Kenosha, WI</a:t>
            </a:r>
          </a:p>
        </p:txBody>
      </p:sp>
    </p:spTree>
    <p:extLst>
      <p:ext uri="{BB962C8B-B14F-4D97-AF65-F5344CB8AC3E}">
        <p14:creationId xmlns:p14="http://schemas.microsoft.com/office/powerpoint/2010/main" val="2031000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CFCBB1F-E796-5712-266E-9CCE6D1837AD}"/>
              </a:ext>
            </a:extLst>
          </p:cNvPr>
          <p:cNvSpPr>
            <a:spLocks noGrp="1"/>
          </p:cNvSpPr>
          <p:nvPr>
            <p:ph type="body" sz="quarter" idx="13"/>
          </p:nvPr>
        </p:nvSpPr>
        <p:spPr>
          <a:xfrm>
            <a:off x="696434" y="1151468"/>
            <a:ext cx="6349102" cy="4410606"/>
          </a:xfrm>
        </p:spPr>
        <p:txBody>
          <a:bodyPr>
            <a:normAutofit/>
          </a:bodyPr>
          <a:lstStyle/>
          <a:p>
            <a:pPr marL="0" indent="0">
              <a:buNone/>
            </a:pPr>
            <a:r>
              <a:rPr lang="en-US" dirty="0"/>
              <a:t>Genevieve Bennally </a:t>
            </a:r>
          </a:p>
          <a:p>
            <a:pPr marL="0" indent="0">
              <a:buNone/>
            </a:pPr>
            <a:r>
              <a:rPr lang="en-US" sz="1200" dirty="0"/>
              <a:t>Towering House, born for the Red Streak in the Water, her maternal grandparents are Black Streak in the Wood and her paternal grandparents are Edgewater </a:t>
            </a:r>
            <a:endParaRPr lang="en-US" dirty="0"/>
          </a:p>
          <a:p>
            <a:pPr marL="0" indent="0">
              <a:buNone/>
            </a:pPr>
            <a:r>
              <a:rPr lang="en-US" sz="1600" dirty="0"/>
              <a:t>Page, Arizona / Navajo Nation</a:t>
            </a:r>
          </a:p>
          <a:p>
            <a:pPr marL="0" indent="0">
              <a:buNone/>
            </a:pPr>
            <a:r>
              <a:rPr lang="en-US" dirty="0"/>
              <a:t>Northern Arizona University- Mechanical Engineering</a:t>
            </a:r>
          </a:p>
          <a:p>
            <a:r>
              <a:rPr lang="en-US" dirty="0"/>
              <a:t>Raytheon Technologies (8 years) </a:t>
            </a:r>
          </a:p>
          <a:p>
            <a:r>
              <a:rPr lang="en-US" dirty="0"/>
              <a:t>Materials Program Manager </a:t>
            </a:r>
          </a:p>
          <a:p>
            <a:r>
              <a:rPr lang="en-US" dirty="0"/>
              <a:t>Sr. Systems Engineer, Principal Quality Assurance Engineer</a:t>
            </a:r>
          </a:p>
          <a:p>
            <a:r>
              <a:rPr lang="en-US" dirty="0"/>
              <a:t>Global RTX RAIN Community Partnership Lead </a:t>
            </a:r>
          </a:p>
          <a:p>
            <a:r>
              <a:rPr lang="en-US" dirty="0"/>
              <a:t>Associate Director for the Southwestern Native-American Foundation (17 years)</a:t>
            </a:r>
          </a:p>
          <a:p>
            <a:r>
              <a:rPr lang="en-US" dirty="0">
                <a:latin typeface="Forte" panose="020B0604020202020204" pitchFamily="66" charset="0"/>
              </a:rPr>
              <a:t>Coach basketball and love family time. Love traveling and trying new restaurants. </a:t>
            </a:r>
          </a:p>
        </p:txBody>
      </p:sp>
      <p:sp>
        <p:nvSpPr>
          <p:cNvPr id="4" name="Slide Number Placeholder 3">
            <a:extLst>
              <a:ext uri="{FF2B5EF4-FFF2-40B4-BE49-F238E27FC236}">
                <a16:creationId xmlns:a16="http://schemas.microsoft.com/office/drawing/2014/main" id="{B9F558CE-4AC6-CE96-CC91-B1C6B0E0627E}"/>
              </a:ext>
            </a:extLst>
          </p:cNvPr>
          <p:cNvSpPr>
            <a:spLocks noGrp="1"/>
          </p:cNvSpPr>
          <p:nvPr>
            <p:ph type="sldNum" sz="quarter" idx="4"/>
          </p:nvPr>
        </p:nvSpPr>
        <p:spPr/>
        <p:txBody>
          <a:bodyPr/>
          <a:lstStyle/>
          <a:p>
            <a:fld id="{07165E6F-54ED-4977-A15E-D44BE7238A65}" type="slidenum">
              <a:rPr lang="en-US" smtClean="0"/>
              <a:pPr/>
              <a:t>3</a:t>
            </a:fld>
            <a:endParaRPr lang="en-US" dirty="0"/>
          </a:p>
        </p:txBody>
      </p:sp>
      <p:pic>
        <p:nvPicPr>
          <p:cNvPr id="5" name="Picture 4" descr="A person smiling for the camera&#10;&#10;Description automatically generated with medium confidence">
            <a:extLst>
              <a:ext uri="{FF2B5EF4-FFF2-40B4-BE49-F238E27FC236}">
                <a16:creationId xmlns:a16="http://schemas.microsoft.com/office/drawing/2014/main" id="{1992BC95-C00E-B543-EFE0-ADD71C58F3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5535" y="645264"/>
            <a:ext cx="5061268" cy="5061268"/>
          </a:xfrm>
          <a:prstGeom prst="rect">
            <a:avLst/>
          </a:prstGeom>
        </p:spPr>
      </p:pic>
    </p:spTree>
    <p:extLst>
      <p:ext uri="{BB962C8B-B14F-4D97-AF65-F5344CB8AC3E}">
        <p14:creationId xmlns:p14="http://schemas.microsoft.com/office/powerpoint/2010/main" val="3026913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0" name="Rectangle 7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Cross 81">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F24EAB-3C18-423B-97C0-BE42CF9338B3}"/>
              </a:ext>
            </a:extLst>
          </p:cNvPr>
          <p:cNvSpPr>
            <a:spLocks noGrp="1"/>
          </p:cNvSpPr>
          <p:nvPr>
            <p:ph type="title"/>
          </p:nvPr>
        </p:nvSpPr>
        <p:spPr>
          <a:xfrm>
            <a:off x="565149" y="1204721"/>
            <a:ext cx="6886726" cy="1446550"/>
          </a:xfrm>
        </p:spPr>
        <p:txBody>
          <a:bodyPr>
            <a:normAutofit fontScale="90000"/>
          </a:bodyPr>
          <a:lstStyle/>
          <a:p>
            <a:r>
              <a:rPr lang="en-US"/>
              <a:t>Welcome to the First Nations Launch Program…</a:t>
            </a:r>
          </a:p>
        </p:txBody>
      </p:sp>
      <p:sp>
        <p:nvSpPr>
          <p:cNvPr id="35" name="Content Placeholder 2">
            <a:extLst>
              <a:ext uri="{FF2B5EF4-FFF2-40B4-BE49-F238E27FC236}">
                <a16:creationId xmlns:a16="http://schemas.microsoft.com/office/drawing/2014/main" id="{B7ADE662-D50B-4363-A3B5-6D1FC2D61D15}"/>
              </a:ext>
            </a:extLst>
          </p:cNvPr>
          <p:cNvSpPr>
            <a:spLocks noGrp="1"/>
          </p:cNvSpPr>
          <p:nvPr>
            <p:ph idx="1"/>
          </p:nvPr>
        </p:nvSpPr>
        <p:spPr>
          <a:xfrm>
            <a:off x="565150" y="2691638"/>
            <a:ext cx="6886726" cy="3188586"/>
          </a:xfrm>
        </p:spPr>
        <p:txBody>
          <a:bodyPr>
            <a:normAutofit/>
          </a:bodyPr>
          <a:lstStyle/>
          <a:p>
            <a:r>
              <a:rPr lang="en-US"/>
              <a:t>High powered rocket competition at the Richard Bong State Recreational Area in Kansasville, WI. </a:t>
            </a:r>
          </a:p>
          <a:p>
            <a:r>
              <a:rPr lang="en-US"/>
              <a:t>Team effort</a:t>
            </a:r>
          </a:p>
          <a:p>
            <a:r>
              <a:rPr lang="en-US"/>
              <a:t>Everyone at FNL is available to help you along the way.</a:t>
            </a:r>
          </a:p>
        </p:txBody>
      </p:sp>
      <p:pic>
        <p:nvPicPr>
          <p:cNvPr id="5" name="Picture 4">
            <a:extLst>
              <a:ext uri="{FF2B5EF4-FFF2-40B4-BE49-F238E27FC236}">
                <a16:creationId xmlns:a16="http://schemas.microsoft.com/office/drawing/2014/main" id="{9415D23B-84B7-FD7B-74EE-4A8469558DD5}"/>
              </a:ext>
            </a:extLst>
          </p:cNvPr>
          <p:cNvPicPr>
            <a:picLocks noChangeAspect="1"/>
          </p:cNvPicPr>
          <p:nvPr/>
        </p:nvPicPr>
        <p:blipFill>
          <a:blip r:embed="rId3"/>
          <a:stretch>
            <a:fillRect/>
          </a:stretch>
        </p:blipFill>
        <p:spPr>
          <a:xfrm>
            <a:off x="9180875" y="4325997"/>
            <a:ext cx="1279164" cy="1298448"/>
          </a:xfrm>
          <a:prstGeom prst="rect">
            <a:avLst/>
          </a:prstGeom>
        </p:spPr>
      </p:pic>
      <p:pic>
        <p:nvPicPr>
          <p:cNvPr id="9" name="Picture 8">
            <a:extLst>
              <a:ext uri="{FF2B5EF4-FFF2-40B4-BE49-F238E27FC236}">
                <a16:creationId xmlns:a16="http://schemas.microsoft.com/office/drawing/2014/main" id="{A8C3F28B-42D8-85C2-9AA3-93A452707AD7}"/>
              </a:ext>
            </a:extLst>
          </p:cNvPr>
          <p:cNvPicPr>
            <a:picLocks noChangeAspect="1"/>
          </p:cNvPicPr>
          <p:nvPr/>
        </p:nvPicPr>
        <p:blipFill>
          <a:blip r:embed="rId4"/>
          <a:stretch>
            <a:fillRect/>
          </a:stretch>
        </p:blipFill>
        <p:spPr>
          <a:xfrm>
            <a:off x="9174597" y="1496210"/>
            <a:ext cx="1291720" cy="1298448"/>
          </a:xfrm>
          <a:prstGeom prst="rect">
            <a:avLst/>
          </a:prstGeom>
        </p:spPr>
      </p:pic>
      <p:pic>
        <p:nvPicPr>
          <p:cNvPr id="7" name="Picture 6">
            <a:extLst>
              <a:ext uri="{FF2B5EF4-FFF2-40B4-BE49-F238E27FC236}">
                <a16:creationId xmlns:a16="http://schemas.microsoft.com/office/drawing/2014/main" id="{2F83EFFF-79D2-E5DE-BF09-97DC885B3C18}"/>
              </a:ext>
            </a:extLst>
          </p:cNvPr>
          <p:cNvPicPr>
            <a:picLocks noChangeAspect="1"/>
          </p:cNvPicPr>
          <p:nvPr/>
        </p:nvPicPr>
        <p:blipFill>
          <a:blip r:embed="rId5"/>
          <a:stretch>
            <a:fillRect/>
          </a:stretch>
        </p:blipFill>
        <p:spPr>
          <a:xfrm>
            <a:off x="9112494" y="2911103"/>
            <a:ext cx="1415926" cy="1298448"/>
          </a:xfrm>
          <a:prstGeom prst="rect">
            <a:avLst/>
          </a:prstGeom>
        </p:spPr>
      </p:pic>
    </p:spTree>
    <p:extLst>
      <p:ext uri="{BB962C8B-B14F-4D97-AF65-F5344CB8AC3E}">
        <p14:creationId xmlns:p14="http://schemas.microsoft.com/office/powerpoint/2010/main" val="37001962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F291BE0-7A7E-D04F-974F-9F4577FB2F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3735" y="1096772"/>
            <a:ext cx="557106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ross 14">
            <a:extLst>
              <a:ext uri="{FF2B5EF4-FFF2-40B4-BE49-F238E27FC236}">
                <a16:creationId xmlns:a16="http://schemas.microsoft.com/office/drawing/2014/main" id="{BD33FF1F-6094-0B4A-A3E4-6B0D9283D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29484"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78A6D9C-C7A5-414B-8CB7-E31470D7D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1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A76E215D-270D-4F22-A35B-8F18D234B442}"/>
              </a:ext>
            </a:extLst>
          </p:cNvPr>
          <p:cNvSpPr>
            <a:spLocks noGrp="1"/>
          </p:cNvSpPr>
          <p:nvPr>
            <p:ph type="title"/>
          </p:nvPr>
        </p:nvSpPr>
        <p:spPr>
          <a:xfrm>
            <a:off x="565149" y="1204721"/>
            <a:ext cx="8267296" cy="1446550"/>
          </a:xfrm>
        </p:spPr>
        <p:txBody>
          <a:bodyPr vert="horz" lIns="91440" tIns="45720" rIns="91440" bIns="45720" rtlCol="0" anchor="t">
            <a:normAutofit/>
          </a:bodyPr>
          <a:lstStyle/>
          <a:p>
            <a:r>
              <a:rPr lang="en-US" sz="4400" kern="1200" dirty="0">
                <a:solidFill>
                  <a:schemeClr val="tx1"/>
                </a:solidFill>
                <a:latin typeface="+mj-lt"/>
                <a:ea typeface="+mj-ea"/>
                <a:cs typeface="+mj-cs"/>
              </a:rPr>
              <a:t>Should have:</a:t>
            </a:r>
          </a:p>
        </p:txBody>
      </p:sp>
      <p:sp>
        <p:nvSpPr>
          <p:cNvPr id="21" name="Rectangle 20">
            <a:extLst>
              <a:ext uri="{FF2B5EF4-FFF2-40B4-BE49-F238E27FC236}">
                <a16:creationId xmlns:a16="http://schemas.microsoft.com/office/drawing/2014/main" id="{FB1CD9BE-93F1-ED44-946B-8354D74B0B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23" name="Rectangle 22">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Cross 24">
            <a:extLst>
              <a:ext uri="{FF2B5EF4-FFF2-40B4-BE49-F238E27FC236}">
                <a16:creationId xmlns:a16="http://schemas.microsoft.com/office/drawing/2014/main" id="{D269DB01-9C3C-7841-B8E8-6FDFEF70C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Text Placeholder 6">
            <a:extLst>
              <a:ext uri="{FF2B5EF4-FFF2-40B4-BE49-F238E27FC236}">
                <a16:creationId xmlns:a16="http://schemas.microsoft.com/office/drawing/2014/main" id="{3626F359-F21E-4959-B5AE-FA9CBF5A3A2F}"/>
              </a:ext>
            </a:extLst>
          </p:cNvPr>
          <p:cNvGraphicFramePr/>
          <p:nvPr>
            <p:extLst>
              <p:ext uri="{D42A27DB-BD31-4B8C-83A1-F6EECF244321}">
                <p14:modId xmlns:p14="http://schemas.microsoft.com/office/powerpoint/2010/main" val="564000329"/>
              </p:ext>
            </p:extLst>
          </p:nvPr>
        </p:nvGraphicFramePr>
        <p:xfrm>
          <a:off x="565149" y="2692400"/>
          <a:ext cx="10653184" cy="3187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452D5575-4BE3-4012-BED0-5F38D31E3B75}"/>
              </a:ext>
            </a:extLst>
          </p:cNvPr>
          <p:cNvSpPr txBox="1"/>
          <p:nvPr/>
        </p:nvSpPr>
        <p:spPr>
          <a:xfrm>
            <a:off x="3393649" y="6143836"/>
            <a:ext cx="4477732" cy="369332"/>
          </a:xfrm>
          <a:prstGeom prst="rect">
            <a:avLst/>
          </a:prstGeom>
          <a:noFill/>
        </p:spPr>
        <p:txBody>
          <a:bodyPr wrap="square" rtlCol="0">
            <a:spAutoFit/>
          </a:bodyPr>
          <a:lstStyle/>
          <a:p>
            <a:r>
              <a:rPr lang="en-US" dirty="0"/>
              <a:t>Template found in Design Reports on website</a:t>
            </a:r>
          </a:p>
        </p:txBody>
      </p:sp>
    </p:spTree>
    <p:extLst>
      <p:ext uri="{BB962C8B-B14F-4D97-AF65-F5344CB8AC3E}">
        <p14:creationId xmlns:p14="http://schemas.microsoft.com/office/powerpoint/2010/main" val="3646130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29">
            <a:extLst>
              <a:ext uri="{FF2B5EF4-FFF2-40B4-BE49-F238E27FC236}">
                <a16:creationId xmlns:a16="http://schemas.microsoft.com/office/drawing/2014/main" id="{9F291BE0-7A7E-D04F-974F-9F4577FB2F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3735" y="1096772"/>
            <a:ext cx="557106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Cross 31">
            <a:extLst>
              <a:ext uri="{FF2B5EF4-FFF2-40B4-BE49-F238E27FC236}">
                <a16:creationId xmlns:a16="http://schemas.microsoft.com/office/drawing/2014/main" id="{BD33FF1F-6094-0B4A-A3E4-6B0D9283D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29484"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33">
            <a:extLst>
              <a:ext uri="{FF2B5EF4-FFF2-40B4-BE49-F238E27FC236}">
                <a16:creationId xmlns:a16="http://schemas.microsoft.com/office/drawing/2014/main" id="{B78A6D9C-C7A5-414B-8CB7-E31470D7D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5" name="Rectangle 35">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22C2D4-307E-4021-B30E-FD46FB4ACA16}"/>
              </a:ext>
            </a:extLst>
          </p:cNvPr>
          <p:cNvSpPr>
            <a:spLocks noGrp="1"/>
          </p:cNvSpPr>
          <p:nvPr>
            <p:ph type="title"/>
          </p:nvPr>
        </p:nvSpPr>
        <p:spPr>
          <a:xfrm>
            <a:off x="565149" y="1204721"/>
            <a:ext cx="3609983" cy="1446550"/>
          </a:xfrm>
        </p:spPr>
        <p:txBody>
          <a:bodyPr vert="horz" lIns="91440" tIns="45720" rIns="91440" bIns="45720" rtlCol="0" anchor="t">
            <a:normAutofit/>
          </a:bodyPr>
          <a:lstStyle/>
          <a:p>
            <a:r>
              <a:rPr lang="en-US" kern="1200" dirty="0">
                <a:solidFill>
                  <a:schemeClr val="tx1"/>
                </a:solidFill>
                <a:latin typeface="+mj-lt"/>
                <a:ea typeface="+mj-ea"/>
                <a:cs typeface="+mj-cs"/>
              </a:rPr>
              <a:t>Overview</a:t>
            </a:r>
          </a:p>
        </p:txBody>
      </p:sp>
      <p:sp>
        <p:nvSpPr>
          <p:cNvPr id="3" name="Content Placeholder 2">
            <a:extLst>
              <a:ext uri="{FF2B5EF4-FFF2-40B4-BE49-F238E27FC236}">
                <a16:creationId xmlns:a16="http://schemas.microsoft.com/office/drawing/2014/main" id="{B84EEFCE-AB7E-48A3-99EC-EBD581A14AF7}"/>
              </a:ext>
            </a:extLst>
          </p:cNvPr>
          <p:cNvSpPr>
            <a:spLocks noGrp="1"/>
          </p:cNvSpPr>
          <p:nvPr>
            <p:ph sz="half" idx="1"/>
          </p:nvPr>
        </p:nvSpPr>
        <p:spPr>
          <a:xfrm>
            <a:off x="565150" y="2691638"/>
            <a:ext cx="3609983" cy="3188586"/>
          </a:xfrm>
        </p:spPr>
        <p:txBody>
          <a:bodyPr vert="horz" lIns="91440" tIns="45720" rIns="91440" bIns="45720" rtlCol="0">
            <a:normAutofit/>
          </a:bodyPr>
          <a:lstStyle/>
          <a:p>
            <a:pPr>
              <a:lnSpc>
                <a:spcPct val="90000"/>
              </a:lnSpc>
            </a:pPr>
            <a:r>
              <a:rPr lang="en-US" sz="1300"/>
              <a:t>Schedule</a:t>
            </a:r>
          </a:p>
          <a:p>
            <a:pPr>
              <a:lnSpc>
                <a:spcPct val="90000"/>
              </a:lnSpc>
            </a:pPr>
            <a:r>
              <a:rPr lang="en-US" sz="1300"/>
              <a:t>Proposal</a:t>
            </a:r>
          </a:p>
          <a:p>
            <a:pPr>
              <a:lnSpc>
                <a:spcPct val="90000"/>
              </a:lnSpc>
            </a:pPr>
            <a:r>
              <a:rPr lang="en-US" sz="1300"/>
              <a:t>Budget</a:t>
            </a:r>
          </a:p>
          <a:p>
            <a:pPr lvl="1">
              <a:lnSpc>
                <a:spcPct val="90000"/>
              </a:lnSpc>
            </a:pPr>
            <a:r>
              <a:rPr lang="en-US" sz="1300"/>
              <a:t>Monies</a:t>
            </a:r>
          </a:p>
          <a:p>
            <a:pPr lvl="1">
              <a:lnSpc>
                <a:spcPct val="90000"/>
              </a:lnSpc>
            </a:pPr>
            <a:r>
              <a:rPr lang="en-US" sz="1300"/>
              <a:t>Time</a:t>
            </a:r>
          </a:p>
          <a:p>
            <a:pPr>
              <a:lnSpc>
                <a:spcPct val="90000"/>
              </a:lnSpc>
            </a:pPr>
            <a:r>
              <a:rPr lang="en-US" sz="1300"/>
              <a:t>Preparing the Preliminary Design Phase Report</a:t>
            </a:r>
          </a:p>
          <a:p>
            <a:pPr>
              <a:lnSpc>
                <a:spcPct val="90000"/>
              </a:lnSpc>
            </a:pPr>
            <a:r>
              <a:rPr lang="en-US" sz="1300"/>
              <a:t>Preparing the Critical Design Phase Report</a:t>
            </a:r>
          </a:p>
          <a:p>
            <a:pPr>
              <a:lnSpc>
                <a:spcPct val="90000"/>
              </a:lnSpc>
            </a:pPr>
            <a:r>
              <a:rPr lang="en-US" sz="1300"/>
              <a:t>Resources</a:t>
            </a:r>
          </a:p>
        </p:txBody>
      </p:sp>
      <p:pic>
        <p:nvPicPr>
          <p:cNvPr id="7" name="Content Placeholder 6" descr="A group of objects on a table&#10;&#10;Description automatically generated with low confidence">
            <a:extLst>
              <a:ext uri="{FF2B5EF4-FFF2-40B4-BE49-F238E27FC236}">
                <a16:creationId xmlns:a16="http://schemas.microsoft.com/office/drawing/2014/main" id="{13EC2408-6B14-3D13-92F2-87A766E2F614}"/>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867452" y="1497220"/>
            <a:ext cx="6183116" cy="4127230"/>
          </a:xfrm>
          <a:prstGeom prst="rect">
            <a:avLst/>
          </a:prstGeom>
        </p:spPr>
      </p:pic>
      <p:sp>
        <p:nvSpPr>
          <p:cNvPr id="46" name="Cross 37">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39">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8629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048627-0689-AABE-0EFD-2BCA3513F3AC}"/>
              </a:ext>
            </a:extLst>
          </p:cNvPr>
          <p:cNvPicPr>
            <a:picLocks noChangeAspect="1"/>
          </p:cNvPicPr>
          <p:nvPr/>
        </p:nvPicPr>
        <p:blipFill>
          <a:blip r:embed="rId3"/>
          <a:stretch>
            <a:fillRect/>
          </a:stretch>
        </p:blipFill>
        <p:spPr>
          <a:xfrm>
            <a:off x="156117" y="140528"/>
            <a:ext cx="11222045" cy="6576943"/>
          </a:xfrm>
          <a:prstGeom prst="rect">
            <a:avLst/>
          </a:prstGeom>
        </p:spPr>
      </p:pic>
      <p:sp>
        <p:nvSpPr>
          <p:cNvPr id="4" name="TextBox 3">
            <a:extLst>
              <a:ext uri="{FF2B5EF4-FFF2-40B4-BE49-F238E27FC236}">
                <a16:creationId xmlns:a16="http://schemas.microsoft.com/office/drawing/2014/main" id="{A326F881-20D3-44C4-83C7-2E06EC885E62}"/>
              </a:ext>
            </a:extLst>
          </p:cNvPr>
          <p:cNvSpPr txBox="1"/>
          <p:nvPr/>
        </p:nvSpPr>
        <p:spPr>
          <a:xfrm>
            <a:off x="1150034" y="5242604"/>
            <a:ext cx="3031673" cy="1015663"/>
          </a:xfrm>
          <a:prstGeom prst="rect">
            <a:avLst/>
          </a:prstGeom>
          <a:noFill/>
        </p:spPr>
        <p:txBody>
          <a:bodyPr wrap="square" rtlCol="0">
            <a:spAutoFit/>
          </a:bodyPr>
          <a:lstStyle/>
          <a:p>
            <a:r>
              <a:rPr lang="en-US" sz="2000" dirty="0">
                <a:solidFill>
                  <a:srgbClr val="FF0000"/>
                </a:solidFill>
              </a:rPr>
              <a:t>Do not skip any items. Each phase builds from the previous! </a:t>
            </a:r>
          </a:p>
        </p:txBody>
      </p:sp>
      <p:sp>
        <p:nvSpPr>
          <p:cNvPr id="7" name="Star: 5 Points 6">
            <a:extLst>
              <a:ext uri="{FF2B5EF4-FFF2-40B4-BE49-F238E27FC236}">
                <a16:creationId xmlns:a16="http://schemas.microsoft.com/office/drawing/2014/main" id="{E460C6E4-A0F9-101F-E566-9A0B5D365F5D}"/>
              </a:ext>
            </a:extLst>
          </p:cNvPr>
          <p:cNvSpPr/>
          <p:nvPr/>
        </p:nvSpPr>
        <p:spPr>
          <a:xfrm>
            <a:off x="5018048" y="1299116"/>
            <a:ext cx="379142" cy="407019"/>
          </a:xfrm>
          <a:prstGeom prst="star5">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2392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1A34E-B9C1-40F5-842A-AB964CAED89C}"/>
              </a:ext>
            </a:extLst>
          </p:cNvPr>
          <p:cNvSpPr>
            <a:spLocks noGrp="1"/>
          </p:cNvSpPr>
          <p:nvPr>
            <p:ph type="title"/>
          </p:nvPr>
        </p:nvSpPr>
        <p:spPr>
          <a:xfrm>
            <a:off x="478439" y="321852"/>
            <a:ext cx="8267296" cy="1446550"/>
          </a:xfrm>
        </p:spPr>
        <p:txBody>
          <a:bodyPr/>
          <a:lstStyle/>
          <a:p>
            <a:r>
              <a:rPr lang="en-US" dirty="0"/>
              <a:t>Each Report Builds on the Next</a:t>
            </a:r>
            <a:br>
              <a:rPr lang="en-US" dirty="0"/>
            </a:br>
            <a:endParaRPr lang="en-US" dirty="0"/>
          </a:p>
        </p:txBody>
      </p:sp>
      <p:graphicFrame>
        <p:nvGraphicFramePr>
          <p:cNvPr id="3" name="Diagram 2">
            <a:extLst>
              <a:ext uri="{FF2B5EF4-FFF2-40B4-BE49-F238E27FC236}">
                <a16:creationId xmlns:a16="http://schemas.microsoft.com/office/drawing/2014/main" id="{13FFF847-3614-4F88-A1E0-8E246B0BE3A2}"/>
              </a:ext>
            </a:extLst>
          </p:cNvPr>
          <p:cNvGraphicFramePr/>
          <p:nvPr>
            <p:extLst>
              <p:ext uri="{D42A27DB-BD31-4B8C-83A1-F6EECF244321}">
                <p14:modId xmlns:p14="http://schemas.microsoft.com/office/powerpoint/2010/main" val="3795555386"/>
              </p:ext>
            </p:extLst>
          </p:nvPr>
        </p:nvGraphicFramePr>
        <p:xfrm>
          <a:off x="2419131" y="1403131"/>
          <a:ext cx="7353738" cy="48928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03830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F291BE0-7A7E-D04F-974F-9F4577FB2F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3735" y="1096772"/>
            <a:ext cx="557106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ross 13">
            <a:extLst>
              <a:ext uri="{FF2B5EF4-FFF2-40B4-BE49-F238E27FC236}">
                <a16:creationId xmlns:a16="http://schemas.microsoft.com/office/drawing/2014/main" id="{BD33FF1F-6094-0B4A-A3E4-6B0D9283D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29484"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78A6D9C-C7A5-414B-8CB7-E31470D7D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D60CFB-79F0-43B2-B584-5999006F106B}"/>
              </a:ext>
            </a:extLst>
          </p:cNvPr>
          <p:cNvSpPr>
            <a:spLocks noGrp="1"/>
          </p:cNvSpPr>
          <p:nvPr>
            <p:ph type="title"/>
          </p:nvPr>
        </p:nvSpPr>
        <p:spPr>
          <a:xfrm>
            <a:off x="565149" y="1204721"/>
            <a:ext cx="4114799" cy="1446550"/>
          </a:xfrm>
        </p:spPr>
        <p:txBody>
          <a:bodyPr vert="horz" lIns="91440" tIns="45720" rIns="91440" bIns="45720" rtlCol="0" anchor="t">
            <a:normAutofit/>
          </a:bodyPr>
          <a:lstStyle/>
          <a:p>
            <a:r>
              <a:rPr lang="en-US" kern="1200">
                <a:solidFill>
                  <a:schemeClr val="tx1"/>
                </a:solidFill>
                <a:latin typeface="+mj-lt"/>
                <a:ea typeface="+mj-ea"/>
                <a:cs typeface="+mj-cs"/>
              </a:rPr>
              <a:t>Proposal Overview</a:t>
            </a:r>
          </a:p>
        </p:txBody>
      </p:sp>
      <p:sp>
        <p:nvSpPr>
          <p:cNvPr id="3" name="Content Placeholder 2">
            <a:extLst>
              <a:ext uri="{FF2B5EF4-FFF2-40B4-BE49-F238E27FC236}">
                <a16:creationId xmlns:a16="http://schemas.microsoft.com/office/drawing/2014/main" id="{D6DB4A75-397D-4AB7-8E5D-316CC1F8FC23}"/>
              </a:ext>
            </a:extLst>
          </p:cNvPr>
          <p:cNvSpPr>
            <a:spLocks noGrp="1"/>
          </p:cNvSpPr>
          <p:nvPr>
            <p:ph sz="half" idx="1"/>
          </p:nvPr>
        </p:nvSpPr>
        <p:spPr>
          <a:xfrm>
            <a:off x="565150" y="2691638"/>
            <a:ext cx="4114799" cy="3188586"/>
          </a:xfrm>
        </p:spPr>
        <p:txBody>
          <a:bodyPr vert="horz" lIns="91440" tIns="45720" rIns="91440" bIns="45720" rtlCol="0">
            <a:normAutofit/>
          </a:bodyPr>
          <a:lstStyle/>
          <a:p>
            <a:r>
              <a:rPr lang="en-US" dirty="0"/>
              <a:t>General Information Section</a:t>
            </a:r>
          </a:p>
          <a:p>
            <a:r>
              <a:rPr lang="en-US" dirty="0"/>
              <a:t>Safety Section</a:t>
            </a:r>
          </a:p>
          <a:p>
            <a:r>
              <a:rPr lang="en-US" dirty="0"/>
              <a:t>Design Overview</a:t>
            </a:r>
          </a:p>
          <a:p>
            <a:r>
              <a:rPr lang="en-US" dirty="0"/>
              <a:t>Technical Overview</a:t>
            </a:r>
          </a:p>
          <a:p>
            <a:r>
              <a:rPr lang="en-US" dirty="0"/>
              <a:t>Project Plan</a:t>
            </a:r>
          </a:p>
          <a:p>
            <a:endParaRPr lang="en-US" dirty="0"/>
          </a:p>
        </p:txBody>
      </p:sp>
      <p:sp>
        <p:nvSpPr>
          <p:cNvPr id="20" name="Cross 19">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740DC354-D810-4633-8968-038C8128DE7C}"/>
              </a:ext>
            </a:extLst>
          </p:cNvPr>
          <p:cNvSpPr txBox="1"/>
          <p:nvPr/>
        </p:nvSpPr>
        <p:spPr>
          <a:xfrm>
            <a:off x="851338" y="5815114"/>
            <a:ext cx="2698175" cy="369332"/>
          </a:xfrm>
          <a:prstGeom prst="rect">
            <a:avLst/>
          </a:prstGeom>
          <a:noFill/>
        </p:spPr>
        <p:txBody>
          <a:bodyPr wrap="none" rtlCol="0">
            <a:spAutoFit/>
          </a:bodyPr>
          <a:lstStyle/>
          <a:p>
            <a:r>
              <a:rPr lang="en-US" dirty="0">
                <a:solidFill>
                  <a:srgbClr val="FF0000"/>
                </a:solidFill>
                <a:latin typeface="Berlin Sans FB Demi" panose="020E0802020502020306" pitchFamily="34" charset="0"/>
              </a:rPr>
              <a:t>Due December 12, 2022</a:t>
            </a:r>
          </a:p>
        </p:txBody>
      </p:sp>
      <p:pic>
        <p:nvPicPr>
          <p:cNvPr id="8" name="Content Placeholder 7" descr="Hands typing on keyboard">
            <a:extLst>
              <a:ext uri="{FF2B5EF4-FFF2-40B4-BE49-F238E27FC236}">
                <a16:creationId xmlns:a16="http://schemas.microsoft.com/office/drawing/2014/main" id="{DFA18894-34CA-F12D-5594-9604D3577298}"/>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709207" y="1162805"/>
            <a:ext cx="6799247" cy="4532390"/>
          </a:xfrm>
        </p:spPr>
      </p:pic>
    </p:spTree>
    <p:extLst>
      <p:ext uri="{BB962C8B-B14F-4D97-AF65-F5344CB8AC3E}">
        <p14:creationId xmlns:p14="http://schemas.microsoft.com/office/powerpoint/2010/main" val="1912483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9F291BE0-7A7E-D04F-974F-9F4577FB2F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3735" y="1096772"/>
            <a:ext cx="557106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Cross 27">
            <a:extLst>
              <a:ext uri="{FF2B5EF4-FFF2-40B4-BE49-F238E27FC236}">
                <a16:creationId xmlns:a16="http://schemas.microsoft.com/office/drawing/2014/main" id="{BD33FF1F-6094-0B4A-A3E4-6B0D9283D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29484"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B78A6D9C-C7A5-414B-8CB7-E31470D7D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2" name="Rectangle 31">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04A4E6-3F52-46FE-A9A3-CD9DCA42B789}"/>
              </a:ext>
            </a:extLst>
          </p:cNvPr>
          <p:cNvSpPr>
            <a:spLocks noGrp="1"/>
          </p:cNvSpPr>
          <p:nvPr>
            <p:ph type="title"/>
          </p:nvPr>
        </p:nvSpPr>
        <p:spPr>
          <a:xfrm>
            <a:off x="565149" y="1204721"/>
            <a:ext cx="5991768" cy="1446550"/>
          </a:xfrm>
        </p:spPr>
        <p:txBody>
          <a:bodyPr vert="horz" lIns="91440" tIns="45720" rIns="91440" bIns="45720" rtlCol="0" anchor="t">
            <a:normAutofit/>
          </a:bodyPr>
          <a:lstStyle/>
          <a:p>
            <a:r>
              <a:rPr lang="en-US" kern="1200" dirty="0">
                <a:solidFill>
                  <a:schemeClr val="tx1"/>
                </a:solidFill>
                <a:latin typeface="+mj-lt"/>
                <a:ea typeface="+mj-ea"/>
                <a:cs typeface="+mj-cs"/>
              </a:rPr>
              <a:t>General Information/ Facilities &amp; Equipment</a:t>
            </a:r>
          </a:p>
        </p:txBody>
      </p:sp>
      <p:sp>
        <p:nvSpPr>
          <p:cNvPr id="3" name="Content Placeholder 2">
            <a:extLst>
              <a:ext uri="{FF2B5EF4-FFF2-40B4-BE49-F238E27FC236}">
                <a16:creationId xmlns:a16="http://schemas.microsoft.com/office/drawing/2014/main" id="{93E064D3-63A1-4EA7-9A39-92E8F02AAFC0}"/>
              </a:ext>
            </a:extLst>
          </p:cNvPr>
          <p:cNvSpPr>
            <a:spLocks noGrp="1"/>
          </p:cNvSpPr>
          <p:nvPr>
            <p:ph sz="half" idx="1"/>
          </p:nvPr>
        </p:nvSpPr>
        <p:spPr>
          <a:xfrm>
            <a:off x="565150" y="2691638"/>
            <a:ext cx="5598585" cy="3188586"/>
          </a:xfrm>
        </p:spPr>
        <p:txBody>
          <a:bodyPr vert="horz" lIns="91440" tIns="45720" rIns="91440" bIns="45720" rtlCol="0">
            <a:normAutofit/>
          </a:bodyPr>
          <a:lstStyle/>
          <a:p>
            <a:r>
              <a:rPr lang="en-US" dirty="0"/>
              <a:t>Populate the fields in the template</a:t>
            </a:r>
          </a:p>
          <a:p>
            <a:r>
              <a:rPr lang="en-US" dirty="0"/>
              <a:t>Assign team members roles</a:t>
            </a:r>
          </a:p>
          <a:p>
            <a:r>
              <a:rPr lang="en-US" dirty="0"/>
              <a:t>Identify facilities/equipment and relevant supplies to design and build </a:t>
            </a:r>
          </a:p>
          <a:p>
            <a:r>
              <a:rPr lang="en-US" dirty="0"/>
              <a:t>Acquire </a:t>
            </a:r>
            <a:r>
              <a:rPr lang="en-US" dirty="0" err="1"/>
              <a:t>RockSim</a:t>
            </a:r>
            <a:endParaRPr lang="en-US" dirty="0"/>
          </a:p>
          <a:p>
            <a:pPr lvl="1"/>
            <a:r>
              <a:rPr lang="en-US" dirty="0"/>
              <a:t>Get with Connie about licenses available</a:t>
            </a:r>
          </a:p>
          <a:p>
            <a:pPr lvl="1"/>
            <a:r>
              <a:rPr lang="en-US" dirty="0"/>
              <a:t>Training is coming (webinar)</a:t>
            </a:r>
          </a:p>
        </p:txBody>
      </p:sp>
      <p:sp>
        <p:nvSpPr>
          <p:cNvPr id="34" name="Cross 33">
            <a:extLst>
              <a:ext uri="{FF2B5EF4-FFF2-40B4-BE49-F238E27FC236}">
                <a16:creationId xmlns:a16="http://schemas.microsoft.com/office/drawing/2014/main" id="{DA7B3086-613B-B44B-8231-1C082E4A62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2736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BC935C8-400E-9EB5-F6DF-4D45A177E6F3}"/>
              </a:ext>
            </a:extLst>
          </p:cNvPr>
          <p:cNvPicPr>
            <a:picLocks noChangeAspect="1"/>
          </p:cNvPicPr>
          <p:nvPr/>
        </p:nvPicPr>
        <p:blipFill>
          <a:blip r:embed="rId3"/>
          <a:stretch>
            <a:fillRect/>
          </a:stretch>
        </p:blipFill>
        <p:spPr>
          <a:xfrm>
            <a:off x="6556917" y="1154541"/>
            <a:ext cx="5042055" cy="4662953"/>
          </a:xfrm>
          <a:prstGeom prst="rect">
            <a:avLst/>
          </a:prstGeom>
        </p:spPr>
      </p:pic>
    </p:spTree>
    <p:extLst>
      <p:ext uri="{BB962C8B-B14F-4D97-AF65-F5344CB8AC3E}">
        <p14:creationId xmlns:p14="http://schemas.microsoft.com/office/powerpoint/2010/main" val="1288638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D227D51-204B-ED48-AF9A-0BE9633FE0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4243" y="1096772"/>
            <a:ext cx="6503180"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ross 12">
            <a:extLst>
              <a:ext uri="{FF2B5EF4-FFF2-40B4-BE49-F238E27FC236}">
                <a16:creationId xmlns:a16="http://schemas.microsoft.com/office/drawing/2014/main" id="{57A23F45-CDAE-8A40-8DE7-92A0BBC119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8546383-CCC4-544B-B0D8-DE78DE39B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14F048CC-17C9-B246-BF2A-29E51AD1C6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Content Placeholder 5" descr="Top view of emergency medical kit on a dark wood">
            <a:extLst>
              <a:ext uri="{FF2B5EF4-FFF2-40B4-BE49-F238E27FC236}">
                <a16:creationId xmlns:a16="http://schemas.microsoft.com/office/drawing/2014/main" id="{8EECB1CF-9685-4D51-B730-10800037DB7A}"/>
              </a:ext>
            </a:extLst>
          </p:cNvPr>
          <p:cNvPicPr>
            <a:picLocks noGrp="1" noChangeAspect="1"/>
          </p:cNvPicPr>
          <p:nvPr>
            <p:ph sz="half" idx="1"/>
          </p:nvPr>
        </p:nvPicPr>
        <p:blipFill rotWithShape="1">
          <a:blip r:embed="rId3">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19" name="Rectangle">
            <a:extLst>
              <a:ext uri="{FF2B5EF4-FFF2-40B4-BE49-F238E27FC236}">
                <a16:creationId xmlns:a16="http://schemas.microsoft.com/office/drawing/2014/main" id="{86E439A5-A7E3-5047-A686-06C27A818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96772"/>
            <a:ext cx="11626840" cy="2374362"/>
          </a:xfrm>
          <a:prstGeom prst="rect">
            <a:avLst/>
          </a:prstGeom>
          <a:gradFill flip="none" rotWithShape="1">
            <a:gsLst>
              <a:gs pos="32000">
                <a:schemeClr val="bg1">
                  <a:alpha val="67000"/>
                </a:schemeClr>
              </a:gs>
              <a:gs pos="0">
                <a:schemeClr val="bg1">
                  <a:alpha val="55000"/>
                </a:schemeClr>
              </a:gs>
              <a:gs pos="99000">
                <a:schemeClr val="bg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1" name="Cross 20">
            <a:extLst>
              <a:ext uri="{FF2B5EF4-FFF2-40B4-BE49-F238E27FC236}">
                <a16:creationId xmlns:a16="http://schemas.microsoft.com/office/drawing/2014/main" id="{24124FF1-775D-AC4A-81D0-73FC0F54A6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9408" y="2798169"/>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C53E2C7F-F4FF-A94D-ACAE-82823EC88F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C1D04C-EB51-402B-9E1C-BE030A33866B}"/>
              </a:ext>
            </a:extLst>
          </p:cNvPr>
          <p:cNvSpPr>
            <a:spLocks noGrp="1"/>
          </p:cNvSpPr>
          <p:nvPr>
            <p:ph type="title"/>
          </p:nvPr>
        </p:nvSpPr>
        <p:spPr>
          <a:xfrm>
            <a:off x="562326" y="1344273"/>
            <a:ext cx="8037575" cy="1453896"/>
          </a:xfrm>
        </p:spPr>
        <p:txBody>
          <a:bodyPr vert="horz" lIns="91440" tIns="45720" rIns="91440" bIns="45720" rtlCol="0" anchor="b">
            <a:normAutofit/>
          </a:bodyPr>
          <a:lstStyle/>
          <a:p>
            <a:r>
              <a:rPr lang="en-US" sz="8000" kern="1200" spc="-150">
                <a:solidFill>
                  <a:schemeClr val="tx1"/>
                </a:solidFill>
                <a:latin typeface="+mj-lt"/>
                <a:ea typeface="+mj-ea"/>
                <a:cs typeface="+mj-cs"/>
              </a:rPr>
              <a:t>Safety Section</a:t>
            </a:r>
          </a:p>
        </p:txBody>
      </p:sp>
      <p:sp>
        <p:nvSpPr>
          <p:cNvPr id="7" name="TextBox 6">
            <a:extLst>
              <a:ext uri="{FF2B5EF4-FFF2-40B4-BE49-F238E27FC236}">
                <a16:creationId xmlns:a16="http://schemas.microsoft.com/office/drawing/2014/main" id="{6E6F68B1-CF2E-4C82-908B-DD7E19AEE334}"/>
              </a:ext>
            </a:extLst>
          </p:cNvPr>
          <p:cNvSpPr txBox="1"/>
          <p:nvPr/>
        </p:nvSpPr>
        <p:spPr>
          <a:xfrm>
            <a:off x="501445" y="2918311"/>
            <a:ext cx="7450458" cy="3139321"/>
          </a:xfrm>
          <a:prstGeom prst="rect">
            <a:avLst/>
          </a:prstGeom>
          <a:noFill/>
        </p:spPr>
        <p:txBody>
          <a:bodyPr wrap="square" rtlCol="0">
            <a:spAutoFit/>
          </a:bodyPr>
          <a:lstStyle/>
          <a:p>
            <a:r>
              <a:rPr lang="en-US" dirty="0"/>
              <a:t>Safety Standards for handling high-powered</a:t>
            </a:r>
          </a:p>
          <a:p>
            <a:r>
              <a:rPr lang="en-US" dirty="0"/>
              <a:t>Rockets must be followed</a:t>
            </a:r>
          </a:p>
          <a:p>
            <a:endParaRPr lang="en-US" dirty="0"/>
          </a:p>
          <a:p>
            <a:r>
              <a:rPr lang="en-US" dirty="0"/>
              <a:t>National Tripoli Rocketry Association</a:t>
            </a:r>
          </a:p>
          <a:p>
            <a:r>
              <a:rPr lang="en-US" dirty="0"/>
              <a:t>Requires all teams identify and</a:t>
            </a:r>
          </a:p>
          <a:p>
            <a:r>
              <a:rPr lang="en-US" dirty="0"/>
              <a:t>Utilize certified mentor</a:t>
            </a:r>
          </a:p>
          <a:p>
            <a:endParaRPr lang="en-US" dirty="0"/>
          </a:p>
          <a:p>
            <a:r>
              <a:rPr lang="en-US" dirty="0"/>
              <a:t>If COVID-19 safety plans are needed to </a:t>
            </a:r>
          </a:p>
          <a:p>
            <a:r>
              <a:rPr lang="en-US" dirty="0"/>
              <a:t>comply with your academic institution,</a:t>
            </a:r>
          </a:p>
          <a:p>
            <a:r>
              <a:rPr lang="en-US" dirty="0"/>
              <a:t> local or state requirements,</a:t>
            </a:r>
          </a:p>
          <a:p>
            <a:r>
              <a:rPr lang="en-US" dirty="0"/>
              <a:t> include this in this section.</a:t>
            </a:r>
          </a:p>
        </p:txBody>
      </p:sp>
    </p:spTree>
    <p:extLst>
      <p:ext uri="{BB962C8B-B14F-4D97-AF65-F5344CB8AC3E}">
        <p14:creationId xmlns:p14="http://schemas.microsoft.com/office/powerpoint/2010/main" val="1121622414"/>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1D227D51-204B-ED48-AF9A-0BE9633FE0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4243" y="1096772"/>
            <a:ext cx="6503180"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Cross 27">
            <a:extLst>
              <a:ext uri="{FF2B5EF4-FFF2-40B4-BE49-F238E27FC236}">
                <a16:creationId xmlns:a16="http://schemas.microsoft.com/office/drawing/2014/main" id="{57A23F45-CDAE-8A40-8DE7-92A0BBC119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68546383-CCC4-544B-B0D8-DE78DE39B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2" name="Rectangle 31">
            <a:extLst>
              <a:ext uri="{FF2B5EF4-FFF2-40B4-BE49-F238E27FC236}">
                <a16:creationId xmlns:a16="http://schemas.microsoft.com/office/drawing/2014/main" id="{6CA2C65D-0168-1245-86C8-62A8A6F7B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Rolls of blueprints">
            <a:extLst>
              <a:ext uri="{FF2B5EF4-FFF2-40B4-BE49-F238E27FC236}">
                <a16:creationId xmlns:a16="http://schemas.microsoft.com/office/drawing/2014/main" id="{B26D2D6E-5330-46B5-81E7-7F13FD14AEA2}"/>
              </a:ext>
            </a:extLst>
          </p:cNvPr>
          <p:cNvPicPr>
            <a:picLocks noChangeAspect="1"/>
          </p:cNvPicPr>
          <p:nvPr/>
        </p:nvPicPr>
        <p:blipFill rotWithShape="1">
          <a:blip r:embed="rId3">
            <a:extLst>
              <a:ext uri="{28A0092B-C50C-407E-A947-70E740481C1C}">
                <a14:useLocalDpi xmlns:a14="http://schemas.microsoft.com/office/drawing/2010/main" val="0"/>
              </a:ext>
            </a:extLst>
          </a:blip>
          <a:srcRect t="7989" r="-2" b="18284"/>
          <a:stretch/>
        </p:blipFill>
        <p:spPr>
          <a:xfrm>
            <a:off x="5224240" y="10"/>
            <a:ext cx="6967758" cy="3428990"/>
          </a:xfrm>
          <a:prstGeom prst="rect">
            <a:avLst/>
          </a:prstGeom>
        </p:spPr>
      </p:pic>
      <p:sp>
        <p:nvSpPr>
          <p:cNvPr id="2" name="Title 1">
            <a:extLst>
              <a:ext uri="{FF2B5EF4-FFF2-40B4-BE49-F238E27FC236}">
                <a16:creationId xmlns:a16="http://schemas.microsoft.com/office/drawing/2014/main" id="{2A6B11C7-646B-415A-8D74-3229DB2C3355}"/>
              </a:ext>
            </a:extLst>
          </p:cNvPr>
          <p:cNvSpPr>
            <a:spLocks noGrp="1"/>
          </p:cNvSpPr>
          <p:nvPr>
            <p:ph type="title"/>
          </p:nvPr>
        </p:nvSpPr>
        <p:spPr>
          <a:xfrm>
            <a:off x="330495" y="638447"/>
            <a:ext cx="5765505" cy="2722164"/>
          </a:xfrm>
          <a:solidFill>
            <a:schemeClr val="bg2"/>
          </a:solidFill>
        </p:spPr>
        <p:txBody>
          <a:bodyPr vert="horz" lIns="91440" tIns="45720" rIns="91440" bIns="45720" rtlCol="0" anchor="b">
            <a:normAutofit fontScale="90000"/>
          </a:bodyPr>
          <a:lstStyle/>
          <a:p>
            <a:pPr>
              <a:lnSpc>
                <a:spcPct val="90000"/>
              </a:lnSpc>
            </a:pPr>
            <a:r>
              <a:rPr lang="en-US" sz="6800" kern="1200" spc="-150">
                <a:solidFill>
                  <a:schemeClr val="tx1"/>
                </a:solidFill>
                <a:latin typeface="+mj-lt"/>
                <a:ea typeface="+mj-ea"/>
                <a:cs typeface="+mj-cs"/>
              </a:rPr>
              <a:t>Technical Design Overview</a:t>
            </a:r>
          </a:p>
        </p:txBody>
      </p:sp>
      <p:sp>
        <p:nvSpPr>
          <p:cNvPr id="34" name="Cross 33">
            <a:extLst>
              <a:ext uri="{FF2B5EF4-FFF2-40B4-BE49-F238E27FC236}">
                <a16:creationId xmlns:a16="http://schemas.microsoft.com/office/drawing/2014/main" id="{4029224B-C0FC-EC47-B248-0D4271BC7F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558"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755E9273-3717-C94C-9BFF-75E87E47C4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a:extLst>
              <a:ext uri="{FF2B5EF4-FFF2-40B4-BE49-F238E27FC236}">
                <a16:creationId xmlns:a16="http://schemas.microsoft.com/office/drawing/2014/main" id="{2AF8D4A5-7ACF-46C0-AEF6-B87CCA82877A}"/>
              </a:ext>
            </a:extLst>
          </p:cNvPr>
          <p:cNvPicPr>
            <a:picLocks noGrp="1" noChangeAspect="1"/>
          </p:cNvPicPr>
          <p:nvPr>
            <p:ph sz="half" idx="2"/>
          </p:nvPr>
        </p:nvPicPr>
        <p:blipFill rotWithShape="1">
          <a:blip r:embed="rId4"/>
          <a:srcRect l="4052" r="6540"/>
          <a:stretch/>
        </p:blipFill>
        <p:spPr>
          <a:xfrm>
            <a:off x="4477217" y="3177854"/>
            <a:ext cx="7384288" cy="3531083"/>
          </a:xfrm>
          <a:prstGeom prst="rect">
            <a:avLst/>
          </a:prstGeom>
        </p:spPr>
      </p:pic>
    </p:spTree>
    <p:extLst>
      <p:ext uri="{BB962C8B-B14F-4D97-AF65-F5344CB8AC3E}">
        <p14:creationId xmlns:p14="http://schemas.microsoft.com/office/powerpoint/2010/main" val="29713952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CA0DAA6-33B8-4A25-810D-2F4D816FB4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972594"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A7C96E-9C96-892F-FD82-03881F2B555E}"/>
              </a:ext>
            </a:extLst>
          </p:cNvPr>
          <p:cNvSpPr>
            <a:spLocks noGrp="1"/>
          </p:cNvSpPr>
          <p:nvPr>
            <p:ph type="title"/>
          </p:nvPr>
        </p:nvSpPr>
        <p:spPr>
          <a:xfrm>
            <a:off x="651307" y="640081"/>
            <a:ext cx="3377183" cy="3681976"/>
          </a:xfrm>
          <a:noFill/>
        </p:spPr>
        <p:txBody>
          <a:bodyPr vert="horz" lIns="91440" tIns="45720" rIns="91440" bIns="45720" rtlCol="0" anchor="b">
            <a:normAutofit/>
          </a:bodyPr>
          <a:lstStyle/>
          <a:p>
            <a:pPr eaLnBrk="1" hangingPunct="1">
              <a:lnSpc>
                <a:spcPct val="90000"/>
              </a:lnSpc>
            </a:pPr>
            <a:r>
              <a:rPr lang="en-US" dirty="0">
                <a:solidFill>
                  <a:schemeClr val="bg1"/>
                </a:solidFill>
                <a:ea typeface="+mj-ea"/>
              </a:rPr>
              <a:t>Flysheet due with Proposal</a:t>
            </a:r>
            <a:br>
              <a:rPr lang="en-US" dirty="0">
                <a:solidFill>
                  <a:schemeClr val="bg1"/>
                </a:solidFill>
                <a:ea typeface="+mj-ea"/>
              </a:rPr>
            </a:br>
            <a:r>
              <a:rPr lang="en-US" dirty="0">
                <a:solidFill>
                  <a:schemeClr val="bg1"/>
                </a:solidFill>
                <a:ea typeface="+mj-ea"/>
              </a:rPr>
              <a:t>Dec. 12, 2022</a:t>
            </a:r>
          </a:p>
        </p:txBody>
      </p:sp>
      <p:pic>
        <p:nvPicPr>
          <p:cNvPr id="7" name="Content Placeholder 6">
            <a:extLst>
              <a:ext uri="{FF2B5EF4-FFF2-40B4-BE49-F238E27FC236}">
                <a16:creationId xmlns:a16="http://schemas.microsoft.com/office/drawing/2014/main" id="{DBD123D0-707A-8BF8-8A82-64F3834396CB}"/>
              </a:ext>
            </a:extLst>
          </p:cNvPr>
          <p:cNvPicPr>
            <a:picLocks noGrp="1" noChangeAspect="1"/>
          </p:cNvPicPr>
          <p:nvPr>
            <p:ph sz="half" idx="1"/>
          </p:nvPr>
        </p:nvPicPr>
        <p:blipFill rotWithShape="1">
          <a:blip r:embed="rId3"/>
          <a:srcRect r="-1" b="2430"/>
          <a:stretch/>
        </p:blipFill>
        <p:spPr>
          <a:xfrm>
            <a:off x="4654297" y="10"/>
            <a:ext cx="7537704" cy="6857990"/>
          </a:xfrm>
          <a:prstGeom prst="rect">
            <a:avLst/>
          </a:prstGeom>
        </p:spPr>
      </p:pic>
      <p:sp>
        <p:nvSpPr>
          <p:cNvPr id="5" name="Slide Number Placeholder 4">
            <a:extLst>
              <a:ext uri="{FF2B5EF4-FFF2-40B4-BE49-F238E27FC236}">
                <a16:creationId xmlns:a16="http://schemas.microsoft.com/office/drawing/2014/main" id="{B6DADDE6-A48F-ABE9-79CA-E1AA49A38D20}"/>
              </a:ext>
            </a:extLst>
          </p:cNvPr>
          <p:cNvSpPr>
            <a:spLocks noGrp="1"/>
          </p:cNvSpPr>
          <p:nvPr>
            <p:ph type="sldNum" sz="quarter" idx="12"/>
          </p:nvPr>
        </p:nvSpPr>
        <p:spPr>
          <a:xfrm>
            <a:off x="10926476" y="6356350"/>
            <a:ext cx="625443" cy="365125"/>
          </a:xfrm>
          <a:noFill/>
        </p:spPr>
        <p:txBody>
          <a:bodyPr vert="horz" lIns="91440" tIns="45720" rIns="91440" bIns="45720" rtlCol="0" anchor="ctr">
            <a:normAutofit/>
          </a:bodyPr>
          <a:lstStyle/>
          <a:p>
            <a:pPr algn="r">
              <a:spcAft>
                <a:spcPts val="600"/>
              </a:spcAft>
              <a:defRPr/>
            </a:pPr>
            <a:fld id="{A78E8EDF-0ECB-45C6-AFAA-12DDCA50A708}" type="slidenum">
              <a:rPr lang="en-US" altLang="en-US" sz="1200">
                <a:solidFill>
                  <a:srgbClr val="FFFFFF"/>
                </a:solidFill>
                <a:latin typeface="Calibri" panose="020F0502020204030204"/>
              </a:rPr>
              <a:pPr algn="r">
                <a:spcAft>
                  <a:spcPts val="600"/>
                </a:spcAft>
                <a:defRPr/>
              </a:pPr>
              <a:t>13</a:t>
            </a:fld>
            <a:endParaRPr lang="en-US" altLang="en-US" sz="1200">
              <a:solidFill>
                <a:srgbClr val="FFFFFF"/>
              </a:solidFill>
              <a:latin typeface="Calibri" panose="020F0502020204030204"/>
            </a:endParaRPr>
          </a:p>
        </p:txBody>
      </p:sp>
      <p:sp>
        <p:nvSpPr>
          <p:cNvPr id="8" name="Rectangle 7">
            <a:extLst>
              <a:ext uri="{FF2B5EF4-FFF2-40B4-BE49-F238E27FC236}">
                <a16:creationId xmlns:a16="http://schemas.microsoft.com/office/drawing/2014/main" id="{0BF24328-8A49-3A44-384D-82A01C13D2F7}"/>
              </a:ext>
            </a:extLst>
          </p:cNvPr>
          <p:cNvSpPr/>
          <p:nvPr/>
        </p:nvSpPr>
        <p:spPr bwMode="auto">
          <a:xfrm>
            <a:off x="4772722" y="1003610"/>
            <a:ext cx="3412273" cy="1550019"/>
          </a:xfrm>
          <a:prstGeom prst="rect">
            <a:avLst/>
          </a:prstGeom>
          <a:noFill/>
          <a:ln w="57150">
            <a:solidFill>
              <a:srgbClr val="80F808"/>
            </a:solidFill>
            <a:headEnd type="none" w="med" len="med"/>
            <a:tailEnd type="non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E883DE37-516B-67F4-F0AA-B2863ACEB1C3}"/>
              </a:ext>
            </a:extLst>
          </p:cNvPr>
          <p:cNvSpPr/>
          <p:nvPr/>
        </p:nvSpPr>
        <p:spPr bwMode="auto">
          <a:xfrm>
            <a:off x="4772722" y="2553629"/>
            <a:ext cx="3412273" cy="1550019"/>
          </a:xfrm>
          <a:prstGeom prst="rect">
            <a:avLst/>
          </a:prstGeom>
          <a:noFill/>
          <a:ln w="57150">
            <a:solidFill>
              <a:srgbClr val="80F808"/>
            </a:solidFill>
            <a:headEnd type="none" w="med" len="med"/>
            <a:tailEnd type="non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98B86DEB-CB63-FECD-FFCF-F43251276183}"/>
              </a:ext>
            </a:extLst>
          </p:cNvPr>
          <p:cNvSpPr/>
          <p:nvPr/>
        </p:nvSpPr>
        <p:spPr bwMode="auto">
          <a:xfrm>
            <a:off x="8649333" y="1828800"/>
            <a:ext cx="3412273" cy="2274848"/>
          </a:xfrm>
          <a:prstGeom prst="rect">
            <a:avLst/>
          </a:prstGeom>
          <a:noFill/>
          <a:ln w="57150">
            <a:solidFill>
              <a:srgbClr val="FFFF00"/>
            </a:solidFill>
            <a:headEnd type="none" w="med" len="med"/>
            <a:tailEnd type="non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14BA9B80-D968-EF97-8F19-CB26C8172E3A}"/>
              </a:ext>
            </a:extLst>
          </p:cNvPr>
          <p:cNvSpPr/>
          <p:nvPr/>
        </p:nvSpPr>
        <p:spPr bwMode="auto">
          <a:xfrm>
            <a:off x="8649333" y="1078958"/>
            <a:ext cx="3412273" cy="638489"/>
          </a:xfrm>
          <a:prstGeom prst="rect">
            <a:avLst/>
          </a:prstGeom>
          <a:noFill/>
          <a:ln w="57150">
            <a:solidFill>
              <a:schemeClr val="accent1">
                <a:lumMod val="40000"/>
                <a:lumOff val="60000"/>
              </a:schemeClr>
            </a:solidFill>
            <a:headEnd type="none" w="med" len="med"/>
            <a:tailEnd type="non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32050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F291BE0-7A7E-D04F-974F-9F4577FB2F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3735" y="1096772"/>
            <a:ext cx="557106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ross 11">
            <a:extLst>
              <a:ext uri="{FF2B5EF4-FFF2-40B4-BE49-F238E27FC236}">
                <a16:creationId xmlns:a16="http://schemas.microsoft.com/office/drawing/2014/main" id="{BD33FF1F-6094-0B4A-A3E4-6B0D9283D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29484"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78A6D9C-C7A5-414B-8CB7-E31470D7D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F367E596-6364-884D-8ECA-DABD757BD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Yellow pin on a calendar">
            <a:extLst>
              <a:ext uri="{FF2B5EF4-FFF2-40B4-BE49-F238E27FC236}">
                <a16:creationId xmlns:a16="http://schemas.microsoft.com/office/drawing/2014/main" id="{5973F255-E219-D2DD-5E3C-B58BDD87BFCF}"/>
              </a:ext>
            </a:extLst>
          </p:cNvPr>
          <p:cNvPicPr>
            <a:picLocks noChangeAspect="1"/>
          </p:cNvPicPr>
          <p:nvPr/>
        </p:nvPicPr>
        <p:blipFill rotWithShape="1">
          <a:blip r:embed="rId3">
            <a:extLst>
              <a:ext uri="{28A0092B-C50C-407E-A947-70E740481C1C}">
                <a14:useLocalDpi xmlns:a14="http://schemas.microsoft.com/office/drawing/2010/main" val="0"/>
              </a:ext>
            </a:extLst>
          </a:blip>
          <a:srcRect t="15413"/>
          <a:stretch/>
        </p:blipFill>
        <p:spPr>
          <a:xfrm>
            <a:off x="20" y="10"/>
            <a:ext cx="12191980" cy="6857990"/>
          </a:xfrm>
          <a:prstGeom prst="rect">
            <a:avLst/>
          </a:prstGeom>
        </p:spPr>
      </p:pic>
      <p:sp>
        <p:nvSpPr>
          <p:cNvPr id="18" name="Rectangle">
            <a:extLst>
              <a:ext uri="{FF2B5EF4-FFF2-40B4-BE49-F238E27FC236}">
                <a16:creationId xmlns:a16="http://schemas.microsoft.com/office/drawing/2014/main" id="{6C7511A4-6FBF-0246-AB44-3B819A707D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0549940" cy="6858000"/>
          </a:xfrm>
          <a:prstGeom prst="rect">
            <a:avLst/>
          </a:prstGeom>
          <a:gradFill flip="none" rotWithShape="1">
            <a:gsLst>
              <a:gs pos="32000">
                <a:schemeClr val="bg1">
                  <a:alpha val="67000"/>
                </a:schemeClr>
              </a:gs>
              <a:gs pos="0">
                <a:schemeClr val="bg1">
                  <a:alpha val="55000"/>
                </a:schemeClr>
              </a:gs>
              <a:gs pos="99000">
                <a:schemeClr val="bg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0" name="Rectangle 19">
            <a:extLst>
              <a:ext uri="{FF2B5EF4-FFF2-40B4-BE49-F238E27FC236}">
                <a16:creationId xmlns:a16="http://schemas.microsoft.com/office/drawing/2014/main" id="{17857F1F-17F7-9144-8BBA-AD63FC0AA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3FF947-0BB2-43DE-8158-77F748CAB60B}"/>
              </a:ext>
            </a:extLst>
          </p:cNvPr>
          <p:cNvSpPr>
            <a:spLocks noGrp="1"/>
          </p:cNvSpPr>
          <p:nvPr>
            <p:ph type="title"/>
          </p:nvPr>
        </p:nvSpPr>
        <p:spPr>
          <a:xfrm>
            <a:off x="565149" y="1204721"/>
            <a:ext cx="8267296" cy="1446550"/>
          </a:xfrm>
        </p:spPr>
        <p:txBody>
          <a:bodyPr vert="horz" lIns="91440" tIns="45720" rIns="91440" bIns="45720" rtlCol="0" anchor="t">
            <a:normAutofit/>
          </a:bodyPr>
          <a:lstStyle/>
          <a:p>
            <a:r>
              <a:rPr lang="en-US" kern="1200">
                <a:solidFill>
                  <a:schemeClr val="tx1"/>
                </a:solidFill>
                <a:latin typeface="+mj-lt"/>
                <a:ea typeface="+mj-ea"/>
                <a:cs typeface="+mj-cs"/>
              </a:rPr>
              <a:t>Project Plan</a:t>
            </a:r>
          </a:p>
        </p:txBody>
      </p:sp>
      <p:sp>
        <p:nvSpPr>
          <p:cNvPr id="22" name="Cross 21">
            <a:extLst>
              <a:ext uri="{FF2B5EF4-FFF2-40B4-BE49-F238E27FC236}">
                <a16:creationId xmlns:a16="http://schemas.microsoft.com/office/drawing/2014/main" id="{8D56D3E8-B102-DF4E-8F6F-48B2902222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250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a:extLst>
              <a:ext uri="{FF2B5EF4-FFF2-40B4-BE49-F238E27FC236}">
                <a16:creationId xmlns:a16="http://schemas.microsoft.com/office/drawing/2014/main" id="{FA496E04-F80C-48CD-9AAF-1DB5198C2C2D}"/>
              </a:ext>
            </a:extLst>
          </p:cNvPr>
          <p:cNvGraphicFramePr>
            <a:graphicFrameLocks noGrp="1"/>
          </p:cNvGraphicFramePr>
          <p:nvPr>
            <p:ph sz="half" idx="1"/>
            <p:extLst>
              <p:ext uri="{D42A27DB-BD31-4B8C-83A1-F6EECF244321}">
                <p14:modId xmlns:p14="http://schemas.microsoft.com/office/powerpoint/2010/main" val="532497714"/>
              </p:ext>
            </p:extLst>
          </p:nvPr>
        </p:nvGraphicFramePr>
        <p:xfrm>
          <a:off x="565150" y="2691638"/>
          <a:ext cx="8267296" cy="31885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5504357"/>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484794-02D7-49D9-AE65-83C8901D49C2}"/>
              </a:ext>
            </a:extLst>
          </p:cNvPr>
          <p:cNvSpPr>
            <a:spLocks noGrp="1"/>
          </p:cNvSpPr>
          <p:nvPr>
            <p:ph type="title"/>
          </p:nvPr>
        </p:nvSpPr>
        <p:spPr>
          <a:xfrm>
            <a:off x="565149" y="1204721"/>
            <a:ext cx="4114799" cy="1446550"/>
          </a:xfrm>
        </p:spPr>
        <p:txBody>
          <a:bodyPr>
            <a:normAutofit/>
          </a:bodyPr>
          <a:lstStyle/>
          <a:p>
            <a:r>
              <a:rPr lang="en-US" dirty="0"/>
              <a:t>Budget</a:t>
            </a:r>
          </a:p>
        </p:txBody>
      </p:sp>
      <p:sp>
        <p:nvSpPr>
          <p:cNvPr id="3" name="Content Placeholder 2">
            <a:extLst>
              <a:ext uri="{FF2B5EF4-FFF2-40B4-BE49-F238E27FC236}">
                <a16:creationId xmlns:a16="http://schemas.microsoft.com/office/drawing/2014/main" id="{9E207C6B-26A5-427D-913B-559A7DE0D4A7}"/>
              </a:ext>
            </a:extLst>
          </p:cNvPr>
          <p:cNvSpPr>
            <a:spLocks noGrp="1"/>
          </p:cNvSpPr>
          <p:nvPr>
            <p:ph idx="1"/>
          </p:nvPr>
        </p:nvSpPr>
        <p:spPr>
          <a:xfrm>
            <a:off x="565150" y="2691638"/>
            <a:ext cx="4114799" cy="3188586"/>
          </a:xfrm>
        </p:spPr>
        <p:txBody>
          <a:bodyPr>
            <a:normAutofit/>
          </a:bodyPr>
          <a:lstStyle/>
          <a:p>
            <a:pPr>
              <a:lnSpc>
                <a:spcPct val="90000"/>
              </a:lnSpc>
            </a:pPr>
            <a:r>
              <a:rPr lang="en-US" sz="1400"/>
              <a:t>Money</a:t>
            </a:r>
          </a:p>
          <a:p>
            <a:pPr lvl="1">
              <a:lnSpc>
                <a:spcPct val="90000"/>
              </a:lnSpc>
            </a:pPr>
            <a:r>
              <a:rPr lang="en-US" sz="1400"/>
              <a:t>Team members should all be aware of the financial status of the group. </a:t>
            </a:r>
          </a:p>
          <a:p>
            <a:pPr lvl="1">
              <a:lnSpc>
                <a:spcPct val="90000"/>
              </a:lnSpc>
            </a:pPr>
            <a:r>
              <a:rPr lang="en-US" sz="1400"/>
              <a:t>Keep receipts and submit paperwork for reimbursements in a timely fashion.</a:t>
            </a:r>
          </a:p>
          <a:p>
            <a:pPr>
              <a:lnSpc>
                <a:spcPct val="90000"/>
              </a:lnSpc>
            </a:pPr>
            <a:r>
              <a:rPr lang="en-US" sz="1400"/>
              <a:t>Time</a:t>
            </a:r>
          </a:p>
          <a:p>
            <a:pPr lvl="1">
              <a:lnSpc>
                <a:spcPct val="90000"/>
              </a:lnSpc>
            </a:pPr>
            <a:r>
              <a:rPr lang="en-US" sz="1400"/>
              <a:t>Schedule and give enough notice for meetings and the project. </a:t>
            </a:r>
          </a:p>
          <a:p>
            <a:pPr lvl="1">
              <a:lnSpc>
                <a:spcPct val="90000"/>
              </a:lnSpc>
            </a:pPr>
            <a:r>
              <a:rPr lang="en-US" sz="1400"/>
              <a:t>Do not procrastinate. </a:t>
            </a:r>
          </a:p>
          <a:p>
            <a:pPr lvl="1">
              <a:lnSpc>
                <a:spcPct val="90000"/>
              </a:lnSpc>
            </a:pPr>
            <a:r>
              <a:rPr lang="en-US" sz="1400"/>
              <a:t>One day slip is costly. </a:t>
            </a:r>
          </a:p>
          <a:p>
            <a:pPr lvl="1">
              <a:lnSpc>
                <a:spcPct val="90000"/>
              </a:lnSpc>
            </a:pPr>
            <a:endParaRPr lang="en-US" sz="1400"/>
          </a:p>
        </p:txBody>
      </p:sp>
      <p:pic>
        <p:nvPicPr>
          <p:cNvPr id="9" name="Picture 8" descr="An explosion of 3D blocks">
            <a:extLst>
              <a:ext uri="{FF2B5EF4-FFF2-40B4-BE49-F238E27FC236}">
                <a16:creationId xmlns:a16="http://schemas.microsoft.com/office/drawing/2014/main" id="{17D7349E-98B3-4FB1-A692-0A588DD786AE}"/>
              </a:ext>
            </a:extLst>
          </p:cNvPr>
          <p:cNvPicPr>
            <a:picLocks noChangeAspect="1"/>
          </p:cNvPicPr>
          <p:nvPr/>
        </p:nvPicPr>
        <p:blipFill rotWithShape="1">
          <a:blip r:embed="rId3">
            <a:extLst>
              <a:ext uri="{28A0092B-C50C-407E-A947-70E740481C1C}">
                <a14:useLocalDpi xmlns:a14="http://schemas.microsoft.com/office/drawing/2010/main" val="0"/>
              </a:ext>
            </a:extLst>
          </a:blip>
          <a:srcRect t="25437" r="-2" b="-2"/>
          <a:stretch/>
        </p:blipFill>
        <p:spPr>
          <a:xfrm>
            <a:off x="5224240" y="10"/>
            <a:ext cx="6967758" cy="3428990"/>
          </a:xfrm>
          <a:prstGeom prst="rect">
            <a:avLst/>
          </a:prstGeom>
        </p:spPr>
      </p:pic>
      <p:pic>
        <p:nvPicPr>
          <p:cNvPr id="5" name="Picture 4">
            <a:extLst>
              <a:ext uri="{FF2B5EF4-FFF2-40B4-BE49-F238E27FC236}">
                <a16:creationId xmlns:a16="http://schemas.microsoft.com/office/drawing/2014/main" id="{8B40C208-E301-4A1F-B27C-91479F0BC351}"/>
              </a:ext>
            </a:extLst>
          </p:cNvPr>
          <p:cNvPicPr>
            <a:picLocks noChangeAspect="1"/>
          </p:cNvPicPr>
          <p:nvPr/>
        </p:nvPicPr>
        <p:blipFill rotWithShape="1">
          <a:blip r:embed="rId4"/>
          <a:srcRect l="-76" t="3101" r="37985" b="3125"/>
          <a:stretch/>
        </p:blipFill>
        <p:spPr>
          <a:xfrm>
            <a:off x="5379131" y="3924299"/>
            <a:ext cx="6657975" cy="2438401"/>
          </a:xfrm>
          <a:prstGeom prst="rect">
            <a:avLst/>
          </a:prstGeom>
        </p:spPr>
      </p:pic>
      <p:sp>
        <p:nvSpPr>
          <p:cNvPr id="30" name="Cross 29">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C848254-F1B8-EB38-CB66-0C25D7A874CA}"/>
              </a:ext>
            </a:extLst>
          </p:cNvPr>
          <p:cNvSpPr txBox="1"/>
          <p:nvPr/>
        </p:nvSpPr>
        <p:spPr>
          <a:xfrm>
            <a:off x="565149" y="6021659"/>
            <a:ext cx="2412227" cy="369332"/>
          </a:xfrm>
          <a:prstGeom prst="rect">
            <a:avLst/>
          </a:prstGeom>
          <a:noFill/>
        </p:spPr>
        <p:txBody>
          <a:bodyPr wrap="square" rtlCol="0">
            <a:spAutoFit/>
          </a:bodyPr>
          <a:lstStyle/>
          <a:p>
            <a:r>
              <a:rPr lang="en-US" dirty="0">
                <a:solidFill>
                  <a:srgbClr val="FF0000"/>
                </a:solidFill>
              </a:rPr>
              <a:t>Due Dec. 12, 2022</a:t>
            </a:r>
          </a:p>
        </p:txBody>
      </p:sp>
    </p:spTree>
    <p:extLst>
      <p:ext uri="{BB962C8B-B14F-4D97-AF65-F5344CB8AC3E}">
        <p14:creationId xmlns:p14="http://schemas.microsoft.com/office/powerpoint/2010/main" val="1646371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6CA2C65D-0168-1245-86C8-62A8A6F7B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Cross 22">
            <a:extLst>
              <a:ext uri="{FF2B5EF4-FFF2-40B4-BE49-F238E27FC236}">
                <a16:creationId xmlns:a16="http://schemas.microsoft.com/office/drawing/2014/main" id="{56EC6756-249A-354D-B2C0-DA82BEEEC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5290"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99B14128-2D03-F14B-8681-9410A28F3A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3666"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4F99F06-878D-4EE5-B60B-8DBEF0B77E0B}"/>
              </a:ext>
            </a:extLst>
          </p:cNvPr>
          <p:cNvSpPr>
            <a:spLocks noGrp="1"/>
          </p:cNvSpPr>
          <p:nvPr>
            <p:ph type="ctrTitle"/>
          </p:nvPr>
        </p:nvSpPr>
        <p:spPr>
          <a:xfrm>
            <a:off x="7230223" y="1625608"/>
            <a:ext cx="3988111" cy="2722164"/>
          </a:xfrm>
        </p:spPr>
        <p:txBody>
          <a:bodyPr>
            <a:normAutofit/>
          </a:bodyPr>
          <a:lstStyle/>
          <a:p>
            <a:pPr>
              <a:lnSpc>
                <a:spcPct val="90000"/>
              </a:lnSpc>
            </a:pPr>
            <a:r>
              <a:rPr lang="en-US" sz="6100"/>
              <a:t>Preliminary Design Report</a:t>
            </a:r>
            <a:endParaRPr lang="en-US" sz="6100" dirty="0"/>
          </a:p>
        </p:txBody>
      </p:sp>
      <p:sp>
        <p:nvSpPr>
          <p:cNvPr id="6" name="Subtitle 5">
            <a:extLst>
              <a:ext uri="{FF2B5EF4-FFF2-40B4-BE49-F238E27FC236}">
                <a16:creationId xmlns:a16="http://schemas.microsoft.com/office/drawing/2014/main" id="{E7BBA672-5E13-4453-BF66-F3CBBC810A81}"/>
              </a:ext>
            </a:extLst>
          </p:cNvPr>
          <p:cNvSpPr>
            <a:spLocks noGrp="1"/>
          </p:cNvSpPr>
          <p:nvPr>
            <p:ph type="subTitle" idx="1"/>
          </p:nvPr>
        </p:nvSpPr>
        <p:spPr>
          <a:xfrm>
            <a:off x="7230223" y="4466845"/>
            <a:ext cx="3988111" cy="882904"/>
          </a:xfrm>
        </p:spPr>
        <p:txBody>
          <a:bodyPr>
            <a:normAutofit/>
          </a:bodyPr>
          <a:lstStyle/>
          <a:p>
            <a:r>
              <a:rPr lang="en-US"/>
              <a:t>Due January 23, 2023</a:t>
            </a:r>
          </a:p>
        </p:txBody>
      </p:sp>
      <p:pic>
        <p:nvPicPr>
          <p:cNvPr id="9" name="Picture 8" descr="Timeline&#10;&#10;Description automatically generated">
            <a:extLst>
              <a:ext uri="{FF2B5EF4-FFF2-40B4-BE49-F238E27FC236}">
                <a16:creationId xmlns:a16="http://schemas.microsoft.com/office/drawing/2014/main" id="{CFC921F5-D99A-0DD6-AFD9-80F8F4159855}"/>
              </a:ext>
            </a:extLst>
          </p:cNvPr>
          <p:cNvPicPr>
            <a:picLocks noChangeAspect="1"/>
          </p:cNvPicPr>
          <p:nvPr/>
        </p:nvPicPr>
        <p:blipFill>
          <a:blip r:embed="rId3"/>
          <a:stretch>
            <a:fillRect/>
          </a:stretch>
        </p:blipFill>
        <p:spPr>
          <a:xfrm>
            <a:off x="973666" y="1878004"/>
            <a:ext cx="5731624" cy="3365662"/>
          </a:xfrm>
          <a:prstGeom prst="rect">
            <a:avLst/>
          </a:prstGeom>
        </p:spPr>
      </p:pic>
      <p:sp>
        <p:nvSpPr>
          <p:cNvPr id="10" name="Star: 5 Points 9">
            <a:extLst>
              <a:ext uri="{FF2B5EF4-FFF2-40B4-BE49-F238E27FC236}">
                <a16:creationId xmlns:a16="http://schemas.microsoft.com/office/drawing/2014/main" id="{95727360-2890-125A-D278-D9CC2C6FBB5D}"/>
              </a:ext>
            </a:extLst>
          </p:cNvPr>
          <p:cNvSpPr/>
          <p:nvPr/>
        </p:nvSpPr>
        <p:spPr>
          <a:xfrm>
            <a:off x="4025590" y="2430966"/>
            <a:ext cx="267630" cy="23417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9262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ED26B2-C684-4DCB-A57B-03ED2D4B7446}"/>
              </a:ext>
            </a:extLst>
          </p:cNvPr>
          <p:cNvSpPr>
            <a:spLocks noGrp="1"/>
          </p:cNvSpPr>
          <p:nvPr>
            <p:ph type="title"/>
          </p:nvPr>
        </p:nvSpPr>
        <p:spPr>
          <a:xfrm>
            <a:off x="565149" y="1204720"/>
            <a:ext cx="3198777" cy="4024885"/>
          </a:xfrm>
        </p:spPr>
        <p:txBody>
          <a:bodyPr>
            <a:normAutofit/>
          </a:bodyPr>
          <a:lstStyle/>
          <a:p>
            <a:r>
              <a:rPr lang="en-US" dirty="0"/>
              <a:t>Design Cycle</a:t>
            </a:r>
          </a:p>
        </p:txBody>
      </p:sp>
      <p:sp>
        <p:nvSpPr>
          <p:cNvPr id="40" name="Rectangle 39">
            <a:extLst>
              <a:ext uri="{FF2B5EF4-FFF2-40B4-BE49-F238E27FC236}">
                <a16:creationId xmlns:a16="http://schemas.microsoft.com/office/drawing/2014/main" id="{FB1CD9BE-93F1-ED44-946B-8354D74B0B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42" name="Rectangle 4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Cross 43">
            <a:extLst>
              <a:ext uri="{FF2B5EF4-FFF2-40B4-BE49-F238E27FC236}">
                <a16:creationId xmlns:a16="http://schemas.microsoft.com/office/drawing/2014/main" id="{D269DB01-9C3C-7841-B8E8-6FDFEF70C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3" name="Content Placeholder 3">
            <a:extLst>
              <a:ext uri="{FF2B5EF4-FFF2-40B4-BE49-F238E27FC236}">
                <a16:creationId xmlns:a16="http://schemas.microsoft.com/office/drawing/2014/main" id="{E1F2A519-32E3-4A6F-A981-496A9ECF77C7}"/>
              </a:ext>
            </a:extLst>
          </p:cNvPr>
          <p:cNvGraphicFramePr>
            <a:graphicFrameLocks noGrp="1"/>
          </p:cNvGraphicFramePr>
          <p:nvPr>
            <p:ph idx="1"/>
            <p:extLst>
              <p:ext uri="{D42A27DB-BD31-4B8C-83A1-F6EECF244321}">
                <p14:modId xmlns:p14="http://schemas.microsoft.com/office/powerpoint/2010/main" val="4223273698"/>
              </p:ext>
            </p:extLst>
          </p:nvPr>
        </p:nvGraphicFramePr>
        <p:xfrm>
          <a:off x="4489428" y="1508251"/>
          <a:ext cx="6523301" cy="40248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353195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32DA81-12D8-45BB-B696-19A6576C8E90}"/>
              </a:ext>
            </a:extLst>
          </p:cNvPr>
          <p:cNvSpPr>
            <a:spLocks noGrp="1"/>
          </p:cNvSpPr>
          <p:nvPr>
            <p:ph type="title"/>
          </p:nvPr>
        </p:nvSpPr>
        <p:spPr>
          <a:xfrm>
            <a:off x="565149" y="1204721"/>
            <a:ext cx="8267296" cy="1446550"/>
          </a:xfrm>
        </p:spPr>
        <p:txBody>
          <a:bodyPr>
            <a:normAutofit/>
          </a:bodyPr>
          <a:lstStyle/>
          <a:p>
            <a:r>
              <a:rPr lang="en-US" dirty="0"/>
              <a:t>PDR Overview</a:t>
            </a:r>
          </a:p>
        </p:txBody>
      </p:sp>
      <p:sp>
        <p:nvSpPr>
          <p:cNvPr id="11" name="Rectangle 10">
            <a:extLst>
              <a:ext uri="{FF2B5EF4-FFF2-40B4-BE49-F238E27FC236}">
                <a16:creationId xmlns:a16="http://schemas.microsoft.com/office/drawing/2014/main" id="{FB1CD9BE-93F1-ED44-946B-8354D74B0B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3" name="Rectangle 12">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ross 14">
            <a:extLst>
              <a:ext uri="{FF2B5EF4-FFF2-40B4-BE49-F238E27FC236}">
                <a16:creationId xmlns:a16="http://schemas.microsoft.com/office/drawing/2014/main" id="{D269DB01-9C3C-7841-B8E8-6FDFEF70C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4">
            <a:extLst>
              <a:ext uri="{FF2B5EF4-FFF2-40B4-BE49-F238E27FC236}">
                <a16:creationId xmlns:a16="http://schemas.microsoft.com/office/drawing/2014/main" id="{E966D60D-E44D-42A5-B3C2-BAE36B10E7D3}"/>
              </a:ext>
            </a:extLst>
          </p:cNvPr>
          <p:cNvGraphicFramePr>
            <a:graphicFrameLocks noGrp="1"/>
          </p:cNvGraphicFramePr>
          <p:nvPr>
            <p:ph idx="1"/>
            <p:extLst>
              <p:ext uri="{D42A27DB-BD31-4B8C-83A1-F6EECF244321}">
                <p14:modId xmlns:p14="http://schemas.microsoft.com/office/powerpoint/2010/main" val="1708352445"/>
              </p:ext>
            </p:extLst>
          </p:nvPr>
        </p:nvGraphicFramePr>
        <p:xfrm>
          <a:off x="1278855" y="2692400"/>
          <a:ext cx="9225774" cy="3187701"/>
        </p:xfrm>
        <a:graphic>
          <a:graphicData uri="http://schemas.openxmlformats.org/drawingml/2006/table">
            <a:tbl>
              <a:tblPr firstRow="1" bandRow="1">
                <a:tableStyleId>{F5AB1C69-6EDB-4FF4-983F-18BD219EF322}</a:tableStyleId>
              </a:tblPr>
              <a:tblGrid>
                <a:gridCol w="3258104">
                  <a:extLst>
                    <a:ext uri="{9D8B030D-6E8A-4147-A177-3AD203B41FA5}">
                      <a16:colId xmlns:a16="http://schemas.microsoft.com/office/drawing/2014/main" val="2436446039"/>
                    </a:ext>
                  </a:extLst>
                </a:gridCol>
                <a:gridCol w="2526868">
                  <a:extLst>
                    <a:ext uri="{9D8B030D-6E8A-4147-A177-3AD203B41FA5}">
                      <a16:colId xmlns:a16="http://schemas.microsoft.com/office/drawing/2014/main" val="1497435004"/>
                    </a:ext>
                  </a:extLst>
                </a:gridCol>
                <a:gridCol w="1713612">
                  <a:extLst>
                    <a:ext uri="{9D8B030D-6E8A-4147-A177-3AD203B41FA5}">
                      <a16:colId xmlns:a16="http://schemas.microsoft.com/office/drawing/2014/main" val="1691700809"/>
                    </a:ext>
                  </a:extLst>
                </a:gridCol>
                <a:gridCol w="1727190">
                  <a:extLst>
                    <a:ext uri="{9D8B030D-6E8A-4147-A177-3AD203B41FA5}">
                      <a16:colId xmlns:a16="http://schemas.microsoft.com/office/drawing/2014/main" val="1596032476"/>
                    </a:ext>
                  </a:extLst>
                </a:gridCol>
              </a:tblGrid>
              <a:tr h="354189">
                <a:tc>
                  <a:txBody>
                    <a:bodyPr/>
                    <a:lstStyle/>
                    <a:p>
                      <a:endParaRPr lang="en-US" sz="1600" dirty="0"/>
                    </a:p>
                  </a:txBody>
                  <a:tcPr marL="80497" marR="80497" marT="40249" marB="40249"/>
                </a:tc>
                <a:tc>
                  <a:txBody>
                    <a:bodyPr/>
                    <a:lstStyle/>
                    <a:p>
                      <a:pPr algn="ctr"/>
                      <a:r>
                        <a:rPr lang="en-US" sz="1600" dirty="0"/>
                        <a:t>Proposal</a:t>
                      </a:r>
                    </a:p>
                  </a:txBody>
                  <a:tcPr marL="80497" marR="80497" marT="40249" marB="40249"/>
                </a:tc>
                <a:tc>
                  <a:txBody>
                    <a:bodyPr/>
                    <a:lstStyle/>
                    <a:p>
                      <a:pPr algn="ctr"/>
                      <a:r>
                        <a:rPr lang="en-US" sz="1600" dirty="0"/>
                        <a:t>PDR</a:t>
                      </a:r>
                    </a:p>
                  </a:txBody>
                  <a:tcPr marL="80497" marR="80497" marT="40249" marB="40249"/>
                </a:tc>
                <a:tc>
                  <a:txBody>
                    <a:bodyPr/>
                    <a:lstStyle/>
                    <a:p>
                      <a:pPr algn="ctr"/>
                      <a:r>
                        <a:rPr lang="en-US" sz="1600" dirty="0"/>
                        <a:t>CDR</a:t>
                      </a:r>
                    </a:p>
                  </a:txBody>
                  <a:tcPr marL="80497" marR="80497" marT="40249" marB="40249"/>
                </a:tc>
                <a:extLst>
                  <a:ext uri="{0D108BD9-81ED-4DB2-BD59-A6C34878D82A}">
                    <a16:rowId xmlns:a16="http://schemas.microsoft.com/office/drawing/2014/main" val="2319388879"/>
                  </a:ext>
                </a:extLst>
              </a:tr>
              <a:tr h="354189">
                <a:tc>
                  <a:txBody>
                    <a:bodyPr/>
                    <a:lstStyle/>
                    <a:p>
                      <a:r>
                        <a:rPr lang="en-US" sz="1600"/>
                        <a:t>Team Summary</a:t>
                      </a:r>
                    </a:p>
                  </a:txBody>
                  <a:tcPr marL="80497" marR="80497" marT="40249" marB="40249"/>
                </a:tc>
                <a:tc>
                  <a:txBody>
                    <a:bodyPr/>
                    <a:lstStyle/>
                    <a:p>
                      <a:pPr algn="ctr"/>
                      <a:r>
                        <a:rPr lang="en-US" sz="1600"/>
                        <a:t>X</a:t>
                      </a:r>
                    </a:p>
                  </a:txBody>
                  <a:tcPr marL="80497" marR="80497" marT="40249" marB="40249"/>
                </a:tc>
                <a:tc>
                  <a:txBody>
                    <a:bodyPr/>
                    <a:lstStyle/>
                    <a:p>
                      <a:pPr algn="ctr"/>
                      <a:r>
                        <a:rPr lang="en-US" sz="1600"/>
                        <a:t>X</a:t>
                      </a:r>
                    </a:p>
                  </a:txBody>
                  <a:tcPr marL="80497" marR="80497" marT="40249" marB="40249"/>
                </a:tc>
                <a:tc>
                  <a:txBody>
                    <a:bodyPr/>
                    <a:lstStyle/>
                    <a:p>
                      <a:pPr algn="ctr"/>
                      <a:r>
                        <a:rPr lang="en-US" sz="1600"/>
                        <a:t>X</a:t>
                      </a:r>
                    </a:p>
                  </a:txBody>
                  <a:tcPr marL="80497" marR="80497" marT="40249" marB="40249"/>
                </a:tc>
                <a:extLst>
                  <a:ext uri="{0D108BD9-81ED-4DB2-BD59-A6C34878D82A}">
                    <a16:rowId xmlns:a16="http://schemas.microsoft.com/office/drawing/2014/main" val="2335565497"/>
                  </a:ext>
                </a:extLst>
              </a:tr>
              <a:tr h="354189">
                <a:tc>
                  <a:txBody>
                    <a:bodyPr/>
                    <a:lstStyle/>
                    <a:p>
                      <a:r>
                        <a:rPr lang="en-US" sz="1600"/>
                        <a:t>Report Summary</a:t>
                      </a:r>
                    </a:p>
                  </a:txBody>
                  <a:tcPr marL="80497" marR="80497" marT="40249" marB="40249"/>
                </a:tc>
                <a:tc>
                  <a:txBody>
                    <a:bodyPr/>
                    <a:lstStyle/>
                    <a:p>
                      <a:pPr algn="ctr"/>
                      <a:endParaRPr lang="en-US" sz="1600" dirty="0"/>
                    </a:p>
                  </a:txBody>
                  <a:tcPr marL="80497" marR="80497" marT="40249" marB="40249"/>
                </a:tc>
                <a:tc>
                  <a:txBody>
                    <a:bodyPr/>
                    <a:lstStyle/>
                    <a:p>
                      <a:pPr algn="ctr"/>
                      <a:r>
                        <a:rPr lang="en-US" sz="1600"/>
                        <a:t>X</a:t>
                      </a:r>
                    </a:p>
                  </a:txBody>
                  <a:tcPr marL="80497" marR="80497" marT="40249" marB="40249"/>
                </a:tc>
                <a:tc>
                  <a:txBody>
                    <a:bodyPr/>
                    <a:lstStyle/>
                    <a:p>
                      <a:pPr algn="ctr"/>
                      <a:r>
                        <a:rPr lang="en-US" sz="1600"/>
                        <a:t>X</a:t>
                      </a:r>
                    </a:p>
                  </a:txBody>
                  <a:tcPr marL="80497" marR="80497" marT="40249" marB="40249"/>
                </a:tc>
                <a:extLst>
                  <a:ext uri="{0D108BD9-81ED-4DB2-BD59-A6C34878D82A}">
                    <a16:rowId xmlns:a16="http://schemas.microsoft.com/office/drawing/2014/main" val="1990774338"/>
                  </a:ext>
                </a:extLst>
              </a:tr>
              <a:tr h="354189">
                <a:tc>
                  <a:txBody>
                    <a:bodyPr/>
                    <a:lstStyle/>
                    <a:p>
                      <a:r>
                        <a:rPr lang="en-US" sz="1600"/>
                        <a:t>Changes from Previous Report</a:t>
                      </a:r>
                    </a:p>
                  </a:txBody>
                  <a:tcPr marL="80497" marR="80497" marT="40249" marB="40249"/>
                </a:tc>
                <a:tc>
                  <a:txBody>
                    <a:bodyPr/>
                    <a:lstStyle/>
                    <a:p>
                      <a:pPr algn="ctr"/>
                      <a:endParaRPr lang="en-US" sz="1600"/>
                    </a:p>
                  </a:txBody>
                  <a:tcPr marL="80497" marR="80497" marT="40249" marB="40249"/>
                </a:tc>
                <a:tc>
                  <a:txBody>
                    <a:bodyPr/>
                    <a:lstStyle/>
                    <a:p>
                      <a:pPr algn="ctr"/>
                      <a:r>
                        <a:rPr lang="en-US" sz="1600"/>
                        <a:t>X</a:t>
                      </a:r>
                    </a:p>
                  </a:txBody>
                  <a:tcPr marL="80497" marR="80497" marT="40249" marB="40249"/>
                </a:tc>
                <a:tc>
                  <a:txBody>
                    <a:bodyPr/>
                    <a:lstStyle/>
                    <a:p>
                      <a:pPr algn="ctr"/>
                      <a:r>
                        <a:rPr lang="en-US" sz="1600"/>
                        <a:t>X</a:t>
                      </a:r>
                    </a:p>
                  </a:txBody>
                  <a:tcPr marL="80497" marR="80497" marT="40249" marB="40249"/>
                </a:tc>
                <a:extLst>
                  <a:ext uri="{0D108BD9-81ED-4DB2-BD59-A6C34878D82A}">
                    <a16:rowId xmlns:a16="http://schemas.microsoft.com/office/drawing/2014/main" val="838043830"/>
                  </a:ext>
                </a:extLst>
              </a:tr>
              <a:tr h="354189">
                <a:tc>
                  <a:txBody>
                    <a:bodyPr/>
                    <a:lstStyle/>
                    <a:p>
                      <a:r>
                        <a:rPr lang="en-US" sz="1600"/>
                        <a:t>Vehicle Design</a:t>
                      </a:r>
                    </a:p>
                  </a:txBody>
                  <a:tcPr marL="80497" marR="80497" marT="40249" marB="40249"/>
                </a:tc>
                <a:tc>
                  <a:txBody>
                    <a:bodyPr/>
                    <a:lstStyle/>
                    <a:p>
                      <a:pPr algn="ctr"/>
                      <a:r>
                        <a:rPr lang="en-US" sz="1600" dirty="0"/>
                        <a:t>X</a:t>
                      </a:r>
                    </a:p>
                  </a:txBody>
                  <a:tcPr marL="80497" marR="80497" marT="40249" marB="40249"/>
                </a:tc>
                <a:tc>
                  <a:txBody>
                    <a:bodyPr/>
                    <a:lstStyle/>
                    <a:p>
                      <a:pPr algn="ctr"/>
                      <a:r>
                        <a:rPr lang="en-US" sz="1600"/>
                        <a:t>X</a:t>
                      </a:r>
                    </a:p>
                  </a:txBody>
                  <a:tcPr marL="80497" marR="80497" marT="40249" marB="40249"/>
                </a:tc>
                <a:tc>
                  <a:txBody>
                    <a:bodyPr/>
                    <a:lstStyle/>
                    <a:p>
                      <a:pPr algn="ctr"/>
                      <a:r>
                        <a:rPr lang="en-US" sz="1600"/>
                        <a:t>X</a:t>
                      </a:r>
                    </a:p>
                  </a:txBody>
                  <a:tcPr marL="80497" marR="80497" marT="40249" marB="40249"/>
                </a:tc>
                <a:extLst>
                  <a:ext uri="{0D108BD9-81ED-4DB2-BD59-A6C34878D82A}">
                    <a16:rowId xmlns:a16="http://schemas.microsoft.com/office/drawing/2014/main" val="4129708081"/>
                  </a:ext>
                </a:extLst>
              </a:tr>
              <a:tr h="354189">
                <a:tc>
                  <a:txBody>
                    <a:bodyPr/>
                    <a:lstStyle/>
                    <a:p>
                      <a:r>
                        <a:rPr lang="en-US" sz="1600"/>
                        <a:t>Safety</a:t>
                      </a:r>
                    </a:p>
                  </a:txBody>
                  <a:tcPr marL="80497" marR="80497" marT="40249" marB="40249"/>
                </a:tc>
                <a:tc>
                  <a:txBody>
                    <a:bodyPr/>
                    <a:lstStyle/>
                    <a:p>
                      <a:pPr algn="ctr"/>
                      <a:r>
                        <a:rPr lang="en-US" sz="1600"/>
                        <a:t>X</a:t>
                      </a:r>
                    </a:p>
                  </a:txBody>
                  <a:tcPr marL="80497" marR="80497" marT="40249" marB="40249"/>
                </a:tc>
                <a:tc>
                  <a:txBody>
                    <a:bodyPr/>
                    <a:lstStyle/>
                    <a:p>
                      <a:pPr algn="ctr"/>
                      <a:r>
                        <a:rPr lang="en-US" sz="1600"/>
                        <a:t>X</a:t>
                      </a:r>
                    </a:p>
                  </a:txBody>
                  <a:tcPr marL="80497" marR="80497" marT="40249" marB="40249"/>
                </a:tc>
                <a:tc>
                  <a:txBody>
                    <a:bodyPr/>
                    <a:lstStyle/>
                    <a:p>
                      <a:pPr algn="ctr"/>
                      <a:r>
                        <a:rPr lang="en-US" sz="1600"/>
                        <a:t>X</a:t>
                      </a:r>
                    </a:p>
                  </a:txBody>
                  <a:tcPr marL="80497" marR="80497" marT="40249" marB="40249"/>
                </a:tc>
                <a:extLst>
                  <a:ext uri="{0D108BD9-81ED-4DB2-BD59-A6C34878D82A}">
                    <a16:rowId xmlns:a16="http://schemas.microsoft.com/office/drawing/2014/main" val="4127875724"/>
                  </a:ext>
                </a:extLst>
              </a:tr>
              <a:tr h="354189">
                <a:tc>
                  <a:txBody>
                    <a:bodyPr/>
                    <a:lstStyle/>
                    <a:p>
                      <a:r>
                        <a:rPr lang="en-US" sz="1600"/>
                        <a:t>Payload Design</a:t>
                      </a:r>
                    </a:p>
                  </a:txBody>
                  <a:tcPr marL="80497" marR="80497" marT="40249" marB="40249"/>
                </a:tc>
                <a:tc>
                  <a:txBody>
                    <a:bodyPr/>
                    <a:lstStyle/>
                    <a:p>
                      <a:pPr algn="ctr"/>
                      <a:r>
                        <a:rPr lang="en-US" sz="1600"/>
                        <a:t>X</a:t>
                      </a:r>
                    </a:p>
                  </a:txBody>
                  <a:tcPr marL="80497" marR="80497" marT="40249" marB="40249"/>
                </a:tc>
                <a:tc>
                  <a:txBody>
                    <a:bodyPr/>
                    <a:lstStyle/>
                    <a:p>
                      <a:pPr algn="ctr"/>
                      <a:r>
                        <a:rPr lang="en-US" sz="1600"/>
                        <a:t>X</a:t>
                      </a:r>
                    </a:p>
                  </a:txBody>
                  <a:tcPr marL="80497" marR="80497" marT="40249" marB="40249"/>
                </a:tc>
                <a:tc>
                  <a:txBody>
                    <a:bodyPr/>
                    <a:lstStyle/>
                    <a:p>
                      <a:pPr algn="ctr"/>
                      <a:r>
                        <a:rPr lang="en-US" sz="1600"/>
                        <a:t>X</a:t>
                      </a:r>
                    </a:p>
                  </a:txBody>
                  <a:tcPr marL="80497" marR="80497" marT="40249" marB="40249"/>
                </a:tc>
                <a:extLst>
                  <a:ext uri="{0D108BD9-81ED-4DB2-BD59-A6C34878D82A}">
                    <a16:rowId xmlns:a16="http://schemas.microsoft.com/office/drawing/2014/main" val="191214551"/>
                  </a:ext>
                </a:extLst>
              </a:tr>
              <a:tr h="354189">
                <a:tc>
                  <a:txBody>
                    <a:bodyPr/>
                    <a:lstStyle/>
                    <a:p>
                      <a:r>
                        <a:rPr lang="en-US" sz="1600"/>
                        <a:t>Project Plan</a:t>
                      </a:r>
                    </a:p>
                  </a:txBody>
                  <a:tcPr marL="80497" marR="80497" marT="40249" marB="40249"/>
                </a:tc>
                <a:tc>
                  <a:txBody>
                    <a:bodyPr/>
                    <a:lstStyle/>
                    <a:p>
                      <a:pPr algn="ctr"/>
                      <a:r>
                        <a:rPr lang="en-US" sz="1600"/>
                        <a:t>X</a:t>
                      </a:r>
                    </a:p>
                  </a:txBody>
                  <a:tcPr marL="80497" marR="80497" marT="40249" marB="40249"/>
                </a:tc>
                <a:tc>
                  <a:txBody>
                    <a:bodyPr/>
                    <a:lstStyle/>
                    <a:p>
                      <a:pPr algn="ctr"/>
                      <a:r>
                        <a:rPr lang="en-US" sz="1600"/>
                        <a:t>X</a:t>
                      </a:r>
                    </a:p>
                  </a:txBody>
                  <a:tcPr marL="80497" marR="80497" marT="40249" marB="40249"/>
                </a:tc>
                <a:tc>
                  <a:txBody>
                    <a:bodyPr/>
                    <a:lstStyle/>
                    <a:p>
                      <a:pPr algn="ctr"/>
                      <a:r>
                        <a:rPr lang="en-US" sz="1600"/>
                        <a:t>X</a:t>
                      </a:r>
                    </a:p>
                  </a:txBody>
                  <a:tcPr marL="80497" marR="80497" marT="40249" marB="40249"/>
                </a:tc>
                <a:extLst>
                  <a:ext uri="{0D108BD9-81ED-4DB2-BD59-A6C34878D82A}">
                    <a16:rowId xmlns:a16="http://schemas.microsoft.com/office/drawing/2014/main" val="1508805109"/>
                  </a:ext>
                </a:extLst>
              </a:tr>
              <a:tr h="354189">
                <a:tc>
                  <a:txBody>
                    <a:bodyPr/>
                    <a:lstStyle/>
                    <a:p>
                      <a:r>
                        <a:rPr lang="en-US" sz="1600"/>
                        <a:t>Facilities/Equipment</a:t>
                      </a:r>
                    </a:p>
                  </a:txBody>
                  <a:tcPr marL="80497" marR="80497" marT="40249" marB="40249"/>
                </a:tc>
                <a:tc>
                  <a:txBody>
                    <a:bodyPr/>
                    <a:lstStyle/>
                    <a:p>
                      <a:pPr algn="ctr"/>
                      <a:r>
                        <a:rPr lang="en-US" sz="1600"/>
                        <a:t>X</a:t>
                      </a:r>
                    </a:p>
                  </a:txBody>
                  <a:tcPr marL="80497" marR="80497" marT="40249" marB="40249"/>
                </a:tc>
                <a:tc>
                  <a:txBody>
                    <a:bodyPr/>
                    <a:lstStyle/>
                    <a:p>
                      <a:pPr algn="ctr"/>
                      <a:endParaRPr lang="en-US" sz="1600"/>
                    </a:p>
                  </a:txBody>
                  <a:tcPr marL="80497" marR="80497" marT="40249" marB="40249"/>
                </a:tc>
                <a:tc>
                  <a:txBody>
                    <a:bodyPr/>
                    <a:lstStyle/>
                    <a:p>
                      <a:pPr algn="ctr"/>
                      <a:endParaRPr lang="en-US" sz="1600" dirty="0"/>
                    </a:p>
                  </a:txBody>
                  <a:tcPr marL="80497" marR="80497" marT="40249" marB="40249"/>
                </a:tc>
                <a:extLst>
                  <a:ext uri="{0D108BD9-81ED-4DB2-BD59-A6C34878D82A}">
                    <a16:rowId xmlns:a16="http://schemas.microsoft.com/office/drawing/2014/main" val="2598398396"/>
                  </a:ext>
                </a:extLst>
              </a:tr>
            </a:tbl>
          </a:graphicData>
        </a:graphic>
      </p:graphicFrame>
    </p:spTree>
    <p:extLst>
      <p:ext uri="{BB962C8B-B14F-4D97-AF65-F5344CB8AC3E}">
        <p14:creationId xmlns:p14="http://schemas.microsoft.com/office/powerpoint/2010/main" val="4241855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BD0BCF-81F2-4874-B9C7-03A4454284F5}"/>
              </a:ext>
            </a:extLst>
          </p:cNvPr>
          <p:cNvSpPr>
            <a:spLocks noGrp="1"/>
          </p:cNvSpPr>
          <p:nvPr>
            <p:ph type="title"/>
          </p:nvPr>
        </p:nvSpPr>
        <p:spPr>
          <a:xfrm>
            <a:off x="565149" y="1204721"/>
            <a:ext cx="8267296" cy="1446550"/>
          </a:xfrm>
        </p:spPr>
        <p:txBody>
          <a:bodyPr>
            <a:normAutofit/>
          </a:bodyPr>
          <a:lstStyle/>
          <a:p>
            <a:r>
              <a:rPr lang="en-US" dirty="0"/>
              <a:t>Immediate Steps</a:t>
            </a:r>
          </a:p>
        </p:txBody>
      </p:sp>
      <p:sp>
        <p:nvSpPr>
          <p:cNvPr id="22" name="Rectangle 21">
            <a:extLst>
              <a:ext uri="{FF2B5EF4-FFF2-40B4-BE49-F238E27FC236}">
                <a16:creationId xmlns:a16="http://schemas.microsoft.com/office/drawing/2014/main" id="{FB1CD9BE-93F1-ED44-946B-8354D74B0B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24" name="Rectangle 23">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Cross 25">
            <a:extLst>
              <a:ext uri="{FF2B5EF4-FFF2-40B4-BE49-F238E27FC236}">
                <a16:creationId xmlns:a16="http://schemas.microsoft.com/office/drawing/2014/main" id="{D269DB01-9C3C-7841-B8E8-6FDFEF70C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1" name="Content Placeholder 2">
            <a:extLst>
              <a:ext uri="{FF2B5EF4-FFF2-40B4-BE49-F238E27FC236}">
                <a16:creationId xmlns:a16="http://schemas.microsoft.com/office/drawing/2014/main" id="{3F621414-5627-4E59-A2E2-8901937B654A}"/>
              </a:ext>
            </a:extLst>
          </p:cNvPr>
          <p:cNvGraphicFramePr>
            <a:graphicFrameLocks noGrp="1"/>
          </p:cNvGraphicFramePr>
          <p:nvPr>
            <p:ph idx="1"/>
            <p:extLst>
              <p:ext uri="{D42A27DB-BD31-4B8C-83A1-F6EECF244321}">
                <p14:modId xmlns:p14="http://schemas.microsoft.com/office/powerpoint/2010/main" val="308131934"/>
              </p:ext>
            </p:extLst>
          </p:nvPr>
        </p:nvGraphicFramePr>
        <p:xfrm>
          <a:off x="565149" y="2692400"/>
          <a:ext cx="10653184" cy="3187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2765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Cross 23">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2062B1-5BB1-4845-9E7D-F0AB7DF821C2}"/>
              </a:ext>
            </a:extLst>
          </p:cNvPr>
          <p:cNvSpPr>
            <a:spLocks noGrp="1"/>
          </p:cNvSpPr>
          <p:nvPr>
            <p:ph type="title"/>
          </p:nvPr>
        </p:nvSpPr>
        <p:spPr>
          <a:xfrm>
            <a:off x="565149" y="1204721"/>
            <a:ext cx="4114799" cy="1446550"/>
          </a:xfrm>
        </p:spPr>
        <p:txBody>
          <a:bodyPr>
            <a:normAutofit/>
          </a:bodyPr>
          <a:lstStyle/>
          <a:p>
            <a:r>
              <a:rPr lang="en-US" dirty="0"/>
              <a:t>Writing the Report</a:t>
            </a:r>
          </a:p>
        </p:txBody>
      </p:sp>
      <p:sp>
        <p:nvSpPr>
          <p:cNvPr id="17" name="Content Placeholder 2">
            <a:extLst>
              <a:ext uri="{FF2B5EF4-FFF2-40B4-BE49-F238E27FC236}">
                <a16:creationId xmlns:a16="http://schemas.microsoft.com/office/drawing/2014/main" id="{6C6150D6-E216-459C-AF4C-E86DC84E698B}"/>
              </a:ext>
            </a:extLst>
          </p:cNvPr>
          <p:cNvSpPr>
            <a:spLocks noGrp="1"/>
          </p:cNvSpPr>
          <p:nvPr>
            <p:ph idx="1"/>
          </p:nvPr>
        </p:nvSpPr>
        <p:spPr>
          <a:xfrm>
            <a:off x="565150" y="2691638"/>
            <a:ext cx="4114799" cy="3188586"/>
          </a:xfrm>
        </p:spPr>
        <p:txBody>
          <a:bodyPr>
            <a:normAutofit/>
          </a:bodyPr>
          <a:lstStyle/>
          <a:p>
            <a:pPr>
              <a:lnSpc>
                <a:spcPct val="90000"/>
              </a:lnSpc>
            </a:pPr>
            <a:r>
              <a:rPr lang="en-US" sz="1400" dirty="0"/>
              <a:t>Communicate the engineering and design effort involved</a:t>
            </a:r>
          </a:p>
          <a:p>
            <a:pPr>
              <a:lnSpc>
                <a:spcPct val="90000"/>
              </a:lnSpc>
            </a:pPr>
            <a:r>
              <a:rPr lang="en-US" sz="1400" b="1" dirty="0">
                <a:solidFill>
                  <a:srgbClr val="FF0000"/>
                </a:solidFill>
              </a:rPr>
              <a:t>Follow the template provided on the website</a:t>
            </a:r>
          </a:p>
          <a:p>
            <a:pPr>
              <a:lnSpc>
                <a:spcPct val="90000"/>
              </a:lnSpc>
            </a:pPr>
            <a:r>
              <a:rPr lang="en-US" sz="1400" dirty="0"/>
              <a:t>Personalize to your liking</a:t>
            </a:r>
          </a:p>
          <a:p>
            <a:pPr lvl="1">
              <a:lnSpc>
                <a:spcPct val="90000"/>
              </a:lnSpc>
            </a:pPr>
            <a:r>
              <a:rPr lang="en-US" sz="1400" dirty="0"/>
              <a:t>Do not change the flow (i.e. order of sections, titles, footers and headers)</a:t>
            </a:r>
          </a:p>
          <a:p>
            <a:pPr>
              <a:lnSpc>
                <a:spcPct val="90000"/>
              </a:lnSpc>
            </a:pPr>
            <a:r>
              <a:rPr lang="en-US" sz="1400" dirty="0"/>
              <a:t>Communicate with all senses available</a:t>
            </a:r>
          </a:p>
          <a:p>
            <a:pPr lvl="1">
              <a:lnSpc>
                <a:spcPct val="90000"/>
              </a:lnSpc>
            </a:pPr>
            <a:r>
              <a:rPr lang="en-US" sz="1400" dirty="0"/>
              <a:t>Use pictures and diagrams</a:t>
            </a:r>
          </a:p>
          <a:p>
            <a:pPr>
              <a:lnSpc>
                <a:spcPct val="90000"/>
              </a:lnSpc>
            </a:pPr>
            <a:r>
              <a:rPr lang="en-US" sz="1800" dirty="0"/>
              <a:t>Keep the ORDER</a:t>
            </a:r>
          </a:p>
        </p:txBody>
      </p:sp>
      <p:pic>
        <p:nvPicPr>
          <p:cNvPr id="6" name="Picture 5" descr="Dog playing with paint">
            <a:extLst>
              <a:ext uri="{FF2B5EF4-FFF2-40B4-BE49-F238E27FC236}">
                <a16:creationId xmlns:a16="http://schemas.microsoft.com/office/drawing/2014/main" id="{D6573977-306F-429A-A243-4DDE3A5C66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4848" y="1497220"/>
            <a:ext cx="5095345" cy="4127230"/>
          </a:xfrm>
          <a:prstGeom prst="rect">
            <a:avLst/>
          </a:prstGeom>
        </p:spPr>
      </p:pic>
      <p:sp>
        <p:nvSpPr>
          <p:cNvPr id="25" name="TextBox 24">
            <a:extLst>
              <a:ext uri="{FF2B5EF4-FFF2-40B4-BE49-F238E27FC236}">
                <a16:creationId xmlns:a16="http://schemas.microsoft.com/office/drawing/2014/main" id="{B5E3F0B9-8787-4652-821D-FC68449ADD0B}"/>
              </a:ext>
            </a:extLst>
          </p:cNvPr>
          <p:cNvSpPr txBox="1"/>
          <p:nvPr/>
        </p:nvSpPr>
        <p:spPr>
          <a:xfrm>
            <a:off x="3327437" y="6473287"/>
            <a:ext cx="6097314" cy="369332"/>
          </a:xfrm>
          <a:prstGeom prst="rect">
            <a:avLst/>
          </a:prstGeom>
          <a:noFill/>
        </p:spPr>
        <p:txBody>
          <a:bodyPr wrap="square">
            <a:spAutoFit/>
          </a:bodyPr>
          <a:lstStyle/>
          <a:p>
            <a:r>
              <a:rPr lang="en-US" dirty="0"/>
              <a:t> </a:t>
            </a:r>
          </a:p>
        </p:txBody>
      </p:sp>
    </p:spTree>
    <p:extLst>
      <p:ext uri="{BB962C8B-B14F-4D97-AF65-F5344CB8AC3E}">
        <p14:creationId xmlns:p14="http://schemas.microsoft.com/office/powerpoint/2010/main" val="1123645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7">
                                            <p:txEl>
                                              <p:pRg st="1" end="1"/>
                                            </p:txEl>
                                          </p:spTgt>
                                        </p:tgtEl>
                                        <p:attrNameLst>
                                          <p:attrName>style.visibility</p:attrName>
                                        </p:attrNameLst>
                                      </p:cBhvr>
                                      <p:to>
                                        <p:strVal val="visible"/>
                                      </p:to>
                                    </p:set>
                                    <p:anim calcmode="lin" valueType="num">
                                      <p:cBhvr>
                                        <p:cTn id="7" dur="500" fill="hold"/>
                                        <p:tgtEl>
                                          <p:spTgt spid="17">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17">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17">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7">
                                            <p:txEl>
                                              <p:pRg st="1" end="1"/>
                                            </p:txEl>
                                          </p:spTgt>
                                        </p:tgtEl>
                                        <p:attrNameLst>
                                          <p:attrName>style.visibility</p:attrName>
                                        </p:attrNameLst>
                                      </p:cBhvr>
                                      <p:to>
                                        <p:strVal val="visible"/>
                                      </p:to>
                                    </p:set>
                                    <p:anim calcmode="lin" valueType="num">
                                      <p:cBhvr>
                                        <p:cTn id="14" dur="500" fill="hold"/>
                                        <p:tgtEl>
                                          <p:spTgt spid="17">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17">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17">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7">
                                            <p:txEl>
                                              <p:pRg st="0" end="0"/>
                                            </p:txEl>
                                          </p:spTgt>
                                        </p:tgtEl>
                                        <p:attrNameLst>
                                          <p:attrName>style.visibility</p:attrName>
                                        </p:attrNameLst>
                                      </p:cBhvr>
                                      <p:to>
                                        <p:strVal val="visible"/>
                                      </p:to>
                                    </p:set>
                                    <p:anim calcmode="lin" valueType="num">
                                      <p:cBhvr>
                                        <p:cTn id="21" dur="5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7">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17">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7">
                                            <p:txEl>
                                              <p:pRg st="1" end="1"/>
                                            </p:txEl>
                                          </p:spTgt>
                                        </p:tgtEl>
                                        <p:attrNameLst>
                                          <p:attrName>style.visibility</p:attrName>
                                        </p:attrNameLst>
                                      </p:cBhvr>
                                      <p:to>
                                        <p:strVal val="visible"/>
                                      </p:to>
                                    </p:set>
                                    <p:anim calcmode="lin" valueType="num">
                                      <p:cBhvr>
                                        <p:cTn id="28" dur="500" fill="hold"/>
                                        <p:tgtEl>
                                          <p:spTgt spid="17">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17">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17">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7">
                                            <p:txEl>
                                              <p:pRg st="2" end="2"/>
                                            </p:txEl>
                                          </p:spTgt>
                                        </p:tgtEl>
                                        <p:attrNameLst>
                                          <p:attrName>style.visibility</p:attrName>
                                        </p:attrNameLst>
                                      </p:cBhvr>
                                      <p:to>
                                        <p:strVal val="visible"/>
                                      </p:to>
                                    </p:set>
                                    <p:anim calcmode="lin" valueType="num">
                                      <p:cBhvr>
                                        <p:cTn id="35" dur="500" fill="hold"/>
                                        <p:tgtEl>
                                          <p:spTgt spid="17">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17">
                                            <p:txEl>
                                              <p:pRg st="2" end="2"/>
                                            </p:txEl>
                                          </p:spTgt>
                                        </p:tgtEl>
                                        <p:attrNameLst>
                                          <p:attrName>ppt_h</p:attrName>
                                        </p:attrNameLst>
                                      </p:cBhvr>
                                      <p:tavLst>
                                        <p:tav tm="0">
                                          <p:val>
                                            <p:fltVal val="0"/>
                                          </p:val>
                                        </p:tav>
                                        <p:tav tm="100000">
                                          <p:val>
                                            <p:strVal val="#ppt_h"/>
                                          </p:val>
                                        </p:tav>
                                      </p:tavLst>
                                    </p:anim>
                                    <p:animEffect transition="in" filter="fade">
                                      <p:cBhvr>
                                        <p:cTn id="37" dur="500"/>
                                        <p:tgtEl>
                                          <p:spTgt spid="17">
                                            <p:txEl>
                                              <p:pRg st="2" end="2"/>
                                            </p:txEl>
                                          </p:spTgt>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7">
                                            <p:txEl>
                                              <p:pRg st="3" end="3"/>
                                            </p:txEl>
                                          </p:spTgt>
                                        </p:tgtEl>
                                        <p:attrNameLst>
                                          <p:attrName>style.visibility</p:attrName>
                                        </p:attrNameLst>
                                      </p:cBhvr>
                                      <p:to>
                                        <p:strVal val="visible"/>
                                      </p:to>
                                    </p:set>
                                    <p:anim calcmode="lin" valueType="num">
                                      <p:cBhvr>
                                        <p:cTn id="40" dur="500" fill="hold"/>
                                        <p:tgtEl>
                                          <p:spTgt spid="17">
                                            <p:txEl>
                                              <p:pRg st="3" end="3"/>
                                            </p:txEl>
                                          </p:spTgt>
                                        </p:tgtEl>
                                        <p:attrNameLst>
                                          <p:attrName>ppt_w</p:attrName>
                                        </p:attrNameLst>
                                      </p:cBhvr>
                                      <p:tavLst>
                                        <p:tav tm="0">
                                          <p:val>
                                            <p:fltVal val="0"/>
                                          </p:val>
                                        </p:tav>
                                        <p:tav tm="100000">
                                          <p:val>
                                            <p:strVal val="#ppt_w"/>
                                          </p:val>
                                        </p:tav>
                                      </p:tavLst>
                                    </p:anim>
                                    <p:anim calcmode="lin" valueType="num">
                                      <p:cBhvr>
                                        <p:cTn id="41" dur="500" fill="hold"/>
                                        <p:tgtEl>
                                          <p:spTgt spid="17">
                                            <p:txEl>
                                              <p:pRg st="3" end="3"/>
                                            </p:txEl>
                                          </p:spTgt>
                                        </p:tgtEl>
                                        <p:attrNameLst>
                                          <p:attrName>ppt_h</p:attrName>
                                        </p:attrNameLst>
                                      </p:cBhvr>
                                      <p:tavLst>
                                        <p:tav tm="0">
                                          <p:val>
                                            <p:fltVal val="0"/>
                                          </p:val>
                                        </p:tav>
                                        <p:tav tm="100000">
                                          <p:val>
                                            <p:strVal val="#ppt_h"/>
                                          </p:val>
                                        </p:tav>
                                      </p:tavLst>
                                    </p:anim>
                                    <p:animEffect transition="in" filter="fade">
                                      <p:cBhvr>
                                        <p:cTn id="42" dur="500"/>
                                        <p:tgtEl>
                                          <p:spTgt spid="17">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17">
                                            <p:txEl>
                                              <p:pRg st="4" end="4"/>
                                            </p:txEl>
                                          </p:spTgt>
                                        </p:tgtEl>
                                        <p:attrNameLst>
                                          <p:attrName>style.visibility</p:attrName>
                                        </p:attrNameLst>
                                      </p:cBhvr>
                                      <p:to>
                                        <p:strVal val="visible"/>
                                      </p:to>
                                    </p:set>
                                    <p:anim calcmode="lin" valueType="num">
                                      <p:cBhvr>
                                        <p:cTn id="47" dur="500" fill="hold"/>
                                        <p:tgtEl>
                                          <p:spTgt spid="17">
                                            <p:txEl>
                                              <p:pRg st="4" end="4"/>
                                            </p:txEl>
                                          </p:spTgt>
                                        </p:tgtEl>
                                        <p:attrNameLst>
                                          <p:attrName>ppt_w</p:attrName>
                                        </p:attrNameLst>
                                      </p:cBhvr>
                                      <p:tavLst>
                                        <p:tav tm="0">
                                          <p:val>
                                            <p:fltVal val="0"/>
                                          </p:val>
                                        </p:tav>
                                        <p:tav tm="100000">
                                          <p:val>
                                            <p:strVal val="#ppt_w"/>
                                          </p:val>
                                        </p:tav>
                                      </p:tavLst>
                                    </p:anim>
                                    <p:anim calcmode="lin" valueType="num">
                                      <p:cBhvr>
                                        <p:cTn id="48" dur="500" fill="hold"/>
                                        <p:tgtEl>
                                          <p:spTgt spid="17">
                                            <p:txEl>
                                              <p:pRg st="4" end="4"/>
                                            </p:txEl>
                                          </p:spTgt>
                                        </p:tgtEl>
                                        <p:attrNameLst>
                                          <p:attrName>ppt_h</p:attrName>
                                        </p:attrNameLst>
                                      </p:cBhvr>
                                      <p:tavLst>
                                        <p:tav tm="0">
                                          <p:val>
                                            <p:fltVal val="0"/>
                                          </p:val>
                                        </p:tav>
                                        <p:tav tm="100000">
                                          <p:val>
                                            <p:strVal val="#ppt_h"/>
                                          </p:val>
                                        </p:tav>
                                      </p:tavLst>
                                    </p:anim>
                                    <p:animEffect transition="in" filter="fade">
                                      <p:cBhvr>
                                        <p:cTn id="49" dur="500"/>
                                        <p:tgtEl>
                                          <p:spTgt spid="17">
                                            <p:txEl>
                                              <p:pRg st="4" end="4"/>
                                            </p:txEl>
                                          </p:spTgt>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xEl>
                                              <p:pRg st="5" end="5"/>
                                            </p:txEl>
                                          </p:spTgt>
                                        </p:tgtEl>
                                        <p:attrNameLst>
                                          <p:attrName>style.visibility</p:attrName>
                                        </p:attrNameLst>
                                      </p:cBhvr>
                                      <p:to>
                                        <p:strVal val="visible"/>
                                      </p:to>
                                    </p:set>
                                    <p:anim calcmode="lin" valueType="num">
                                      <p:cBhvr>
                                        <p:cTn id="52" dur="500" fill="hold"/>
                                        <p:tgtEl>
                                          <p:spTgt spid="17">
                                            <p:txEl>
                                              <p:pRg st="5" end="5"/>
                                            </p:txEl>
                                          </p:spTgt>
                                        </p:tgtEl>
                                        <p:attrNameLst>
                                          <p:attrName>ppt_w</p:attrName>
                                        </p:attrNameLst>
                                      </p:cBhvr>
                                      <p:tavLst>
                                        <p:tav tm="0">
                                          <p:val>
                                            <p:fltVal val="0"/>
                                          </p:val>
                                        </p:tav>
                                        <p:tav tm="100000">
                                          <p:val>
                                            <p:strVal val="#ppt_w"/>
                                          </p:val>
                                        </p:tav>
                                      </p:tavLst>
                                    </p:anim>
                                    <p:anim calcmode="lin" valueType="num">
                                      <p:cBhvr>
                                        <p:cTn id="53" dur="500" fill="hold"/>
                                        <p:tgtEl>
                                          <p:spTgt spid="17">
                                            <p:txEl>
                                              <p:pRg st="5" end="5"/>
                                            </p:txEl>
                                          </p:spTgt>
                                        </p:tgtEl>
                                        <p:attrNameLst>
                                          <p:attrName>ppt_h</p:attrName>
                                        </p:attrNameLst>
                                      </p:cBhvr>
                                      <p:tavLst>
                                        <p:tav tm="0">
                                          <p:val>
                                            <p:fltVal val="0"/>
                                          </p:val>
                                        </p:tav>
                                        <p:tav tm="100000">
                                          <p:val>
                                            <p:strVal val="#ppt_h"/>
                                          </p:val>
                                        </p:tav>
                                      </p:tavLst>
                                    </p:anim>
                                    <p:animEffect transition="in" filter="fade">
                                      <p:cBhvr>
                                        <p:cTn id="54" dur="500"/>
                                        <p:tgtEl>
                                          <p:spTgt spid="17">
                                            <p:txEl>
                                              <p:pRg st="5" end="5"/>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17">
                                            <p:txEl>
                                              <p:pRg st="6" end="6"/>
                                            </p:txEl>
                                          </p:spTgt>
                                        </p:tgtEl>
                                        <p:attrNameLst>
                                          <p:attrName>style.visibility</p:attrName>
                                        </p:attrNameLst>
                                      </p:cBhvr>
                                      <p:to>
                                        <p:strVal val="visible"/>
                                      </p:to>
                                    </p:set>
                                    <p:anim calcmode="lin" valueType="num">
                                      <p:cBhvr>
                                        <p:cTn id="59" dur="500" fill="hold"/>
                                        <p:tgtEl>
                                          <p:spTgt spid="17">
                                            <p:txEl>
                                              <p:pRg st="6" end="6"/>
                                            </p:txEl>
                                          </p:spTgt>
                                        </p:tgtEl>
                                        <p:attrNameLst>
                                          <p:attrName>ppt_w</p:attrName>
                                        </p:attrNameLst>
                                      </p:cBhvr>
                                      <p:tavLst>
                                        <p:tav tm="0">
                                          <p:val>
                                            <p:fltVal val="0"/>
                                          </p:val>
                                        </p:tav>
                                        <p:tav tm="100000">
                                          <p:val>
                                            <p:strVal val="#ppt_w"/>
                                          </p:val>
                                        </p:tav>
                                      </p:tavLst>
                                    </p:anim>
                                    <p:anim calcmode="lin" valueType="num">
                                      <p:cBhvr>
                                        <p:cTn id="60" dur="500" fill="hold"/>
                                        <p:tgtEl>
                                          <p:spTgt spid="17">
                                            <p:txEl>
                                              <p:pRg st="6" end="6"/>
                                            </p:txEl>
                                          </p:spTgt>
                                        </p:tgtEl>
                                        <p:attrNameLst>
                                          <p:attrName>ppt_h</p:attrName>
                                        </p:attrNameLst>
                                      </p:cBhvr>
                                      <p:tavLst>
                                        <p:tav tm="0">
                                          <p:val>
                                            <p:fltVal val="0"/>
                                          </p:val>
                                        </p:tav>
                                        <p:tav tm="100000">
                                          <p:val>
                                            <p:strVal val="#ppt_h"/>
                                          </p:val>
                                        </p:tav>
                                      </p:tavLst>
                                    </p:anim>
                                    <p:animEffect transition="in" filter="fade">
                                      <p:cBhvr>
                                        <p:cTn id="61" dur="500"/>
                                        <p:tgtEl>
                                          <p:spTgt spid="1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Cross 72">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0195A1-18FF-4D7E-BC86-83923FB769E3}"/>
              </a:ext>
            </a:extLst>
          </p:cNvPr>
          <p:cNvSpPr>
            <a:spLocks noGrp="1"/>
          </p:cNvSpPr>
          <p:nvPr>
            <p:ph type="title"/>
          </p:nvPr>
        </p:nvSpPr>
        <p:spPr>
          <a:xfrm>
            <a:off x="565149" y="1204721"/>
            <a:ext cx="6886726" cy="1446550"/>
          </a:xfrm>
        </p:spPr>
        <p:txBody>
          <a:bodyPr vert="horz" lIns="91440" tIns="45720" rIns="91440" bIns="45720" rtlCol="0" anchor="t">
            <a:normAutofit/>
          </a:bodyPr>
          <a:lstStyle/>
          <a:p>
            <a:r>
              <a:rPr lang="en-US" kern="1200" dirty="0">
                <a:solidFill>
                  <a:schemeClr val="tx1"/>
                </a:solidFill>
                <a:latin typeface="+mj-lt"/>
                <a:ea typeface="+mj-ea"/>
                <a:cs typeface="+mj-cs"/>
              </a:rPr>
              <a:t>Writing the Report</a:t>
            </a:r>
          </a:p>
        </p:txBody>
      </p:sp>
      <p:sp>
        <p:nvSpPr>
          <p:cNvPr id="8" name="TextBox 7">
            <a:extLst>
              <a:ext uri="{FF2B5EF4-FFF2-40B4-BE49-F238E27FC236}">
                <a16:creationId xmlns:a16="http://schemas.microsoft.com/office/drawing/2014/main" id="{8B1946E2-6DD1-4022-8977-3D2C3C54C0D0}"/>
              </a:ext>
            </a:extLst>
          </p:cNvPr>
          <p:cNvSpPr txBox="1"/>
          <p:nvPr/>
        </p:nvSpPr>
        <p:spPr>
          <a:xfrm>
            <a:off x="565150" y="2691637"/>
            <a:ext cx="8013242" cy="3369797"/>
          </a:xfrm>
          <a:prstGeom prst="rect">
            <a:avLst/>
          </a:prstGeom>
        </p:spPr>
        <p:txBody>
          <a:bodyPr vert="horz" lIns="91440" tIns="45720" rIns="91440" bIns="45720" rtlCol="0">
            <a:normAutofit fontScale="92500" lnSpcReduction="20000"/>
          </a:bodyPr>
          <a:lstStyle/>
          <a:p>
            <a:pPr indent="-228600" fontAlgn="base">
              <a:lnSpc>
                <a:spcPct val="90000"/>
              </a:lnSpc>
              <a:spcBef>
                <a:spcPts val="0"/>
              </a:spcBef>
              <a:spcAft>
                <a:spcPts val="0"/>
              </a:spcAft>
              <a:buFont typeface="System Font Regular"/>
              <a:buChar char="–"/>
            </a:pPr>
            <a:r>
              <a:rPr lang="en-US" u="none" strike="noStrike" dirty="0">
                <a:effectLst/>
              </a:rPr>
              <a:t>Navigation Pane</a:t>
            </a:r>
          </a:p>
          <a:p>
            <a:pPr marL="742950" lvl="1" indent="-228600" fontAlgn="base">
              <a:lnSpc>
                <a:spcPct val="90000"/>
              </a:lnSpc>
              <a:spcBef>
                <a:spcPts val="320"/>
              </a:spcBef>
              <a:spcAft>
                <a:spcPts val="0"/>
              </a:spcAft>
              <a:buFont typeface="System Font Regular"/>
              <a:buChar char="–"/>
            </a:pPr>
            <a:r>
              <a:rPr lang="en-US" u="none" strike="noStrike" dirty="0">
                <a:effectLst/>
              </a:rPr>
              <a:t>Allows quick editing by jumping to sections</a:t>
            </a:r>
          </a:p>
          <a:p>
            <a:pPr indent="-228600" fontAlgn="base">
              <a:lnSpc>
                <a:spcPct val="90000"/>
              </a:lnSpc>
              <a:spcBef>
                <a:spcPts val="400"/>
              </a:spcBef>
              <a:spcAft>
                <a:spcPts val="0"/>
              </a:spcAft>
              <a:buFont typeface="System Font Regular"/>
              <a:buChar char="–"/>
            </a:pPr>
            <a:r>
              <a:rPr lang="en-US" u="none" strike="noStrike" dirty="0">
                <a:effectLst/>
              </a:rPr>
              <a:t>Table of Contents</a:t>
            </a:r>
          </a:p>
          <a:p>
            <a:pPr marL="742950" lvl="1" indent="-228600" fontAlgn="base">
              <a:lnSpc>
                <a:spcPct val="90000"/>
              </a:lnSpc>
              <a:spcBef>
                <a:spcPts val="320"/>
              </a:spcBef>
              <a:spcAft>
                <a:spcPts val="0"/>
              </a:spcAft>
              <a:buFont typeface="System Font Regular"/>
              <a:buChar char="–"/>
            </a:pPr>
            <a:r>
              <a:rPr lang="en-US" u="none" strike="noStrike" dirty="0">
                <a:effectLst/>
              </a:rPr>
              <a:t>Should match navigation pane, remember to update</a:t>
            </a:r>
          </a:p>
          <a:p>
            <a:pPr indent="-228600" fontAlgn="base">
              <a:lnSpc>
                <a:spcPct val="90000"/>
              </a:lnSpc>
              <a:spcBef>
                <a:spcPts val="400"/>
              </a:spcBef>
              <a:spcAft>
                <a:spcPts val="0"/>
              </a:spcAft>
              <a:buFont typeface="System Font Regular"/>
              <a:buChar char="–"/>
            </a:pPr>
            <a:r>
              <a:rPr lang="en-US" u="none" strike="noStrike" dirty="0">
                <a:effectLst/>
              </a:rPr>
              <a:t>Section Heading Styles and Levels</a:t>
            </a:r>
          </a:p>
          <a:p>
            <a:pPr marL="742950" lvl="1" indent="-228600" fontAlgn="base">
              <a:lnSpc>
                <a:spcPct val="90000"/>
              </a:lnSpc>
              <a:spcBef>
                <a:spcPts val="320"/>
              </a:spcBef>
              <a:spcAft>
                <a:spcPts val="0"/>
              </a:spcAft>
              <a:buFont typeface="System Font Regular"/>
              <a:buChar char="–"/>
            </a:pPr>
            <a:r>
              <a:rPr lang="en-US" u="none" strike="noStrike" dirty="0">
                <a:effectLst/>
              </a:rPr>
              <a:t>Insert 2nd and 3rd levels, ensure no blank headers</a:t>
            </a:r>
          </a:p>
          <a:p>
            <a:pPr indent="-228600" fontAlgn="base">
              <a:lnSpc>
                <a:spcPct val="90000"/>
              </a:lnSpc>
              <a:spcBef>
                <a:spcPts val="400"/>
              </a:spcBef>
              <a:spcAft>
                <a:spcPts val="0"/>
              </a:spcAft>
              <a:buFont typeface="System Font Regular"/>
              <a:buChar char="–"/>
            </a:pPr>
            <a:r>
              <a:rPr lang="en-US" u="none" strike="noStrike" dirty="0">
                <a:effectLst/>
              </a:rPr>
              <a:t>Bullets vs. Paragraphs vs. Tables</a:t>
            </a:r>
          </a:p>
          <a:p>
            <a:pPr marL="742950" lvl="1" indent="-228600" fontAlgn="base">
              <a:lnSpc>
                <a:spcPct val="90000"/>
              </a:lnSpc>
              <a:spcBef>
                <a:spcPts val="320"/>
              </a:spcBef>
              <a:spcAft>
                <a:spcPts val="0"/>
              </a:spcAft>
              <a:buFont typeface="System Font Regular"/>
              <a:buChar char="–"/>
            </a:pPr>
            <a:r>
              <a:rPr lang="en-US" u="none" strike="noStrike" dirty="0">
                <a:effectLst/>
              </a:rPr>
              <a:t>Use tables as much as possible to list information, instead of paragraphs</a:t>
            </a:r>
          </a:p>
          <a:p>
            <a:pPr marL="742950" lvl="1" indent="-228600" fontAlgn="base">
              <a:lnSpc>
                <a:spcPct val="90000"/>
              </a:lnSpc>
              <a:spcBef>
                <a:spcPts val="320"/>
              </a:spcBef>
              <a:spcAft>
                <a:spcPts val="0"/>
              </a:spcAft>
              <a:buFont typeface="System Font Regular"/>
              <a:buChar char="–"/>
            </a:pPr>
            <a:r>
              <a:rPr lang="en-US" u="none" strike="noStrike" dirty="0">
                <a:effectLst/>
              </a:rPr>
              <a:t>Can maintain an Excel spreadsheet then copy to Word table</a:t>
            </a:r>
          </a:p>
          <a:p>
            <a:pPr indent="-228600" fontAlgn="base">
              <a:lnSpc>
                <a:spcPct val="90000"/>
              </a:lnSpc>
              <a:spcBef>
                <a:spcPts val="400"/>
              </a:spcBef>
              <a:spcAft>
                <a:spcPts val="0"/>
              </a:spcAft>
              <a:buFont typeface="System Font Regular"/>
              <a:buChar char="–"/>
            </a:pPr>
            <a:r>
              <a:rPr lang="en-US" u="none" strike="noStrike" dirty="0">
                <a:effectLst/>
              </a:rPr>
              <a:t>Figure/Table Captions</a:t>
            </a:r>
          </a:p>
          <a:p>
            <a:pPr marL="742950" lvl="1" indent="-228600" fontAlgn="base">
              <a:lnSpc>
                <a:spcPct val="90000"/>
              </a:lnSpc>
              <a:spcBef>
                <a:spcPts val="320"/>
              </a:spcBef>
              <a:spcAft>
                <a:spcPts val="0"/>
              </a:spcAft>
              <a:buFont typeface="System Font Regular"/>
              <a:buChar char="–"/>
            </a:pPr>
            <a:r>
              <a:rPr lang="en-US" u="none" strike="noStrike" dirty="0">
                <a:effectLst/>
              </a:rPr>
              <a:t>When adding figures (tables) use captions (Reference -&gt; insert caption)</a:t>
            </a:r>
          </a:p>
          <a:p>
            <a:pPr indent="-228600" fontAlgn="base">
              <a:lnSpc>
                <a:spcPct val="90000"/>
              </a:lnSpc>
              <a:spcBef>
                <a:spcPts val="400"/>
              </a:spcBef>
              <a:spcAft>
                <a:spcPts val="0"/>
              </a:spcAft>
              <a:buFont typeface="System Font Regular"/>
              <a:buChar char="–"/>
            </a:pPr>
            <a:r>
              <a:rPr lang="en-US" u="none" strike="noStrike" dirty="0">
                <a:effectLst/>
              </a:rPr>
              <a:t>References to Sections and Figures/Tables</a:t>
            </a:r>
          </a:p>
          <a:p>
            <a:pPr marL="742950" lvl="1" indent="-228600" fontAlgn="base">
              <a:lnSpc>
                <a:spcPct val="90000"/>
              </a:lnSpc>
              <a:spcBef>
                <a:spcPts val="320"/>
              </a:spcBef>
              <a:spcAft>
                <a:spcPts val="0"/>
              </a:spcAft>
              <a:buFont typeface="System Font Regular"/>
              <a:buChar char="–"/>
            </a:pPr>
            <a:r>
              <a:rPr lang="en-US" u="none" strike="noStrike" dirty="0">
                <a:effectLst/>
              </a:rPr>
              <a:t>In the text, make sure to reference your caption/figure (Reference -&gt; cross-ref)</a:t>
            </a:r>
          </a:p>
        </p:txBody>
      </p:sp>
      <p:pic>
        <p:nvPicPr>
          <p:cNvPr id="4098" name="Picture 2">
            <a:extLst>
              <a:ext uri="{FF2B5EF4-FFF2-40B4-BE49-F238E27FC236}">
                <a16:creationId xmlns:a16="http://schemas.microsoft.com/office/drawing/2014/main" id="{4AD5C849-5934-4D22-8698-AACE7470334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15750" y="2296140"/>
            <a:ext cx="3412458" cy="1823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7316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1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B7FBE0-5DAC-458B-B00D-BE2DCC774B92}"/>
              </a:ext>
            </a:extLst>
          </p:cNvPr>
          <p:cNvSpPr>
            <a:spLocks noGrp="1"/>
          </p:cNvSpPr>
          <p:nvPr>
            <p:ph type="title"/>
          </p:nvPr>
        </p:nvSpPr>
        <p:spPr>
          <a:xfrm>
            <a:off x="565149" y="1204721"/>
            <a:ext cx="6000242" cy="1446550"/>
          </a:xfrm>
        </p:spPr>
        <p:txBody>
          <a:bodyPr>
            <a:normAutofit/>
          </a:bodyPr>
          <a:lstStyle/>
          <a:p>
            <a:r>
              <a:rPr lang="en-US" dirty="0"/>
              <a:t>Report Writing Best Practice</a:t>
            </a:r>
          </a:p>
        </p:txBody>
      </p:sp>
      <p:sp>
        <p:nvSpPr>
          <p:cNvPr id="3" name="Content Placeholder 2">
            <a:extLst>
              <a:ext uri="{FF2B5EF4-FFF2-40B4-BE49-F238E27FC236}">
                <a16:creationId xmlns:a16="http://schemas.microsoft.com/office/drawing/2014/main" id="{6BE40B50-9C03-4595-A591-8DEED4FE5977}"/>
              </a:ext>
            </a:extLst>
          </p:cNvPr>
          <p:cNvSpPr>
            <a:spLocks noGrp="1"/>
          </p:cNvSpPr>
          <p:nvPr>
            <p:ph idx="1"/>
          </p:nvPr>
        </p:nvSpPr>
        <p:spPr>
          <a:xfrm>
            <a:off x="565150" y="2691638"/>
            <a:ext cx="6000242" cy="3188586"/>
          </a:xfrm>
        </p:spPr>
        <p:txBody>
          <a:bodyPr>
            <a:normAutofit fontScale="92500" lnSpcReduction="10000"/>
          </a:bodyPr>
          <a:lstStyle/>
          <a:p>
            <a:pPr rtl="0" fontAlgn="base">
              <a:lnSpc>
                <a:spcPct val="90000"/>
              </a:lnSpc>
              <a:spcBef>
                <a:spcPts val="0"/>
              </a:spcBef>
              <a:spcAft>
                <a:spcPts val="0"/>
              </a:spcAft>
              <a:buFont typeface="Arial" panose="020B0604020202020204" pitchFamily="34" charset="0"/>
              <a:buChar char="•"/>
            </a:pPr>
            <a:r>
              <a:rPr lang="en-US" sz="1800" b="0" i="0" u="none" strike="noStrike" dirty="0">
                <a:effectLst/>
                <a:latin typeface="Avenir"/>
              </a:rPr>
              <a:t>Use Team Structure to divide up report writing tasks</a:t>
            </a:r>
            <a:endParaRPr lang="en-US" sz="1800" b="0" i="0" u="none" strike="noStrike" dirty="0">
              <a:effectLst/>
              <a:latin typeface="Noto Sans Symbols"/>
            </a:endParaRPr>
          </a:p>
          <a:p>
            <a:pPr lvl="1" rtl="0" fontAlgn="base">
              <a:lnSpc>
                <a:spcPct val="90000"/>
              </a:lnSpc>
              <a:spcBef>
                <a:spcPts val="320"/>
              </a:spcBef>
              <a:spcAft>
                <a:spcPts val="0"/>
              </a:spcAft>
              <a:buFont typeface="Arial" panose="020B0604020202020204" pitchFamily="34" charset="0"/>
              <a:buChar char="•"/>
            </a:pPr>
            <a:r>
              <a:rPr lang="en-US" sz="1800" b="0" i="0" u="none" strike="noStrike" dirty="0">
                <a:effectLst/>
                <a:latin typeface="Avenir"/>
              </a:rPr>
              <a:t>It is best to have consistent assigned tasks over the duration of the project</a:t>
            </a:r>
            <a:endParaRPr lang="en-US" sz="1800" b="0" i="0" u="none" strike="noStrike" dirty="0">
              <a:effectLst/>
              <a:latin typeface="Noto Sans Symbols"/>
            </a:endParaRPr>
          </a:p>
          <a:p>
            <a:pPr lvl="1" rtl="0" fontAlgn="base">
              <a:lnSpc>
                <a:spcPct val="90000"/>
              </a:lnSpc>
              <a:spcBef>
                <a:spcPts val="320"/>
              </a:spcBef>
              <a:spcAft>
                <a:spcPts val="0"/>
              </a:spcAft>
              <a:buFont typeface="Arial" panose="020B0604020202020204" pitchFamily="34" charset="0"/>
              <a:buChar char="•"/>
            </a:pPr>
            <a:r>
              <a:rPr lang="en-US" sz="1800" b="0" i="0" u="none" strike="noStrike" dirty="0">
                <a:effectLst/>
                <a:latin typeface="Avenir"/>
              </a:rPr>
              <a:t>Team Lead – handles more team management than technical</a:t>
            </a:r>
            <a:endParaRPr lang="en-US" sz="1800" b="0" i="0" u="none" strike="noStrike" dirty="0">
              <a:effectLst/>
              <a:latin typeface="Noto Sans Symbols"/>
            </a:endParaRPr>
          </a:p>
          <a:p>
            <a:pPr lvl="1" rtl="0" fontAlgn="base">
              <a:lnSpc>
                <a:spcPct val="90000"/>
              </a:lnSpc>
              <a:spcBef>
                <a:spcPts val="320"/>
              </a:spcBef>
              <a:spcAft>
                <a:spcPts val="0"/>
              </a:spcAft>
              <a:buFont typeface="Arial" panose="020B0604020202020204" pitchFamily="34" charset="0"/>
              <a:buChar char="•"/>
            </a:pPr>
            <a:r>
              <a:rPr lang="en-US" sz="1800" b="0" i="0" u="none" strike="noStrike" dirty="0">
                <a:effectLst/>
                <a:latin typeface="Avenir"/>
              </a:rPr>
              <a:t>Safety Officer – handles all safety documentation</a:t>
            </a:r>
            <a:endParaRPr lang="en-US" sz="1800" b="0" i="0" u="none" strike="noStrike" dirty="0">
              <a:effectLst/>
              <a:latin typeface="Noto Sans Symbols"/>
            </a:endParaRPr>
          </a:p>
          <a:p>
            <a:pPr lvl="1" rtl="0" fontAlgn="base">
              <a:lnSpc>
                <a:spcPct val="90000"/>
              </a:lnSpc>
              <a:spcBef>
                <a:spcPts val="320"/>
              </a:spcBef>
              <a:spcAft>
                <a:spcPts val="0"/>
              </a:spcAft>
              <a:buFont typeface="Arial" panose="020B0604020202020204" pitchFamily="34" charset="0"/>
              <a:buChar char="•"/>
            </a:pPr>
            <a:r>
              <a:rPr lang="en-US" sz="1800" b="0" i="0" u="none" strike="noStrike" dirty="0">
                <a:effectLst/>
                <a:latin typeface="Avenir"/>
              </a:rPr>
              <a:t>Simulation Lead – integrates and updates simulations as the project progresses</a:t>
            </a:r>
            <a:endParaRPr lang="en-US" sz="1800" b="0" i="0" u="none" strike="noStrike" dirty="0">
              <a:effectLst/>
              <a:latin typeface="Noto Sans Symbols"/>
            </a:endParaRPr>
          </a:p>
          <a:p>
            <a:pPr lvl="1" rtl="0" fontAlgn="base">
              <a:lnSpc>
                <a:spcPct val="90000"/>
              </a:lnSpc>
              <a:spcBef>
                <a:spcPts val="320"/>
              </a:spcBef>
              <a:spcAft>
                <a:spcPts val="0"/>
              </a:spcAft>
              <a:buFont typeface="Arial" panose="020B0604020202020204" pitchFamily="34" charset="0"/>
              <a:buChar char="•"/>
            </a:pPr>
            <a:r>
              <a:rPr lang="en-US" sz="1800" b="0" i="0" u="none" strike="noStrike" dirty="0">
                <a:effectLst/>
                <a:latin typeface="Avenir"/>
              </a:rPr>
              <a:t>Payload Team – handles the payload/challenge solution</a:t>
            </a:r>
            <a:endParaRPr lang="en-US" sz="1800" b="0" i="0" u="none" strike="noStrike" dirty="0">
              <a:effectLst/>
              <a:latin typeface="Noto Sans Symbols"/>
            </a:endParaRPr>
          </a:p>
          <a:p>
            <a:pPr lvl="2" rtl="0" fontAlgn="base">
              <a:lnSpc>
                <a:spcPct val="90000"/>
              </a:lnSpc>
              <a:spcBef>
                <a:spcPts val="240"/>
              </a:spcBef>
              <a:spcAft>
                <a:spcPts val="0"/>
              </a:spcAft>
              <a:buFont typeface="Arial" panose="020B0604020202020204" pitchFamily="34" charset="0"/>
              <a:buChar char="•"/>
            </a:pPr>
            <a:r>
              <a:rPr lang="en-US" b="0" i="0" u="none" strike="noStrike" dirty="0">
                <a:effectLst/>
                <a:latin typeface="Avenir"/>
              </a:rPr>
              <a:t>Hardware, Software</a:t>
            </a:r>
            <a:endParaRPr lang="en-US" b="0" i="0" u="none" strike="noStrike" dirty="0">
              <a:effectLst/>
              <a:latin typeface="Noto Sans Symbols"/>
            </a:endParaRPr>
          </a:p>
          <a:p>
            <a:pPr lvl="1" rtl="0" fontAlgn="base">
              <a:lnSpc>
                <a:spcPct val="90000"/>
              </a:lnSpc>
              <a:spcBef>
                <a:spcPts val="320"/>
              </a:spcBef>
              <a:spcAft>
                <a:spcPts val="0"/>
              </a:spcAft>
              <a:buFont typeface="Arial" panose="020B0604020202020204" pitchFamily="34" charset="0"/>
              <a:buChar char="•"/>
            </a:pPr>
            <a:r>
              <a:rPr lang="en-US" sz="1800" b="0" i="0" u="none" strike="noStrike" dirty="0">
                <a:effectLst/>
                <a:latin typeface="Avenir"/>
              </a:rPr>
              <a:t>Structures Team – handles the vehicle design, test and build</a:t>
            </a:r>
            <a:endParaRPr lang="en-US" sz="1800" b="0" i="0" u="none" strike="noStrike" dirty="0">
              <a:effectLst/>
              <a:latin typeface="Noto Sans Symbols"/>
            </a:endParaRPr>
          </a:p>
          <a:p>
            <a:pPr lvl="2" rtl="0" fontAlgn="base">
              <a:lnSpc>
                <a:spcPct val="90000"/>
              </a:lnSpc>
              <a:spcBef>
                <a:spcPts val="240"/>
              </a:spcBef>
              <a:spcAft>
                <a:spcPts val="0"/>
              </a:spcAft>
              <a:buFont typeface="Arial" panose="020B0604020202020204" pitchFamily="34" charset="0"/>
              <a:buChar char="•"/>
            </a:pPr>
            <a:r>
              <a:rPr lang="en-US" b="0" i="0" u="none" strike="noStrike" dirty="0">
                <a:effectLst/>
                <a:latin typeface="Avenir"/>
              </a:rPr>
              <a:t>Recovery, Avionics, Airframe</a:t>
            </a:r>
            <a:endParaRPr lang="en-US" b="0" i="0" u="none" strike="noStrike" dirty="0">
              <a:effectLst/>
              <a:latin typeface="Noto Sans Symbols"/>
            </a:endParaRPr>
          </a:p>
        </p:txBody>
      </p:sp>
      <p:pic>
        <p:nvPicPr>
          <p:cNvPr id="5" name="Picture 4" descr="Stopwatch">
            <a:extLst>
              <a:ext uri="{FF2B5EF4-FFF2-40B4-BE49-F238E27FC236}">
                <a16:creationId xmlns:a16="http://schemas.microsoft.com/office/drawing/2014/main" id="{B977428D-3DDA-4713-9753-B032DB6D8CD7}"/>
              </a:ext>
            </a:extLst>
          </p:cNvPr>
          <p:cNvPicPr>
            <a:picLocks noChangeAspect="1"/>
          </p:cNvPicPr>
          <p:nvPr/>
        </p:nvPicPr>
        <p:blipFill rotWithShape="1">
          <a:blip r:embed="rId3">
            <a:extLst>
              <a:ext uri="{28A0092B-C50C-407E-A947-70E740481C1C}">
                <a14:useLocalDpi xmlns:a14="http://schemas.microsoft.com/office/drawing/2010/main" val="0"/>
              </a:ext>
            </a:extLst>
          </a:blip>
          <a:srcRect l="7123" r="6504" b="-3"/>
          <a:stretch/>
        </p:blipFill>
        <p:spPr>
          <a:xfrm>
            <a:off x="7494071" y="1096771"/>
            <a:ext cx="4233350" cy="2879528"/>
          </a:xfrm>
          <a:prstGeom prst="rect">
            <a:avLst/>
          </a:prstGeom>
        </p:spPr>
      </p:pic>
      <p:pic>
        <p:nvPicPr>
          <p:cNvPr id="7" name="Picture 6" descr="Blue arrows pointing at a red button">
            <a:extLst>
              <a:ext uri="{FF2B5EF4-FFF2-40B4-BE49-F238E27FC236}">
                <a16:creationId xmlns:a16="http://schemas.microsoft.com/office/drawing/2014/main" id="{29008B96-9FFC-45F9-91DB-5541D375F811}"/>
              </a:ext>
            </a:extLst>
          </p:cNvPr>
          <p:cNvPicPr>
            <a:picLocks noChangeAspect="1"/>
          </p:cNvPicPr>
          <p:nvPr/>
        </p:nvPicPr>
        <p:blipFill rotWithShape="1">
          <a:blip r:embed="rId4">
            <a:extLst>
              <a:ext uri="{28A0092B-C50C-407E-A947-70E740481C1C}">
                <a14:useLocalDpi xmlns:a14="http://schemas.microsoft.com/office/drawing/2010/main" val="0"/>
              </a:ext>
            </a:extLst>
          </a:blip>
          <a:srcRect l="1867" r="2" b="2"/>
          <a:stretch/>
        </p:blipFill>
        <p:spPr>
          <a:xfrm>
            <a:off x="7494077" y="3978467"/>
            <a:ext cx="4233349" cy="2879533"/>
          </a:xfrm>
          <a:prstGeom prst="rect">
            <a:avLst/>
          </a:prstGeom>
        </p:spPr>
      </p:pic>
      <p:cxnSp>
        <p:nvCxnSpPr>
          <p:cNvPr id="27" name="Straight Connector 20">
            <a:extLst>
              <a:ext uri="{FF2B5EF4-FFF2-40B4-BE49-F238E27FC236}">
                <a16:creationId xmlns:a16="http://schemas.microsoft.com/office/drawing/2014/main" id="{80FB9D1E-9ADC-D144-B56F-9C6C93F7CF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4074" y="3978467"/>
            <a:ext cx="4242815"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Cross 22">
            <a:extLst>
              <a:ext uri="{FF2B5EF4-FFF2-40B4-BE49-F238E27FC236}">
                <a16:creationId xmlns:a16="http://schemas.microsoft.com/office/drawing/2014/main" id="{A27CA9A8-2E1B-1E43-B7A6-45B44037C7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999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51087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367E596-6364-884D-8ECA-DABD757BD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usinesswoman giving presentation to coworkers">
            <a:extLst>
              <a:ext uri="{FF2B5EF4-FFF2-40B4-BE49-F238E27FC236}">
                <a16:creationId xmlns:a16="http://schemas.microsoft.com/office/drawing/2014/main" id="{92838977-DF80-48BC-B5BF-D13C233F32F1}"/>
              </a:ext>
            </a:extLst>
          </p:cNvPr>
          <p:cNvPicPr>
            <a:picLocks noChangeAspect="1"/>
          </p:cNvPicPr>
          <p:nvPr/>
        </p:nvPicPr>
        <p:blipFill rotWithShape="1">
          <a:blip r:embed="rId3">
            <a:extLst>
              <a:ext uri="{28A0092B-C50C-407E-A947-70E740481C1C}">
                <a14:useLocalDpi xmlns:a14="http://schemas.microsoft.com/office/drawing/2010/main" val="0"/>
              </a:ext>
            </a:extLst>
          </a:blip>
          <a:srcRect t="16974"/>
          <a:stretch/>
        </p:blipFill>
        <p:spPr>
          <a:xfrm>
            <a:off x="20" y="10"/>
            <a:ext cx="12191980" cy="6857990"/>
          </a:xfrm>
          <a:prstGeom prst="rect">
            <a:avLst/>
          </a:prstGeom>
        </p:spPr>
      </p:pic>
      <p:sp>
        <p:nvSpPr>
          <p:cNvPr id="12" name="Rectangle">
            <a:extLst>
              <a:ext uri="{FF2B5EF4-FFF2-40B4-BE49-F238E27FC236}">
                <a16:creationId xmlns:a16="http://schemas.microsoft.com/office/drawing/2014/main" id="{6C7511A4-6FBF-0246-AB44-3B819A707D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0549940" cy="6858000"/>
          </a:xfrm>
          <a:prstGeom prst="rect">
            <a:avLst/>
          </a:prstGeom>
          <a:gradFill flip="none" rotWithShape="1">
            <a:gsLst>
              <a:gs pos="32000">
                <a:schemeClr val="bg1">
                  <a:alpha val="67000"/>
                </a:schemeClr>
              </a:gs>
              <a:gs pos="0">
                <a:schemeClr val="bg1">
                  <a:alpha val="55000"/>
                </a:schemeClr>
              </a:gs>
              <a:gs pos="99000">
                <a:schemeClr val="bg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14" name="Rectangle 13">
            <a:extLst>
              <a:ext uri="{FF2B5EF4-FFF2-40B4-BE49-F238E27FC236}">
                <a16:creationId xmlns:a16="http://schemas.microsoft.com/office/drawing/2014/main" id="{17857F1F-17F7-9144-8BBA-AD63FC0AA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3F0B76-9DC1-48AD-A715-D0EE4C168A52}"/>
              </a:ext>
            </a:extLst>
          </p:cNvPr>
          <p:cNvSpPr>
            <a:spLocks noGrp="1"/>
          </p:cNvSpPr>
          <p:nvPr>
            <p:ph type="title"/>
          </p:nvPr>
        </p:nvSpPr>
        <p:spPr>
          <a:xfrm>
            <a:off x="565149" y="1204721"/>
            <a:ext cx="8267296" cy="1446550"/>
          </a:xfrm>
        </p:spPr>
        <p:txBody>
          <a:bodyPr>
            <a:normAutofit/>
          </a:bodyPr>
          <a:lstStyle/>
          <a:p>
            <a:r>
              <a:rPr lang="en-US" dirty="0"/>
              <a:t>Virtual Presentation Best Practice</a:t>
            </a:r>
          </a:p>
        </p:txBody>
      </p:sp>
      <p:sp>
        <p:nvSpPr>
          <p:cNvPr id="3" name="Content Placeholder 2">
            <a:extLst>
              <a:ext uri="{FF2B5EF4-FFF2-40B4-BE49-F238E27FC236}">
                <a16:creationId xmlns:a16="http://schemas.microsoft.com/office/drawing/2014/main" id="{E562FC6A-30F0-42E5-804D-B14055C39390}"/>
              </a:ext>
            </a:extLst>
          </p:cNvPr>
          <p:cNvSpPr>
            <a:spLocks noGrp="1"/>
          </p:cNvSpPr>
          <p:nvPr>
            <p:ph idx="1"/>
          </p:nvPr>
        </p:nvSpPr>
        <p:spPr>
          <a:xfrm>
            <a:off x="565150" y="2691638"/>
            <a:ext cx="8267296" cy="3188586"/>
          </a:xfrm>
        </p:spPr>
        <p:txBody>
          <a:bodyPr>
            <a:normAutofit fontScale="77500" lnSpcReduction="20000"/>
          </a:bodyPr>
          <a:lstStyle/>
          <a:p>
            <a:r>
              <a:rPr lang="en-US" dirty="0"/>
              <a:t>Write the report first, with all details defined</a:t>
            </a:r>
          </a:p>
          <a:p>
            <a:r>
              <a:rPr lang="en-US" dirty="0"/>
              <a:t>Highlight critical information</a:t>
            </a:r>
          </a:p>
          <a:p>
            <a:r>
              <a:rPr lang="en-US" dirty="0"/>
              <a:t>Include visuals of your report</a:t>
            </a:r>
          </a:p>
          <a:p>
            <a:pPr lvl="1"/>
            <a:r>
              <a:rPr lang="en-US" dirty="0" err="1"/>
              <a:t>RockSim</a:t>
            </a:r>
            <a:r>
              <a:rPr lang="en-US" dirty="0"/>
              <a:t> screenshots, drawings, tables for analysis</a:t>
            </a:r>
          </a:p>
          <a:p>
            <a:r>
              <a:rPr lang="en-US" dirty="0"/>
              <a:t>Every team member should present; limit to based on number of team members</a:t>
            </a:r>
          </a:p>
          <a:p>
            <a:r>
              <a:rPr lang="en-US" dirty="0"/>
              <a:t>Judges and admin team will be present, feedback is immediate. Include anything you want feedback on. </a:t>
            </a:r>
          </a:p>
          <a:p>
            <a:r>
              <a:rPr lang="en-US" dirty="0"/>
              <a:t>Allow time at the end of the presentation for grading your presentation and questions.</a:t>
            </a:r>
          </a:p>
        </p:txBody>
      </p:sp>
      <p:sp>
        <p:nvSpPr>
          <p:cNvPr id="16" name="Cross 15">
            <a:extLst>
              <a:ext uri="{FF2B5EF4-FFF2-40B4-BE49-F238E27FC236}">
                <a16:creationId xmlns:a16="http://schemas.microsoft.com/office/drawing/2014/main" id="{8D56D3E8-B102-DF4E-8F6F-48B2902222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250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5601896"/>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6E1539-AA80-4C1E-B817-FEEF1764C330}"/>
              </a:ext>
            </a:extLst>
          </p:cNvPr>
          <p:cNvSpPr>
            <a:spLocks noGrp="1"/>
          </p:cNvSpPr>
          <p:nvPr>
            <p:ph type="title"/>
          </p:nvPr>
        </p:nvSpPr>
        <p:spPr>
          <a:xfrm>
            <a:off x="565149" y="1204721"/>
            <a:ext cx="3609983" cy="1446550"/>
          </a:xfrm>
        </p:spPr>
        <p:txBody>
          <a:bodyPr>
            <a:normAutofit/>
          </a:bodyPr>
          <a:lstStyle/>
          <a:p>
            <a:r>
              <a:rPr lang="en-US" dirty="0"/>
              <a:t>Rubrics</a:t>
            </a:r>
          </a:p>
        </p:txBody>
      </p:sp>
      <p:sp>
        <p:nvSpPr>
          <p:cNvPr id="3" name="Content Placeholder 2">
            <a:extLst>
              <a:ext uri="{FF2B5EF4-FFF2-40B4-BE49-F238E27FC236}">
                <a16:creationId xmlns:a16="http://schemas.microsoft.com/office/drawing/2014/main" id="{BB2DF5D4-8BE4-4EC4-B2C8-0534370398A8}"/>
              </a:ext>
            </a:extLst>
          </p:cNvPr>
          <p:cNvSpPr>
            <a:spLocks noGrp="1"/>
          </p:cNvSpPr>
          <p:nvPr>
            <p:ph idx="1"/>
          </p:nvPr>
        </p:nvSpPr>
        <p:spPr>
          <a:xfrm>
            <a:off x="565150" y="2691638"/>
            <a:ext cx="3609983" cy="3188586"/>
          </a:xfrm>
        </p:spPr>
        <p:txBody>
          <a:bodyPr>
            <a:normAutofit/>
          </a:bodyPr>
          <a:lstStyle/>
          <a:p>
            <a:r>
              <a:rPr lang="en-US" dirty="0"/>
              <a:t>Previous years</a:t>
            </a:r>
          </a:p>
          <a:p>
            <a:r>
              <a:rPr lang="en-US" dirty="0"/>
              <a:t>Something similar will be used this year for reports and presentations.</a:t>
            </a:r>
          </a:p>
        </p:txBody>
      </p:sp>
      <p:pic>
        <p:nvPicPr>
          <p:cNvPr id="7170" name="Picture 2">
            <a:extLst>
              <a:ext uri="{FF2B5EF4-FFF2-40B4-BE49-F238E27FC236}">
                <a16:creationId xmlns:a16="http://schemas.microsoft.com/office/drawing/2014/main" id="{3D7C5396-BB27-4DE8-AB81-3EB36A3360F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16869" y="1036701"/>
            <a:ext cx="2782135" cy="4121683"/>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a:extLst>
              <a:ext uri="{FF2B5EF4-FFF2-40B4-BE49-F238E27FC236}">
                <a16:creationId xmlns:a16="http://schemas.microsoft.com/office/drawing/2014/main" id="{05E9D19E-1AE4-47CD-882E-06677B99AD5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967410" y="976630"/>
            <a:ext cx="3615356" cy="4121683"/>
          </a:xfrm>
          <a:prstGeom prst="rect">
            <a:avLst/>
          </a:prstGeom>
          <a:noFill/>
          <a:extLst>
            <a:ext uri="{909E8E84-426E-40DD-AFC4-6F175D3DCCD1}">
              <a14:hiddenFill xmlns:a14="http://schemas.microsoft.com/office/drawing/2010/main">
                <a:solidFill>
                  <a:srgbClr val="FFFFFF"/>
                </a:solidFill>
              </a14:hiddenFill>
            </a:ext>
          </a:extLst>
        </p:spPr>
      </p:pic>
      <p:sp>
        <p:nvSpPr>
          <p:cNvPr id="75" name="Cross 74">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10095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3">
            <a:extLst>
              <a:ext uri="{FF2B5EF4-FFF2-40B4-BE49-F238E27FC236}">
                <a16:creationId xmlns:a16="http://schemas.microsoft.com/office/drawing/2014/main" id="{6CA2C65D-0168-1245-86C8-62A8A6F7B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4F99F06-878D-4EE5-B60B-8DBEF0B77E0B}"/>
              </a:ext>
            </a:extLst>
          </p:cNvPr>
          <p:cNvSpPr>
            <a:spLocks noGrp="1"/>
          </p:cNvSpPr>
          <p:nvPr>
            <p:ph type="ctrTitle"/>
          </p:nvPr>
        </p:nvSpPr>
        <p:spPr>
          <a:xfrm>
            <a:off x="8417240" y="1625608"/>
            <a:ext cx="2976767" cy="2722164"/>
          </a:xfrm>
        </p:spPr>
        <p:txBody>
          <a:bodyPr>
            <a:normAutofit/>
          </a:bodyPr>
          <a:lstStyle/>
          <a:p>
            <a:pPr>
              <a:lnSpc>
                <a:spcPct val="90000"/>
              </a:lnSpc>
            </a:pPr>
            <a:r>
              <a:rPr lang="en-US" sz="6000"/>
              <a:t>Critical Design Report</a:t>
            </a:r>
          </a:p>
        </p:txBody>
      </p:sp>
      <p:sp>
        <p:nvSpPr>
          <p:cNvPr id="6" name="Subtitle 5">
            <a:extLst>
              <a:ext uri="{FF2B5EF4-FFF2-40B4-BE49-F238E27FC236}">
                <a16:creationId xmlns:a16="http://schemas.microsoft.com/office/drawing/2014/main" id="{E7BBA672-5E13-4453-BF66-F3CBBC810A81}"/>
              </a:ext>
            </a:extLst>
          </p:cNvPr>
          <p:cNvSpPr>
            <a:spLocks noGrp="1"/>
          </p:cNvSpPr>
          <p:nvPr>
            <p:ph type="subTitle" idx="1"/>
          </p:nvPr>
        </p:nvSpPr>
        <p:spPr>
          <a:xfrm>
            <a:off x="8417240" y="4466845"/>
            <a:ext cx="2976767" cy="882904"/>
          </a:xfrm>
        </p:spPr>
        <p:txBody>
          <a:bodyPr>
            <a:normAutofit/>
          </a:bodyPr>
          <a:lstStyle/>
          <a:p>
            <a:r>
              <a:rPr lang="en-US"/>
              <a:t>Due February 28, 2022</a:t>
            </a:r>
          </a:p>
        </p:txBody>
      </p:sp>
      <p:pic>
        <p:nvPicPr>
          <p:cNvPr id="4" name="Picture 3" descr="Timeline&#10;&#10;Description automatically generated">
            <a:extLst>
              <a:ext uri="{FF2B5EF4-FFF2-40B4-BE49-F238E27FC236}">
                <a16:creationId xmlns:a16="http://schemas.microsoft.com/office/drawing/2014/main" id="{8E8C2211-4DD7-8122-A70F-CB63BA0EAAD1}"/>
              </a:ext>
            </a:extLst>
          </p:cNvPr>
          <p:cNvPicPr>
            <a:picLocks noChangeAspect="1"/>
          </p:cNvPicPr>
          <p:nvPr/>
        </p:nvPicPr>
        <p:blipFill>
          <a:blip r:embed="rId3"/>
          <a:stretch>
            <a:fillRect/>
          </a:stretch>
        </p:blipFill>
        <p:spPr>
          <a:xfrm>
            <a:off x="972946" y="1603792"/>
            <a:ext cx="6665571" cy="3914085"/>
          </a:xfrm>
          <a:prstGeom prst="rect">
            <a:avLst/>
          </a:prstGeom>
        </p:spPr>
      </p:pic>
      <p:sp>
        <p:nvSpPr>
          <p:cNvPr id="31" name="Cross 25">
            <a:extLst>
              <a:ext uri="{FF2B5EF4-FFF2-40B4-BE49-F238E27FC236}">
                <a16:creationId xmlns:a16="http://schemas.microsoft.com/office/drawing/2014/main" id="{56EC6756-249A-354D-B2C0-DA82BEEEC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8518"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7">
            <a:extLst>
              <a:ext uri="{FF2B5EF4-FFF2-40B4-BE49-F238E27FC236}">
                <a16:creationId xmlns:a16="http://schemas.microsoft.com/office/drawing/2014/main" id="{99B14128-2D03-F14B-8681-9410A28F3A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3666"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tar: 5 Points 6">
            <a:extLst>
              <a:ext uri="{FF2B5EF4-FFF2-40B4-BE49-F238E27FC236}">
                <a16:creationId xmlns:a16="http://schemas.microsoft.com/office/drawing/2014/main" id="{DF09FAFC-19F1-204A-E7F9-D873DB6F328D}"/>
              </a:ext>
            </a:extLst>
          </p:cNvPr>
          <p:cNvSpPr/>
          <p:nvPr/>
        </p:nvSpPr>
        <p:spPr>
          <a:xfrm>
            <a:off x="5140712" y="2636627"/>
            <a:ext cx="223025" cy="229236"/>
          </a:xfrm>
          <a:prstGeom prst="star5">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4979054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32DA81-12D8-45BB-B696-19A6576C8E90}"/>
              </a:ext>
            </a:extLst>
          </p:cNvPr>
          <p:cNvSpPr>
            <a:spLocks noGrp="1"/>
          </p:cNvSpPr>
          <p:nvPr>
            <p:ph type="title"/>
          </p:nvPr>
        </p:nvSpPr>
        <p:spPr>
          <a:xfrm>
            <a:off x="565149" y="1204721"/>
            <a:ext cx="8267296" cy="1446550"/>
          </a:xfrm>
        </p:spPr>
        <p:txBody>
          <a:bodyPr>
            <a:normAutofit/>
          </a:bodyPr>
          <a:lstStyle/>
          <a:p>
            <a:r>
              <a:rPr lang="en-US" dirty="0"/>
              <a:t>CDR Overview</a:t>
            </a:r>
          </a:p>
        </p:txBody>
      </p:sp>
      <p:sp>
        <p:nvSpPr>
          <p:cNvPr id="11" name="Rectangle 10">
            <a:extLst>
              <a:ext uri="{FF2B5EF4-FFF2-40B4-BE49-F238E27FC236}">
                <a16:creationId xmlns:a16="http://schemas.microsoft.com/office/drawing/2014/main" id="{FB1CD9BE-93F1-ED44-946B-8354D74B0B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3" name="Rectangle 12">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ross 14">
            <a:extLst>
              <a:ext uri="{FF2B5EF4-FFF2-40B4-BE49-F238E27FC236}">
                <a16:creationId xmlns:a16="http://schemas.microsoft.com/office/drawing/2014/main" id="{D269DB01-9C3C-7841-B8E8-6FDFEF70C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4">
            <a:extLst>
              <a:ext uri="{FF2B5EF4-FFF2-40B4-BE49-F238E27FC236}">
                <a16:creationId xmlns:a16="http://schemas.microsoft.com/office/drawing/2014/main" id="{E966D60D-E44D-42A5-B3C2-BAE36B10E7D3}"/>
              </a:ext>
            </a:extLst>
          </p:cNvPr>
          <p:cNvGraphicFramePr>
            <a:graphicFrameLocks noGrp="1"/>
          </p:cNvGraphicFramePr>
          <p:nvPr>
            <p:ph idx="1"/>
            <p:extLst>
              <p:ext uri="{D42A27DB-BD31-4B8C-83A1-F6EECF244321}">
                <p14:modId xmlns:p14="http://schemas.microsoft.com/office/powerpoint/2010/main" val="352943575"/>
              </p:ext>
            </p:extLst>
          </p:nvPr>
        </p:nvGraphicFramePr>
        <p:xfrm>
          <a:off x="886387" y="2692400"/>
          <a:ext cx="10010709" cy="3187701"/>
        </p:xfrm>
        <a:graphic>
          <a:graphicData uri="http://schemas.openxmlformats.org/drawingml/2006/table">
            <a:tbl>
              <a:tblPr firstRow="1" bandRow="1">
                <a:tableStyleId>{C4B1156A-380E-4F78-BDF5-A606A8083BF9}</a:tableStyleId>
              </a:tblPr>
              <a:tblGrid>
                <a:gridCol w="4461297">
                  <a:extLst>
                    <a:ext uri="{9D8B030D-6E8A-4147-A177-3AD203B41FA5}">
                      <a16:colId xmlns:a16="http://schemas.microsoft.com/office/drawing/2014/main" val="2436446039"/>
                    </a:ext>
                  </a:extLst>
                </a:gridCol>
                <a:gridCol w="2437172">
                  <a:extLst>
                    <a:ext uri="{9D8B030D-6E8A-4147-A177-3AD203B41FA5}">
                      <a16:colId xmlns:a16="http://schemas.microsoft.com/office/drawing/2014/main" val="1497435004"/>
                    </a:ext>
                  </a:extLst>
                </a:gridCol>
                <a:gridCol w="1551032">
                  <a:extLst>
                    <a:ext uri="{9D8B030D-6E8A-4147-A177-3AD203B41FA5}">
                      <a16:colId xmlns:a16="http://schemas.microsoft.com/office/drawing/2014/main" val="1691700809"/>
                    </a:ext>
                  </a:extLst>
                </a:gridCol>
                <a:gridCol w="1561208">
                  <a:extLst>
                    <a:ext uri="{9D8B030D-6E8A-4147-A177-3AD203B41FA5}">
                      <a16:colId xmlns:a16="http://schemas.microsoft.com/office/drawing/2014/main" val="1596032476"/>
                    </a:ext>
                  </a:extLst>
                </a:gridCol>
              </a:tblGrid>
              <a:tr h="354189">
                <a:tc>
                  <a:txBody>
                    <a:bodyPr/>
                    <a:lstStyle/>
                    <a:p>
                      <a:endParaRPr lang="en-US" sz="1600"/>
                    </a:p>
                  </a:txBody>
                  <a:tcPr marL="78997" marR="78997" marT="39499" marB="39499"/>
                </a:tc>
                <a:tc>
                  <a:txBody>
                    <a:bodyPr/>
                    <a:lstStyle/>
                    <a:p>
                      <a:pPr algn="ctr"/>
                      <a:r>
                        <a:rPr lang="en-US" sz="1600" dirty="0"/>
                        <a:t>Proposal</a:t>
                      </a:r>
                    </a:p>
                  </a:txBody>
                  <a:tcPr marL="78997" marR="78997" marT="39499" marB="39499"/>
                </a:tc>
                <a:tc>
                  <a:txBody>
                    <a:bodyPr/>
                    <a:lstStyle/>
                    <a:p>
                      <a:pPr algn="ctr"/>
                      <a:r>
                        <a:rPr lang="en-US" sz="1600"/>
                        <a:t>PDR</a:t>
                      </a:r>
                    </a:p>
                  </a:txBody>
                  <a:tcPr marL="78997" marR="78997" marT="39499" marB="39499"/>
                </a:tc>
                <a:tc>
                  <a:txBody>
                    <a:bodyPr/>
                    <a:lstStyle/>
                    <a:p>
                      <a:pPr algn="ctr"/>
                      <a:r>
                        <a:rPr lang="en-US" sz="1600" dirty="0"/>
                        <a:t>CDR</a:t>
                      </a:r>
                    </a:p>
                  </a:txBody>
                  <a:tcPr marL="78997" marR="78997" marT="39499" marB="39499"/>
                </a:tc>
                <a:extLst>
                  <a:ext uri="{0D108BD9-81ED-4DB2-BD59-A6C34878D82A}">
                    <a16:rowId xmlns:a16="http://schemas.microsoft.com/office/drawing/2014/main" val="2319388879"/>
                  </a:ext>
                </a:extLst>
              </a:tr>
              <a:tr h="354189">
                <a:tc>
                  <a:txBody>
                    <a:bodyPr/>
                    <a:lstStyle/>
                    <a:p>
                      <a:r>
                        <a:rPr lang="en-US" sz="1600"/>
                        <a:t>Team Summary</a:t>
                      </a:r>
                    </a:p>
                  </a:txBody>
                  <a:tcPr marL="78997" marR="78997" marT="39499" marB="39499"/>
                </a:tc>
                <a:tc>
                  <a:txBody>
                    <a:bodyPr/>
                    <a:lstStyle/>
                    <a:p>
                      <a:pPr algn="ctr"/>
                      <a:r>
                        <a:rPr lang="en-US" sz="1600"/>
                        <a:t>X</a:t>
                      </a:r>
                    </a:p>
                  </a:txBody>
                  <a:tcPr marL="78997" marR="78997" marT="39499" marB="39499"/>
                </a:tc>
                <a:tc>
                  <a:txBody>
                    <a:bodyPr/>
                    <a:lstStyle/>
                    <a:p>
                      <a:pPr algn="ctr"/>
                      <a:r>
                        <a:rPr lang="en-US" sz="1600" dirty="0"/>
                        <a:t>X</a:t>
                      </a:r>
                    </a:p>
                  </a:txBody>
                  <a:tcPr marL="78997" marR="78997" marT="39499" marB="39499"/>
                </a:tc>
                <a:tc>
                  <a:txBody>
                    <a:bodyPr/>
                    <a:lstStyle/>
                    <a:p>
                      <a:pPr algn="ctr"/>
                      <a:r>
                        <a:rPr lang="en-US" sz="1600"/>
                        <a:t>X</a:t>
                      </a:r>
                    </a:p>
                  </a:txBody>
                  <a:tcPr marL="78997" marR="78997" marT="39499" marB="39499"/>
                </a:tc>
                <a:extLst>
                  <a:ext uri="{0D108BD9-81ED-4DB2-BD59-A6C34878D82A}">
                    <a16:rowId xmlns:a16="http://schemas.microsoft.com/office/drawing/2014/main" val="2335565497"/>
                  </a:ext>
                </a:extLst>
              </a:tr>
              <a:tr h="354189">
                <a:tc>
                  <a:txBody>
                    <a:bodyPr/>
                    <a:lstStyle/>
                    <a:p>
                      <a:r>
                        <a:rPr lang="en-US" sz="1600"/>
                        <a:t>Report Summary</a:t>
                      </a:r>
                    </a:p>
                  </a:txBody>
                  <a:tcPr marL="78997" marR="78997" marT="39499" marB="39499"/>
                </a:tc>
                <a:tc>
                  <a:txBody>
                    <a:bodyPr/>
                    <a:lstStyle/>
                    <a:p>
                      <a:pPr algn="ctr"/>
                      <a:endParaRPr lang="en-US" sz="1600"/>
                    </a:p>
                  </a:txBody>
                  <a:tcPr marL="78997" marR="78997" marT="39499" marB="39499"/>
                </a:tc>
                <a:tc>
                  <a:txBody>
                    <a:bodyPr/>
                    <a:lstStyle/>
                    <a:p>
                      <a:pPr algn="ctr"/>
                      <a:r>
                        <a:rPr lang="en-US" sz="1600"/>
                        <a:t>X</a:t>
                      </a:r>
                    </a:p>
                  </a:txBody>
                  <a:tcPr marL="78997" marR="78997" marT="39499" marB="39499"/>
                </a:tc>
                <a:tc>
                  <a:txBody>
                    <a:bodyPr/>
                    <a:lstStyle/>
                    <a:p>
                      <a:pPr algn="ctr"/>
                      <a:r>
                        <a:rPr lang="en-US" sz="1600"/>
                        <a:t>X</a:t>
                      </a:r>
                    </a:p>
                  </a:txBody>
                  <a:tcPr marL="78997" marR="78997" marT="39499" marB="39499"/>
                </a:tc>
                <a:extLst>
                  <a:ext uri="{0D108BD9-81ED-4DB2-BD59-A6C34878D82A}">
                    <a16:rowId xmlns:a16="http://schemas.microsoft.com/office/drawing/2014/main" val="1990774338"/>
                  </a:ext>
                </a:extLst>
              </a:tr>
              <a:tr h="354189">
                <a:tc>
                  <a:txBody>
                    <a:bodyPr/>
                    <a:lstStyle/>
                    <a:p>
                      <a:r>
                        <a:rPr lang="en-US" sz="1600" dirty="0"/>
                        <a:t>Changes from Previous Report</a:t>
                      </a:r>
                    </a:p>
                  </a:txBody>
                  <a:tcPr marL="78997" marR="78997" marT="39499" marB="39499"/>
                </a:tc>
                <a:tc>
                  <a:txBody>
                    <a:bodyPr/>
                    <a:lstStyle/>
                    <a:p>
                      <a:pPr algn="ctr"/>
                      <a:endParaRPr lang="en-US" sz="1600"/>
                    </a:p>
                  </a:txBody>
                  <a:tcPr marL="78997" marR="78997" marT="39499" marB="39499"/>
                </a:tc>
                <a:tc>
                  <a:txBody>
                    <a:bodyPr/>
                    <a:lstStyle/>
                    <a:p>
                      <a:pPr algn="ctr"/>
                      <a:r>
                        <a:rPr lang="en-US" sz="1600"/>
                        <a:t>X</a:t>
                      </a:r>
                    </a:p>
                  </a:txBody>
                  <a:tcPr marL="78997" marR="78997" marT="39499" marB="39499"/>
                </a:tc>
                <a:tc>
                  <a:txBody>
                    <a:bodyPr/>
                    <a:lstStyle/>
                    <a:p>
                      <a:pPr algn="ctr"/>
                      <a:r>
                        <a:rPr lang="en-US" sz="1600"/>
                        <a:t>X</a:t>
                      </a:r>
                    </a:p>
                  </a:txBody>
                  <a:tcPr marL="78997" marR="78997" marT="39499" marB="39499"/>
                </a:tc>
                <a:extLst>
                  <a:ext uri="{0D108BD9-81ED-4DB2-BD59-A6C34878D82A}">
                    <a16:rowId xmlns:a16="http://schemas.microsoft.com/office/drawing/2014/main" val="838043830"/>
                  </a:ext>
                </a:extLst>
              </a:tr>
              <a:tr h="354189">
                <a:tc>
                  <a:txBody>
                    <a:bodyPr/>
                    <a:lstStyle/>
                    <a:p>
                      <a:r>
                        <a:rPr lang="en-US" sz="1600"/>
                        <a:t>Vehicle Design</a:t>
                      </a:r>
                    </a:p>
                  </a:txBody>
                  <a:tcPr marL="78997" marR="78997" marT="39499" marB="39499"/>
                </a:tc>
                <a:tc>
                  <a:txBody>
                    <a:bodyPr/>
                    <a:lstStyle/>
                    <a:p>
                      <a:pPr algn="ctr"/>
                      <a:r>
                        <a:rPr lang="en-US" sz="1600"/>
                        <a:t>X</a:t>
                      </a:r>
                    </a:p>
                  </a:txBody>
                  <a:tcPr marL="78997" marR="78997" marT="39499" marB="39499"/>
                </a:tc>
                <a:tc>
                  <a:txBody>
                    <a:bodyPr/>
                    <a:lstStyle/>
                    <a:p>
                      <a:pPr algn="ctr"/>
                      <a:r>
                        <a:rPr lang="en-US" sz="1600"/>
                        <a:t>X</a:t>
                      </a:r>
                    </a:p>
                  </a:txBody>
                  <a:tcPr marL="78997" marR="78997" marT="39499" marB="39499"/>
                </a:tc>
                <a:tc>
                  <a:txBody>
                    <a:bodyPr/>
                    <a:lstStyle/>
                    <a:p>
                      <a:pPr algn="ctr"/>
                      <a:r>
                        <a:rPr lang="en-US" sz="1600"/>
                        <a:t>X</a:t>
                      </a:r>
                    </a:p>
                  </a:txBody>
                  <a:tcPr marL="78997" marR="78997" marT="39499" marB="39499"/>
                </a:tc>
                <a:extLst>
                  <a:ext uri="{0D108BD9-81ED-4DB2-BD59-A6C34878D82A}">
                    <a16:rowId xmlns:a16="http://schemas.microsoft.com/office/drawing/2014/main" val="4129708081"/>
                  </a:ext>
                </a:extLst>
              </a:tr>
              <a:tr h="354189">
                <a:tc>
                  <a:txBody>
                    <a:bodyPr/>
                    <a:lstStyle/>
                    <a:p>
                      <a:r>
                        <a:rPr lang="en-US" sz="1600"/>
                        <a:t>Safety</a:t>
                      </a:r>
                    </a:p>
                  </a:txBody>
                  <a:tcPr marL="78997" marR="78997" marT="39499" marB="39499"/>
                </a:tc>
                <a:tc>
                  <a:txBody>
                    <a:bodyPr/>
                    <a:lstStyle/>
                    <a:p>
                      <a:pPr algn="ctr"/>
                      <a:r>
                        <a:rPr lang="en-US" sz="1600"/>
                        <a:t>X</a:t>
                      </a:r>
                    </a:p>
                  </a:txBody>
                  <a:tcPr marL="78997" marR="78997" marT="39499" marB="39499"/>
                </a:tc>
                <a:tc>
                  <a:txBody>
                    <a:bodyPr/>
                    <a:lstStyle/>
                    <a:p>
                      <a:pPr algn="ctr"/>
                      <a:r>
                        <a:rPr lang="en-US" sz="1600"/>
                        <a:t>X</a:t>
                      </a:r>
                    </a:p>
                  </a:txBody>
                  <a:tcPr marL="78997" marR="78997" marT="39499" marB="39499"/>
                </a:tc>
                <a:tc>
                  <a:txBody>
                    <a:bodyPr/>
                    <a:lstStyle/>
                    <a:p>
                      <a:pPr algn="ctr"/>
                      <a:r>
                        <a:rPr lang="en-US" sz="1600"/>
                        <a:t>X</a:t>
                      </a:r>
                    </a:p>
                  </a:txBody>
                  <a:tcPr marL="78997" marR="78997" marT="39499" marB="39499"/>
                </a:tc>
                <a:extLst>
                  <a:ext uri="{0D108BD9-81ED-4DB2-BD59-A6C34878D82A}">
                    <a16:rowId xmlns:a16="http://schemas.microsoft.com/office/drawing/2014/main" val="4127875724"/>
                  </a:ext>
                </a:extLst>
              </a:tr>
              <a:tr h="354189">
                <a:tc>
                  <a:txBody>
                    <a:bodyPr/>
                    <a:lstStyle/>
                    <a:p>
                      <a:r>
                        <a:rPr lang="en-US" sz="1600"/>
                        <a:t>Payload Design</a:t>
                      </a:r>
                    </a:p>
                  </a:txBody>
                  <a:tcPr marL="78997" marR="78997" marT="39499" marB="39499"/>
                </a:tc>
                <a:tc>
                  <a:txBody>
                    <a:bodyPr/>
                    <a:lstStyle/>
                    <a:p>
                      <a:pPr algn="ctr"/>
                      <a:r>
                        <a:rPr lang="en-US" sz="1600"/>
                        <a:t>X</a:t>
                      </a:r>
                    </a:p>
                  </a:txBody>
                  <a:tcPr marL="78997" marR="78997" marT="39499" marB="39499"/>
                </a:tc>
                <a:tc>
                  <a:txBody>
                    <a:bodyPr/>
                    <a:lstStyle/>
                    <a:p>
                      <a:pPr algn="ctr"/>
                      <a:r>
                        <a:rPr lang="en-US" sz="1600"/>
                        <a:t>X</a:t>
                      </a:r>
                    </a:p>
                  </a:txBody>
                  <a:tcPr marL="78997" marR="78997" marT="39499" marB="39499"/>
                </a:tc>
                <a:tc>
                  <a:txBody>
                    <a:bodyPr/>
                    <a:lstStyle/>
                    <a:p>
                      <a:pPr algn="ctr"/>
                      <a:r>
                        <a:rPr lang="en-US" sz="1600"/>
                        <a:t>X</a:t>
                      </a:r>
                    </a:p>
                  </a:txBody>
                  <a:tcPr marL="78997" marR="78997" marT="39499" marB="39499"/>
                </a:tc>
                <a:extLst>
                  <a:ext uri="{0D108BD9-81ED-4DB2-BD59-A6C34878D82A}">
                    <a16:rowId xmlns:a16="http://schemas.microsoft.com/office/drawing/2014/main" val="191214551"/>
                  </a:ext>
                </a:extLst>
              </a:tr>
              <a:tr h="354189">
                <a:tc>
                  <a:txBody>
                    <a:bodyPr/>
                    <a:lstStyle/>
                    <a:p>
                      <a:r>
                        <a:rPr lang="en-US" sz="1600"/>
                        <a:t>Project Plan</a:t>
                      </a:r>
                    </a:p>
                  </a:txBody>
                  <a:tcPr marL="78997" marR="78997" marT="39499" marB="39499"/>
                </a:tc>
                <a:tc>
                  <a:txBody>
                    <a:bodyPr/>
                    <a:lstStyle/>
                    <a:p>
                      <a:pPr algn="ctr"/>
                      <a:r>
                        <a:rPr lang="en-US" sz="1600"/>
                        <a:t>X</a:t>
                      </a:r>
                    </a:p>
                  </a:txBody>
                  <a:tcPr marL="78997" marR="78997" marT="39499" marB="39499"/>
                </a:tc>
                <a:tc>
                  <a:txBody>
                    <a:bodyPr/>
                    <a:lstStyle/>
                    <a:p>
                      <a:pPr algn="ctr"/>
                      <a:r>
                        <a:rPr lang="en-US" sz="1600"/>
                        <a:t>X</a:t>
                      </a:r>
                    </a:p>
                  </a:txBody>
                  <a:tcPr marL="78997" marR="78997" marT="39499" marB="39499"/>
                </a:tc>
                <a:tc>
                  <a:txBody>
                    <a:bodyPr/>
                    <a:lstStyle/>
                    <a:p>
                      <a:pPr algn="ctr"/>
                      <a:r>
                        <a:rPr lang="en-US" sz="1600"/>
                        <a:t>X</a:t>
                      </a:r>
                    </a:p>
                  </a:txBody>
                  <a:tcPr marL="78997" marR="78997" marT="39499" marB="39499"/>
                </a:tc>
                <a:extLst>
                  <a:ext uri="{0D108BD9-81ED-4DB2-BD59-A6C34878D82A}">
                    <a16:rowId xmlns:a16="http://schemas.microsoft.com/office/drawing/2014/main" val="1508805109"/>
                  </a:ext>
                </a:extLst>
              </a:tr>
              <a:tr h="354189">
                <a:tc>
                  <a:txBody>
                    <a:bodyPr/>
                    <a:lstStyle/>
                    <a:p>
                      <a:r>
                        <a:rPr lang="en-US" sz="1600"/>
                        <a:t>Facilities/Equipment</a:t>
                      </a:r>
                    </a:p>
                  </a:txBody>
                  <a:tcPr marL="78997" marR="78997" marT="39499" marB="39499"/>
                </a:tc>
                <a:tc>
                  <a:txBody>
                    <a:bodyPr/>
                    <a:lstStyle/>
                    <a:p>
                      <a:pPr algn="ctr"/>
                      <a:r>
                        <a:rPr lang="en-US" sz="1600"/>
                        <a:t>X</a:t>
                      </a:r>
                    </a:p>
                  </a:txBody>
                  <a:tcPr marL="78997" marR="78997" marT="39499" marB="39499"/>
                </a:tc>
                <a:tc>
                  <a:txBody>
                    <a:bodyPr/>
                    <a:lstStyle/>
                    <a:p>
                      <a:pPr algn="ctr"/>
                      <a:endParaRPr lang="en-US" sz="1600"/>
                    </a:p>
                  </a:txBody>
                  <a:tcPr marL="78997" marR="78997" marT="39499" marB="39499"/>
                </a:tc>
                <a:tc>
                  <a:txBody>
                    <a:bodyPr/>
                    <a:lstStyle/>
                    <a:p>
                      <a:pPr algn="ctr"/>
                      <a:endParaRPr lang="en-US" sz="1600" dirty="0"/>
                    </a:p>
                  </a:txBody>
                  <a:tcPr marL="78997" marR="78997" marT="39499" marB="39499"/>
                </a:tc>
                <a:extLst>
                  <a:ext uri="{0D108BD9-81ED-4DB2-BD59-A6C34878D82A}">
                    <a16:rowId xmlns:a16="http://schemas.microsoft.com/office/drawing/2014/main" val="2598398396"/>
                  </a:ext>
                </a:extLst>
              </a:tr>
            </a:tbl>
          </a:graphicData>
        </a:graphic>
      </p:graphicFrame>
    </p:spTree>
    <p:extLst>
      <p:ext uri="{BB962C8B-B14F-4D97-AF65-F5344CB8AC3E}">
        <p14:creationId xmlns:p14="http://schemas.microsoft.com/office/powerpoint/2010/main" val="34673527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D7F9D3-7615-4C38-A97B-0EAC3FD551BA}"/>
              </a:ext>
            </a:extLst>
          </p:cNvPr>
          <p:cNvSpPr>
            <a:spLocks noGrp="1"/>
          </p:cNvSpPr>
          <p:nvPr>
            <p:ph type="title"/>
          </p:nvPr>
        </p:nvSpPr>
        <p:spPr>
          <a:xfrm>
            <a:off x="565149" y="1204720"/>
            <a:ext cx="3198777" cy="4344711"/>
          </a:xfrm>
        </p:spPr>
        <p:txBody>
          <a:bodyPr>
            <a:normAutofit/>
          </a:bodyPr>
          <a:lstStyle/>
          <a:p>
            <a:r>
              <a:rPr lang="en-US" dirty="0"/>
              <a:t>After PDR	</a:t>
            </a:r>
          </a:p>
        </p:txBody>
      </p:sp>
      <p:sp>
        <p:nvSpPr>
          <p:cNvPr id="39" name="Rectangle 38">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Cross 42">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1" name="Content Placeholder 2">
            <a:extLst>
              <a:ext uri="{FF2B5EF4-FFF2-40B4-BE49-F238E27FC236}">
                <a16:creationId xmlns:a16="http://schemas.microsoft.com/office/drawing/2014/main" id="{BE576E10-6886-4C0F-82AC-6475D32E0C92}"/>
              </a:ext>
            </a:extLst>
          </p:cNvPr>
          <p:cNvGraphicFramePr>
            <a:graphicFrameLocks noGrp="1"/>
          </p:cNvGraphicFramePr>
          <p:nvPr>
            <p:ph idx="1"/>
            <p:extLst>
              <p:ext uri="{D42A27DB-BD31-4B8C-83A1-F6EECF244321}">
                <p14:modId xmlns:p14="http://schemas.microsoft.com/office/powerpoint/2010/main" val="2666149809"/>
              </p:ext>
            </p:extLst>
          </p:nvPr>
        </p:nvGraphicFramePr>
        <p:xfrm>
          <a:off x="4489428" y="1508251"/>
          <a:ext cx="6728905" cy="43719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67094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A28153-D912-43C3-8FEF-957D72588AE1}"/>
              </a:ext>
            </a:extLst>
          </p:cNvPr>
          <p:cNvSpPr>
            <a:spLocks noGrp="1"/>
          </p:cNvSpPr>
          <p:nvPr>
            <p:ph type="title"/>
          </p:nvPr>
        </p:nvSpPr>
        <p:spPr>
          <a:xfrm>
            <a:off x="565149" y="1204720"/>
            <a:ext cx="3198777" cy="4344711"/>
          </a:xfrm>
        </p:spPr>
        <p:txBody>
          <a:bodyPr>
            <a:normAutofit/>
          </a:bodyPr>
          <a:lstStyle/>
          <a:p>
            <a:r>
              <a:rPr lang="en-US" dirty="0"/>
              <a:t>Writing the CDR</a:t>
            </a:r>
          </a:p>
        </p:txBody>
      </p:sp>
      <p:sp>
        <p:nvSpPr>
          <p:cNvPr id="22" name="Rectangle 2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Cross 2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363BF1E-8D6E-49E2-AE04-A2C68116B285}"/>
              </a:ext>
            </a:extLst>
          </p:cNvPr>
          <p:cNvGraphicFramePr>
            <a:graphicFrameLocks noGrp="1"/>
          </p:cNvGraphicFramePr>
          <p:nvPr>
            <p:ph idx="1"/>
            <p:extLst>
              <p:ext uri="{D42A27DB-BD31-4B8C-83A1-F6EECF244321}">
                <p14:modId xmlns:p14="http://schemas.microsoft.com/office/powerpoint/2010/main" val="2583400859"/>
              </p:ext>
            </p:extLst>
          </p:nvPr>
        </p:nvGraphicFramePr>
        <p:xfrm>
          <a:off x="4489428" y="1508251"/>
          <a:ext cx="6728905" cy="43719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301002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FFEF0D-C916-4E44-A956-60F0900EA9C6}"/>
              </a:ext>
            </a:extLst>
          </p:cNvPr>
          <p:cNvSpPr>
            <a:spLocks noGrp="1"/>
          </p:cNvSpPr>
          <p:nvPr>
            <p:ph type="title"/>
          </p:nvPr>
        </p:nvSpPr>
        <p:spPr>
          <a:xfrm>
            <a:off x="565149" y="1204721"/>
            <a:ext cx="4114799" cy="1446550"/>
          </a:xfrm>
        </p:spPr>
        <p:txBody>
          <a:bodyPr>
            <a:normAutofit/>
          </a:bodyPr>
          <a:lstStyle/>
          <a:p>
            <a:r>
              <a:rPr lang="en-US" dirty="0"/>
              <a:t>CDR Virtual Presentation</a:t>
            </a:r>
          </a:p>
        </p:txBody>
      </p:sp>
      <p:sp>
        <p:nvSpPr>
          <p:cNvPr id="3" name="Subtitle 2">
            <a:extLst>
              <a:ext uri="{FF2B5EF4-FFF2-40B4-BE49-F238E27FC236}">
                <a16:creationId xmlns:a16="http://schemas.microsoft.com/office/drawing/2014/main" id="{6FA83F3A-500E-43ED-AB85-0A767D1524A8}"/>
              </a:ext>
            </a:extLst>
          </p:cNvPr>
          <p:cNvSpPr>
            <a:spLocks noGrp="1"/>
          </p:cNvSpPr>
          <p:nvPr>
            <p:ph idx="1"/>
          </p:nvPr>
        </p:nvSpPr>
        <p:spPr>
          <a:xfrm>
            <a:off x="565150" y="2691638"/>
            <a:ext cx="4114799" cy="3188586"/>
          </a:xfrm>
        </p:spPr>
        <p:txBody>
          <a:bodyPr>
            <a:normAutofit/>
          </a:bodyPr>
          <a:lstStyle/>
          <a:p>
            <a:r>
              <a:rPr lang="en-US" dirty="0"/>
              <a:t>Brief overview of report</a:t>
            </a:r>
          </a:p>
          <a:p>
            <a:r>
              <a:rPr lang="en-US" dirty="0"/>
              <a:t>Emphasis on charts and visuals </a:t>
            </a:r>
          </a:p>
          <a:p>
            <a:r>
              <a:rPr lang="en-US" dirty="0"/>
              <a:t>We want to see the analysis! </a:t>
            </a:r>
          </a:p>
          <a:p>
            <a:r>
              <a:rPr lang="en-US" dirty="0"/>
              <a:t>Address all questions in the Handbook</a:t>
            </a:r>
          </a:p>
        </p:txBody>
      </p:sp>
      <p:pic>
        <p:nvPicPr>
          <p:cNvPr id="5" name="Picture 4" descr="Graph">
            <a:extLst>
              <a:ext uri="{FF2B5EF4-FFF2-40B4-BE49-F238E27FC236}">
                <a16:creationId xmlns:a16="http://schemas.microsoft.com/office/drawing/2014/main" id="{03BA4E69-F306-4813-8937-AE87E02166DA}"/>
              </a:ext>
            </a:extLst>
          </p:cNvPr>
          <p:cNvPicPr>
            <a:picLocks noChangeAspect="1"/>
          </p:cNvPicPr>
          <p:nvPr/>
        </p:nvPicPr>
        <p:blipFill rotWithShape="1">
          <a:blip r:embed="rId3">
            <a:extLst>
              <a:ext uri="{28A0092B-C50C-407E-A947-70E740481C1C}">
                <a14:useLocalDpi xmlns:a14="http://schemas.microsoft.com/office/drawing/2010/main" val="0"/>
              </a:ext>
            </a:extLst>
          </a:blip>
          <a:srcRect l="10684" r="25816"/>
          <a:stretch/>
        </p:blipFill>
        <p:spPr>
          <a:xfrm>
            <a:off x="5224242" y="10"/>
            <a:ext cx="6967758"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17953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CDD439-E0F0-EECA-F382-081543AC5EFF}"/>
              </a:ext>
            </a:extLst>
          </p:cNvPr>
          <p:cNvSpPr>
            <a:spLocks noGrp="1"/>
          </p:cNvSpPr>
          <p:nvPr>
            <p:ph type="title"/>
          </p:nvPr>
        </p:nvSpPr>
        <p:spPr>
          <a:xfrm>
            <a:off x="565149" y="1204721"/>
            <a:ext cx="3609983" cy="1446550"/>
          </a:xfrm>
        </p:spPr>
        <p:txBody>
          <a:bodyPr>
            <a:normAutofit/>
          </a:bodyPr>
          <a:lstStyle/>
          <a:p>
            <a:r>
              <a:rPr lang="en-US" dirty="0"/>
              <a:t>Flysheet </a:t>
            </a:r>
          </a:p>
        </p:txBody>
      </p:sp>
      <p:sp>
        <p:nvSpPr>
          <p:cNvPr id="3" name="Content Placeholder 2">
            <a:extLst>
              <a:ext uri="{FF2B5EF4-FFF2-40B4-BE49-F238E27FC236}">
                <a16:creationId xmlns:a16="http://schemas.microsoft.com/office/drawing/2014/main" id="{349548DF-DF3A-169D-60DF-75093708DF47}"/>
              </a:ext>
            </a:extLst>
          </p:cNvPr>
          <p:cNvSpPr>
            <a:spLocks noGrp="1"/>
          </p:cNvSpPr>
          <p:nvPr>
            <p:ph idx="1"/>
          </p:nvPr>
        </p:nvSpPr>
        <p:spPr>
          <a:xfrm>
            <a:off x="565150" y="2691638"/>
            <a:ext cx="3609983" cy="3188586"/>
          </a:xfrm>
        </p:spPr>
        <p:txBody>
          <a:bodyPr>
            <a:normAutofit/>
          </a:bodyPr>
          <a:lstStyle/>
          <a:p>
            <a:r>
              <a:rPr lang="en-US" dirty="0"/>
              <a:t>Like before, this will be populated after the report has been written. </a:t>
            </a:r>
          </a:p>
          <a:p>
            <a:r>
              <a:rPr lang="en-US" dirty="0"/>
              <a:t>Fill in </a:t>
            </a:r>
            <a:r>
              <a:rPr lang="en-US" b="1" dirty="0"/>
              <a:t>all</a:t>
            </a:r>
            <a:r>
              <a:rPr lang="en-US" dirty="0"/>
              <a:t> of the flysheet except for the Payload deployment. This is not known. </a:t>
            </a:r>
          </a:p>
          <a:p>
            <a:endParaRPr lang="en-US" dirty="0"/>
          </a:p>
        </p:txBody>
      </p:sp>
      <p:pic>
        <p:nvPicPr>
          <p:cNvPr id="5" name="Picture 4" descr="Graphical user interface&#10;&#10;Description automatically generated">
            <a:extLst>
              <a:ext uri="{FF2B5EF4-FFF2-40B4-BE49-F238E27FC236}">
                <a16:creationId xmlns:a16="http://schemas.microsoft.com/office/drawing/2014/main" id="{7348AF83-AA54-8930-E8A6-202B991829EF}"/>
              </a:ext>
            </a:extLst>
          </p:cNvPr>
          <p:cNvPicPr>
            <a:picLocks noChangeAspect="1"/>
          </p:cNvPicPr>
          <p:nvPr/>
        </p:nvPicPr>
        <p:blipFill>
          <a:blip r:embed="rId3"/>
          <a:stretch>
            <a:fillRect/>
          </a:stretch>
        </p:blipFill>
        <p:spPr>
          <a:xfrm>
            <a:off x="4382410" y="1304090"/>
            <a:ext cx="6960202" cy="4419729"/>
          </a:xfrm>
          <a:prstGeom prst="rect">
            <a:avLst/>
          </a:prstGeom>
        </p:spPr>
      </p:pic>
      <p:sp>
        <p:nvSpPr>
          <p:cNvPr id="12" name="Cross 11">
            <a:extLst>
              <a:ext uri="{FF2B5EF4-FFF2-40B4-BE49-F238E27FC236}">
                <a16:creationId xmlns:a16="http://schemas.microsoft.com/office/drawing/2014/main" id="{BE50E7BE-734F-224D-B03E-074DE1D12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7667"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D505F70-9A1B-D3B3-6E25-EB4E553C885E}"/>
              </a:ext>
            </a:extLst>
          </p:cNvPr>
          <p:cNvSpPr/>
          <p:nvPr/>
        </p:nvSpPr>
        <p:spPr>
          <a:xfrm>
            <a:off x="6096000" y="1757082"/>
            <a:ext cx="1601694" cy="334683"/>
          </a:xfrm>
          <a:prstGeom prst="rect">
            <a:avLst/>
          </a:prstGeom>
          <a:noFill/>
          <a:ln w="38100">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BBFBD85-5D35-939C-9640-E1A9C53657BC}"/>
              </a:ext>
            </a:extLst>
          </p:cNvPr>
          <p:cNvSpPr/>
          <p:nvPr/>
        </p:nvSpPr>
        <p:spPr>
          <a:xfrm>
            <a:off x="5348941" y="1918447"/>
            <a:ext cx="537883" cy="448235"/>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7EAC4570-24FD-EDD0-F856-0607CBC93818}"/>
              </a:ext>
            </a:extLst>
          </p:cNvPr>
          <p:cNvSpPr/>
          <p:nvPr/>
        </p:nvSpPr>
        <p:spPr>
          <a:xfrm>
            <a:off x="5079999" y="2574000"/>
            <a:ext cx="806825" cy="503882"/>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D53EAE2-340E-19AB-8ED6-5D6181D9956D}"/>
              </a:ext>
            </a:extLst>
          </p:cNvPr>
          <p:cNvSpPr/>
          <p:nvPr/>
        </p:nvSpPr>
        <p:spPr>
          <a:xfrm>
            <a:off x="6762375" y="2279934"/>
            <a:ext cx="806825" cy="797948"/>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716EFE0-1394-CE8A-B970-21A73381570D}"/>
              </a:ext>
            </a:extLst>
          </p:cNvPr>
          <p:cNvSpPr/>
          <p:nvPr/>
        </p:nvSpPr>
        <p:spPr>
          <a:xfrm>
            <a:off x="5348941" y="3280994"/>
            <a:ext cx="537883" cy="499125"/>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7143C04-4A57-CE68-5B40-B84D3594ED84}"/>
              </a:ext>
            </a:extLst>
          </p:cNvPr>
          <p:cNvSpPr/>
          <p:nvPr/>
        </p:nvSpPr>
        <p:spPr>
          <a:xfrm>
            <a:off x="5348941" y="3947678"/>
            <a:ext cx="537883" cy="400114"/>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C6C2FFD-8664-557B-A699-1F8CCD7588D2}"/>
              </a:ext>
            </a:extLst>
          </p:cNvPr>
          <p:cNvSpPr/>
          <p:nvPr/>
        </p:nvSpPr>
        <p:spPr>
          <a:xfrm>
            <a:off x="5348941" y="5020454"/>
            <a:ext cx="537883" cy="533456"/>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4587B4B-2206-D7BE-27D9-9A7A21FE1A4F}"/>
              </a:ext>
            </a:extLst>
          </p:cNvPr>
          <p:cNvSpPr/>
          <p:nvPr/>
        </p:nvSpPr>
        <p:spPr>
          <a:xfrm>
            <a:off x="5348941" y="4600437"/>
            <a:ext cx="537883" cy="199263"/>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E33E910-FE44-554A-ED0C-59A51398FA17}"/>
              </a:ext>
            </a:extLst>
          </p:cNvPr>
          <p:cNvSpPr/>
          <p:nvPr/>
        </p:nvSpPr>
        <p:spPr>
          <a:xfrm>
            <a:off x="7055221" y="3297525"/>
            <a:ext cx="537884" cy="1010112"/>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0C74488-7A2A-D279-51BB-600DD5C458E6}"/>
              </a:ext>
            </a:extLst>
          </p:cNvPr>
          <p:cNvSpPr/>
          <p:nvPr/>
        </p:nvSpPr>
        <p:spPr>
          <a:xfrm>
            <a:off x="7055221" y="4579721"/>
            <a:ext cx="537884" cy="974189"/>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5D0638B0-150A-5B62-AC2A-1222D6417175}"/>
              </a:ext>
            </a:extLst>
          </p:cNvPr>
          <p:cNvSpPr/>
          <p:nvPr/>
        </p:nvSpPr>
        <p:spPr>
          <a:xfrm>
            <a:off x="8104091" y="4959639"/>
            <a:ext cx="3113575" cy="594272"/>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49C4EDB9-5090-7CAA-200E-F932FC95D5AB}"/>
              </a:ext>
            </a:extLst>
          </p:cNvPr>
          <p:cNvSpPr/>
          <p:nvPr/>
        </p:nvSpPr>
        <p:spPr>
          <a:xfrm>
            <a:off x="8366559" y="2867224"/>
            <a:ext cx="2851108" cy="1010111"/>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8545105F-20BE-6907-0AD2-E5F06DC15934}"/>
              </a:ext>
            </a:extLst>
          </p:cNvPr>
          <p:cNvSpPr/>
          <p:nvPr/>
        </p:nvSpPr>
        <p:spPr>
          <a:xfrm>
            <a:off x="8366559" y="2067772"/>
            <a:ext cx="2797488" cy="583500"/>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41D0753-3667-A34D-94B4-4EAD73701DAE}"/>
              </a:ext>
            </a:extLst>
          </p:cNvPr>
          <p:cNvSpPr/>
          <p:nvPr/>
        </p:nvSpPr>
        <p:spPr>
          <a:xfrm>
            <a:off x="8985623" y="4119276"/>
            <a:ext cx="762001" cy="188361"/>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D34AF8F-635B-4D4B-41D9-23F3A706A84A}"/>
              </a:ext>
            </a:extLst>
          </p:cNvPr>
          <p:cNvSpPr/>
          <p:nvPr/>
        </p:nvSpPr>
        <p:spPr>
          <a:xfrm>
            <a:off x="8985622" y="4527351"/>
            <a:ext cx="762001" cy="262380"/>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816C175F-6CE2-7EB8-21A5-8616D23E8AAD}"/>
              </a:ext>
            </a:extLst>
          </p:cNvPr>
          <p:cNvSpPr/>
          <p:nvPr/>
        </p:nvSpPr>
        <p:spPr>
          <a:xfrm>
            <a:off x="10699358" y="4259152"/>
            <a:ext cx="339183" cy="96970"/>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D7FF5AD-738E-42AF-A490-BE554F9C59D0}"/>
              </a:ext>
            </a:extLst>
          </p:cNvPr>
          <p:cNvSpPr/>
          <p:nvPr/>
        </p:nvSpPr>
        <p:spPr>
          <a:xfrm>
            <a:off x="10699358" y="4699634"/>
            <a:ext cx="339183" cy="96970"/>
          </a:xfrm>
          <a:prstGeom prst="rect">
            <a:avLst/>
          </a:prstGeom>
          <a:solidFill>
            <a:srgbClr val="80F808">
              <a:alpha val="37000"/>
            </a:srgb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B509473-3320-E873-D259-69DCB30BBF5B}"/>
              </a:ext>
            </a:extLst>
          </p:cNvPr>
          <p:cNvSpPr/>
          <p:nvPr/>
        </p:nvSpPr>
        <p:spPr>
          <a:xfrm>
            <a:off x="7013600" y="1887771"/>
            <a:ext cx="621126" cy="171677"/>
          </a:xfrm>
          <a:prstGeom prst="rect">
            <a:avLst/>
          </a:prstGeom>
          <a:solidFill>
            <a:schemeClr val="accent1">
              <a:lumMod val="40000"/>
              <a:lumOff val="60000"/>
              <a:alpha val="37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65479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2">
            <a:extLst>
              <a:ext uri="{FF2B5EF4-FFF2-40B4-BE49-F238E27FC236}">
                <a16:creationId xmlns:a16="http://schemas.microsoft.com/office/drawing/2014/main" id="{F367E596-6364-884D-8ECA-DABD757BD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C031CC6-EAEC-4723-BBD4-D2F437240C8E}"/>
              </a:ext>
            </a:extLst>
          </p:cNvPr>
          <p:cNvPicPr>
            <a:picLocks noChangeAspect="1"/>
          </p:cNvPicPr>
          <p:nvPr/>
        </p:nvPicPr>
        <p:blipFill rotWithShape="1">
          <a:blip r:embed="rId3"/>
          <a:srcRect r="1334"/>
          <a:stretch/>
        </p:blipFill>
        <p:spPr>
          <a:xfrm>
            <a:off x="20" y="10"/>
            <a:ext cx="12191980" cy="6857990"/>
          </a:xfrm>
          <a:prstGeom prst="rect">
            <a:avLst/>
          </a:prstGeom>
        </p:spPr>
      </p:pic>
      <p:sp>
        <p:nvSpPr>
          <p:cNvPr id="31" name="Rectangle">
            <a:extLst>
              <a:ext uri="{FF2B5EF4-FFF2-40B4-BE49-F238E27FC236}">
                <a16:creationId xmlns:a16="http://schemas.microsoft.com/office/drawing/2014/main" id="{6C7511A4-6FBF-0246-AB44-3B819A707D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0549940" cy="6858000"/>
          </a:xfrm>
          <a:prstGeom prst="rect">
            <a:avLst/>
          </a:prstGeom>
          <a:gradFill flip="none" rotWithShape="1">
            <a:gsLst>
              <a:gs pos="32000">
                <a:schemeClr val="bg1">
                  <a:alpha val="67000"/>
                </a:schemeClr>
              </a:gs>
              <a:gs pos="0">
                <a:schemeClr val="bg1">
                  <a:alpha val="55000"/>
                </a:schemeClr>
              </a:gs>
              <a:gs pos="99000">
                <a:schemeClr val="bg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32" name="Rectangle 26">
            <a:extLst>
              <a:ext uri="{FF2B5EF4-FFF2-40B4-BE49-F238E27FC236}">
                <a16:creationId xmlns:a16="http://schemas.microsoft.com/office/drawing/2014/main" id="{17857F1F-17F7-9144-8BBA-AD63FC0AA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8C636E-BC90-4C32-97CB-9BB0097C27FF}"/>
              </a:ext>
            </a:extLst>
          </p:cNvPr>
          <p:cNvSpPr>
            <a:spLocks noGrp="1"/>
          </p:cNvSpPr>
          <p:nvPr>
            <p:ph type="title"/>
          </p:nvPr>
        </p:nvSpPr>
        <p:spPr>
          <a:xfrm>
            <a:off x="565149" y="1204721"/>
            <a:ext cx="8267296" cy="1446550"/>
          </a:xfrm>
        </p:spPr>
        <p:txBody>
          <a:bodyPr>
            <a:normAutofit/>
          </a:bodyPr>
          <a:lstStyle/>
          <a:p>
            <a:r>
              <a:rPr lang="en-US" dirty="0"/>
              <a:t>Summary</a:t>
            </a:r>
          </a:p>
        </p:txBody>
      </p:sp>
      <p:sp>
        <p:nvSpPr>
          <p:cNvPr id="3" name="Content Placeholder 2">
            <a:extLst>
              <a:ext uri="{FF2B5EF4-FFF2-40B4-BE49-F238E27FC236}">
                <a16:creationId xmlns:a16="http://schemas.microsoft.com/office/drawing/2014/main" id="{1DCE0982-A035-4BF3-B6CD-EA839049B5F7}"/>
              </a:ext>
            </a:extLst>
          </p:cNvPr>
          <p:cNvSpPr>
            <a:spLocks noGrp="1"/>
          </p:cNvSpPr>
          <p:nvPr>
            <p:ph idx="1"/>
          </p:nvPr>
        </p:nvSpPr>
        <p:spPr>
          <a:xfrm>
            <a:off x="565150" y="2691638"/>
            <a:ext cx="8267296" cy="3188586"/>
          </a:xfrm>
        </p:spPr>
        <p:txBody>
          <a:bodyPr>
            <a:normAutofit/>
          </a:bodyPr>
          <a:lstStyle/>
          <a:p>
            <a:r>
              <a:rPr lang="en-US" dirty="0"/>
              <a:t>Manage your time and project</a:t>
            </a:r>
          </a:p>
          <a:p>
            <a:r>
              <a:rPr lang="en-US" dirty="0"/>
              <a:t>Stay on schedule</a:t>
            </a:r>
          </a:p>
          <a:p>
            <a:r>
              <a:rPr lang="en-US" dirty="0"/>
              <a:t>Communicate with your team and FNL to be successful</a:t>
            </a:r>
          </a:p>
          <a:p>
            <a:r>
              <a:rPr lang="en-US" dirty="0"/>
              <a:t>Ask questions</a:t>
            </a:r>
          </a:p>
          <a:p>
            <a:r>
              <a:rPr lang="en-US" dirty="0"/>
              <a:t>Reference the resources on the website</a:t>
            </a:r>
          </a:p>
          <a:p>
            <a:r>
              <a:rPr lang="en-US" dirty="0"/>
              <a:t>Embrace change in the design and report them</a:t>
            </a:r>
          </a:p>
          <a:p>
            <a:endParaRPr lang="en-US" dirty="0"/>
          </a:p>
          <a:p>
            <a:endParaRPr lang="en-US" dirty="0"/>
          </a:p>
        </p:txBody>
      </p:sp>
      <p:sp>
        <p:nvSpPr>
          <p:cNvPr id="29" name="Cross 28">
            <a:extLst>
              <a:ext uri="{FF2B5EF4-FFF2-40B4-BE49-F238E27FC236}">
                <a16:creationId xmlns:a16="http://schemas.microsoft.com/office/drawing/2014/main" id="{8D56D3E8-B102-DF4E-8F6F-48B2902222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250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12891216"/>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D227D51-204B-ED48-AF9A-0BE9633FE0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4243" y="1096772"/>
            <a:ext cx="6503180"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57A23F45-CDAE-8A40-8DE7-92A0BBC119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8546383-CCC4-544B-B0D8-DE78DE39B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14F048CC-17C9-B246-BF2A-29E51AD1C6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Many question marks on black background">
            <a:extLst>
              <a:ext uri="{FF2B5EF4-FFF2-40B4-BE49-F238E27FC236}">
                <a16:creationId xmlns:a16="http://schemas.microsoft.com/office/drawing/2014/main" id="{A667C049-5239-46B5-B9BD-E62256F0FAAD}"/>
              </a:ext>
            </a:extLst>
          </p:cNvPr>
          <p:cNvPicPr>
            <a:picLocks noChangeAspect="1"/>
          </p:cNvPicPr>
          <p:nvPr/>
        </p:nvPicPr>
        <p:blipFill rotWithShape="1">
          <a:blip r:embed="rId3"/>
          <a:srcRect t="7787"/>
          <a:stretch/>
        </p:blipFill>
        <p:spPr>
          <a:xfrm>
            <a:off x="20" y="10"/>
            <a:ext cx="12191980" cy="6857990"/>
          </a:xfrm>
          <a:prstGeom prst="rect">
            <a:avLst/>
          </a:prstGeom>
        </p:spPr>
      </p:pic>
      <p:sp>
        <p:nvSpPr>
          <p:cNvPr id="17" name="Rectangle">
            <a:extLst>
              <a:ext uri="{FF2B5EF4-FFF2-40B4-BE49-F238E27FC236}">
                <a16:creationId xmlns:a16="http://schemas.microsoft.com/office/drawing/2014/main" id="{86E439A5-A7E3-5047-A686-06C27A818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917506"/>
            <a:ext cx="10549940" cy="2374362"/>
          </a:xfrm>
          <a:prstGeom prst="rect">
            <a:avLst/>
          </a:prstGeom>
          <a:gradFill flip="none" rotWithShape="1">
            <a:gsLst>
              <a:gs pos="32000">
                <a:schemeClr val="bg1">
                  <a:alpha val="67000"/>
                </a:schemeClr>
              </a:gs>
              <a:gs pos="0">
                <a:schemeClr val="bg1">
                  <a:alpha val="55000"/>
                </a:schemeClr>
              </a:gs>
              <a:gs pos="99000">
                <a:schemeClr val="bg1">
                  <a:alpha val="55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19" name="Cross 18">
            <a:extLst>
              <a:ext uri="{FF2B5EF4-FFF2-40B4-BE49-F238E27FC236}">
                <a16:creationId xmlns:a16="http://schemas.microsoft.com/office/drawing/2014/main" id="{24124FF1-775D-AC4A-81D0-73FC0F54A6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250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C53E2C7F-F4FF-A94D-ACAE-82823EC88F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F25061-3C39-483F-A305-4BBE7473298F}"/>
              </a:ext>
            </a:extLst>
          </p:cNvPr>
          <p:cNvSpPr>
            <a:spLocks noGrp="1"/>
          </p:cNvSpPr>
          <p:nvPr>
            <p:ph type="title"/>
          </p:nvPr>
        </p:nvSpPr>
        <p:spPr>
          <a:xfrm>
            <a:off x="565149" y="4162776"/>
            <a:ext cx="9316409" cy="1453896"/>
          </a:xfrm>
        </p:spPr>
        <p:txBody>
          <a:bodyPr vert="horz" lIns="91440" tIns="45720" rIns="91440" bIns="45720" rtlCol="0" anchor="b">
            <a:normAutofit/>
          </a:bodyPr>
          <a:lstStyle/>
          <a:p>
            <a:r>
              <a:rPr lang="en-US" sz="8000" kern="1200" spc="-150">
                <a:solidFill>
                  <a:schemeClr val="tx1"/>
                </a:solidFill>
                <a:latin typeface="+mj-lt"/>
                <a:ea typeface="+mj-ea"/>
                <a:cs typeface="+mj-cs"/>
              </a:rPr>
              <a:t>Questions?</a:t>
            </a:r>
          </a:p>
        </p:txBody>
      </p:sp>
    </p:spTree>
    <p:extLst>
      <p:ext uri="{BB962C8B-B14F-4D97-AF65-F5344CB8AC3E}">
        <p14:creationId xmlns:p14="http://schemas.microsoft.com/office/powerpoint/2010/main" val="50536711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MadridVTI">
  <a:themeElements>
    <a:clrScheme name="Madrid R3">
      <a:dk1>
        <a:srgbClr val="000000"/>
      </a:dk1>
      <a:lt1>
        <a:srgbClr val="FFFFFF"/>
      </a:lt1>
      <a:dk2>
        <a:srgbClr val="3A3C45"/>
      </a:dk2>
      <a:lt2>
        <a:srgbClr val="E9EFF1"/>
      </a:lt2>
      <a:accent1>
        <a:srgbClr val="E24400"/>
      </a:accent1>
      <a:accent2>
        <a:srgbClr val="F38E00"/>
      </a:accent2>
      <a:accent3>
        <a:srgbClr val="89B336"/>
      </a:accent3>
      <a:accent4>
        <a:srgbClr val="30B9B9"/>
      </a:accent4>
      <a:accent5>
        <a:srgbClr val="748CF4"/>
      </a:accent5>
      <a:accent6>
        <a:srgbClr val="A673F4"/>
      </a:accent6>
      <a:hlink>
        <a:srgbClr val="008EE6"/>
      </a:hlink>
      <a:folHlink>
        <a:srgbClr val="C1A187"/>
      </a:folHlink>
    </a:clrScheme>
    <a:fontScheme name="Madrid">
      <a:majorFont>
        <a:latin typeface="Seaford Display"/>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dridVTI" id="{5F675924-ADDD-6B4C-A2D4-69150D1F0C16}" vid="{BEA84270-19BD-7342-8ABF-EFF1668AF117}"/>
    </a:ext>
  </a:extLst>
</a:theme>
</file>

<file path=ppt/theme/theme2.xml><?xml version="1.0" encoding="utf-8"?>
<a:theme xmlns:a="http://schemas.openxmlformats.org/drawingml/2006/main" name="Artsy">
  <a:themeElements>
    <a:clrScheme name="Carthage">
      <a:dk1>
        <a:sysClr val="windowText" lastClr="000000"/>
      </a:dk1>
      <a:lt1>
        <a:sysClr val="window" lastClr="FFFFFF"/>
      </a:lt1>
      <a:dk2>
        <a:srgbClr val="323232"/>
      </a:dk2>
      <a:lt2>
        <a:srgbClr val="E3DED1"/>
      </a:lt2>
      <a:accent1>
        <a:srgbClr val="C00000"/>
      </a:accent1>
      <a:accent2>
        <a:srgbClr val="6B9F25"/>
      </a:accent2>
      <a:accent3>
        <a:srgbClr val="989898"/>
      </a:accent3>
      <a:accent4>
        <a:srgbClr val="FF0000"/>
      </a:accent4>
      <a:accent5>
        <a:srgbClr val="1B587C"/>
      </a:accent5>
      <a:accent6>
        <a:srgbClr val="656565"/>
      </a:accent6>
      <a:hlink>
        <a:srgbClr val="6B9F25"/>
      </a:hlink>
      <a:folHlink>
        <a:srgbClr val="C00000"/>
      </a:folHlink>
    </a:clrScheme>
    <a:fontScheme name="Artsy">
      <a:majorFont>
        <a:latin typeface="Arial"/>
        <a:ea typeface=""/>
        <a:cs typeface="Times New Roman"/>
      </a:majorFont>
      <a:minorFont>
        <a:latin typeface="Arial"/>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defRPr>
        </a:defPPr>
      </a:lstStyle>
    </a:lnDef>
  </a:objectDefaults>
  <a:extraClrSchemeLst>
    <a:extraClrScheme>
      <a:clrScheme name="Artsy 1">
        <a:dk1>
          <a:srgbClr val="660033"/>
        </a:dk1>
        <a:lt1>
          <a:srgbClr val="FFFFFF"/>
        </a:lt1>
        <a:dk2>
          <a:srgbClr val="B60009"/>
        </a:dk2>
        <a:lt2>
          <a:srgbClr val="B2B2B2"/>
        </a:lt2>
        <a:accent1>
          <a:srgbClr val="CCCC00"/>
        </a:accent1>
        <a:accent2>
          <a:srgbClr val="DE9ABC"/>
        </a:accent2>
        <a:accent3>
          <a:srgbClr val="FFFFFF"/>
        </a:accent3>
        <a:accent4>
          <a:srgbClr val="56002A"/>
        </a:accent4>
        <a:accent5>
          <a:srgbClr val="E2E2AA"/>
        </a:accent5>
        <a:accent6>
          <a:srgbClr val="C98BAA"/>
        </a:accent6>
        <a:hlink>
          <a:srgbClr val="FFAFAF"/>
        </a:hlink>
        <a:folHlink>
          <a:srgbClr val="969696"/>
        </a:folHlink>
      </a:clrScheme>
      <a:clrMap bg1="lt1" tx1="dk1" bg2="lt2" tx2="dk2" accent1="accent1" accent2="accent2" accent3="accent3" accent4="accent4" accent5="accent5" accent6="accent6" hlink="hlink" folHlink="folHlink"/>
    </a:extraClrScheme>
    <a:extraClrScheme>
      <a:clrScheme name="Artsy 2">
        <a:dk1>
          <a:srgbClr val="000000"/>
        </a:dk1>
        <a:lt1>
          <a:srgbClr val="FFFFFF"/>
        </a:lt1>
        <a:dk2>
          <a:srgbClr val="000000"/>
        </a:dk2>
        <a:lt2>
          <a:srgbClr val="B2B2B2"/>
        </a:lt2>
        <a:accent1>
          <a:srgbClr val="C0C0C0"/>
        </a:accent1>
        <a:accent2>
          <a:srgbClr val="DDDDDD"/>
        </a:accent2>
        <a:accent3>
          <a:srgbClr val="FFFFFF"/>
        </a:accent3>
        <a:accent4>
          <a:srgbClr val="000000"/>
        </a:accent4>
        <a:accent5>
          <a:srgbClr val="DCDCDC"/>
        </a:accent5>
        <a:accent6>
          <a:srgbClr val="C8C8C8"/>
        </a:accent6>
        <a:hlink>
          <a:srgbClr val="808080"/>
        </a:hlink>
        <a:folHlink>
          <a:srgbClr val="969696"/>
        </a:folHlink>
      </a:clrScheme>
      <a:clrMap bg1="lt1" tx1="dk1" bg2="lt2" tx2="dk2" accent1="accent1" accent2="accent2" accent3="accent3" accent4="accent4" accent5="accent5" accent6="accent6" hlink="hlink" folHlink="folHlink"/>
    </a:extraClrScheme>
    <a:extraClrScheme>
      <a:clrScheme name="Artsy 3">
        <a:dk1>
          <a:srgbClr val="2C2C42"/>
        </a:dk1>
        <a:lt1>
          <a:srgbClr val="FFFFCC"/>
        </a:lt1>
        <a:dk2>
          <a:srgbClr val="666699"/>
        </a:dk2>
        <a:lt2>
          <a:srgbClr val="FFCC00"/>
        </a:lt2>
        <a:accent1>
          <a:srgbClr val="FF9933"/>
        </a:accent1>
        <a:accent2>
          <a:srgbClr val="808000"/>
        </a:accent2>
        <a:accent3>
          <a:srgbClr val="B8B8CA"/>
        </a:accent3>
        <a:accent4>
          <a:srgbClr val="DADAAE"/>
        </a:accent4>
        <a:accent5>
          <a:srgbClr val="FFCAAD"/>
        </a:accent5>
        <a:accent6>
          <a:srgbClr val="737300"/>
        </a:accent6>
        <a:hlink>
          <a:srgbClr val="CC6600"/>
        </a:hlink>
        <a:folHlink>
          <a:srgbClr val="333399"/>
        </a:folHlink>
      </a:clrScheme>
      <a:clrMap bg1="dk2" tx1="lt1" bg2="dk1" tx2="lt2" accent1="accent1" accent2="accent2" accent3="accent3" accent4="accent4" accent5="accent5" accent6="accent6" hlink="hlink" folHlink="folHlink"/>
    </a:extraClrScheme>
    <a:extraClrScheme>
      <a:clrScheme name="Artsy 4">
        <a:dk1>
          <a:srgbClr val="50000F"/>
        </a:dk1>
        <a:lt1>
          <a:srgbClr val="FFCC00"/>
        </a:lt1>
        <a:dk2>
          <a:srgbClr val="800000"/>
        </a:dk2>
        <a:lt2>
          <a:srgbClr val="FFFFCC"/>
        </a:lt2>
        <a:accent1>
          <a:srgbClr val="808000"/>
        </a:accent1>
        <a:accent2>
          <a:srgbClr val="993366"/>
        </a:accent2>
        <a:accent3>
          <a:srgbClr val="C0AAAA"/>
        </a:accent3>
        <a:accent4>
          <a:srgbClr val="DAAE00"/>
        </a:accent4>
        <a:accent5>
          <a:srgbClr val="C0C0AA"/>
        </a:accent5>
        <a:accent6>
          <a:srgbClr val="8A2D5C"/>
        </a:accent6>
        <a:hlink>
          <a:srgbClr val="FF5050"/>
        </a:hlink>
        <a:folHlink>
          <a:srgbClr val="993300"/>
        </a:folHlink>
      </a:clrScheme>
      <a:clrMap bg1="dk2" tx1="lt1" bg2="dk1" tx2="lt2" accent1="accent1" accent2="accent2" accent3="accent3" accent4="accent4" accent5="accent5" accent6="accent6" hlink="hlink" folHlink="folHlink"/>
    </a:extraClrScheme>
    <a:extraClrScheme>
      <a:clrScheme name="Artsy 5">
        <a:dk1>
          <a:srgbClr val="333300"/>
        </a:dk1>
        <a:lt1>
          <a:srgbClr val="FFCC00"/>
        </a:lt1>
        <a:dk2>
          <a:srgbClr val="666633"/>
        </a:dk2>
        <a:lt2>
          <a:srgbClr val="FFFFCC"/>
        </a:lt2>
        <a:accent1>
          <a:srgbClr val="8F7401"/>
        </a:accent1>
        <a:accent2>
          <a:srgbClr val="CC6600"/>
        </a:accent2>
        <a:accent3>
          <a:srgbClr val="B8B8AD"/>
        </a:accent3>
        <a:accent4>
          <a:srgbClr val="DAAE00"/>
        </a:accent4>
        <a:accent5>
          <a:srgbClr val="C6BCAA"/>
        </a:accent5>
        <a:accent6>
          <a:srgbClr val="B95C00"/>
        </a:accent6>
        <a:hlink>
          <a:srgbClr val="666699"/>
        </a:hlink>
        <a:folHlink>
          <a:srgbClr val="808000"/>
        </a:folHlink>
      </a:clrScheme>
      <a:clrMap bg1="dk2" tx1="lt1" bg2="dk1" tx2="lt2" accent1="accent1" accent2="accent2" accent3="accent3" accent4="accent4" accent5="accent5" accent6="accent6" hlink="hlink" folHlink="folHlink"/>
    </a:extraClrScheme>
    <a:extraClrScheme>
      <a:clrScheme name="Artsy 6">
        <a:dk1>
          <a:srgbClr val="000000"/>
        </a:dk1>
        <a:lt1>
          <a:srgbClr val="FFFFFF"/>
        </a:lt1>
        <a:dk2>
          <a:srgbClr val="40458C"/>
        </a:dk2>
        <a:lt2>
          <a:srgbClr val="FFFFCC"/>
        </a:lt2>
        <a:accent1>
          <a:srgbClr val="8D8DB3"/>
        </a:accent1>
        <a:accent2>
          <a:srgbClr val="B2B2B2"/>
        </a:accent2>
        <a:accent3>
          <a:srgbClr val="AFB0C5"/>
        </a:accent3>
        <a:accent4>
          <a:srgbClr val="DADADA"/>
        </a:accent4>
        <a:accent5>
          <a:srgbClr val="C5C5D6"/>
        </a:accent5>
        <a:accent6>
          <a:srgbClr val="A1A1A1"/>
        </a:accent6>
        <a:hlink>
          <a:srgbClr val="6F89F7"/>
        </a:hlink>
        <a:folHlink>
          <a:srgbClr val="4F56AD"/>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WrappedLabelHistory xmlns:xsi="http://www.w3.org/2001/XMLSchema-instance" xmlns:xsd="http://www.w3.org/2001/XMLSchema" xmlns="http://www.boldonjames.com/2016/02/Classifier/internal/wrappedLabelHistory">
  <Value>PD94bWwgdmVyc2lvbj0iMS4wIiBlbmNvZGluZz0idXMtYXNjaWkiPz48bGFiZWxIaXN0b3J5IHhtbG5zOnhzaT0iaHR0cDovL3d3dy53My5vcmcvMjAwMS9YTUxTY2hlbWEtaW5zdGFuY2UiIHhtbG5zOnhzZD0iaHR0cDovL3d3dy53My5vcmcvMjAwMS9YTUxTY2hlbWEiIHhtbG5zPSJodHRwOi8vd3d3LmJvbGRvbmphbWVzLmNvbS8yMDE2LzAyL0NsYXNzaWZpZXIvaW50ZXJuYWwvbGFiZWxIaXN0b3J5Ij48aXRlbT48c2lzbCBzaXNsVmVyc2lvbj0iMCIgcG9saWN5PSJjZGU1M2FjMS1iZjVmLTRhYWUtOWNmMS0wNzUwOWUyM2E0YjAiIG9yaWdpbj0iZGVmYXVsdFZhbHVlIj48ZWxlbWVudCB1aWQ9ImJiYTk0YzY1LWFjM2QtNGYzNC1iMmUxLThkZTExZWY2ZjAxYyIgdmFsdWU9IiIgeG1sbnM9Imh0dHA6Ly93d3cuYm9sZG9uamFtZXMuY29tLzIwMDgvMDEvc2llL2ludGVybmFsL2xhYmVsIiAvPjwvc2lzbD48VXNlck5hbWU+VVNcMTA1ODU5ODwvVXNlck5hbWU+PERhdGVUaW1lPjExLzE2LzIwMjEgOTo1Njo0OCBBTTwvRGF0ZVRpbWU+PExhYmVsU3RyaW5nPk9yaWdpbiBKdXJpc2RpY3Rpb246IFVTIDwvTGFiZWxTdHJpbmc+PC9pdGVtPjxpdGVtPjxzaXNsIHNpc2xWZXJzaW9uPSIwIiBwb2xpY3k9ImNkZTUzYWMxLWJmNWYtNGFhZS05Y2YxLTA3NTA5ZTIzYTRiMCIgb3JpZ2luPSJ1c2VyU2VsZWN0ZWQiPjxlbGVtZW50IHVpZD0iYmJhOTRjNjUtYWMzZC00ZjM0LWIyZTEtOGRlMTFlZjZmMDFjIiB2YWx1ZT0iIiB4bWxucz0iaHR0cDovL3d3dy5ib2xkb25qYW1lcy5jb20vMjAwOC8wMS9zaWUvaW50ZXJuYWwvbGFiZWwiIC8+PGVsZW1lbnQgdWlkPSJkZWNlY2JkNi1kYTNiLTQ2ZmUtOGYwMC1mOWQ5ZGVlYTJlZTEiIHZhbHVlPSIiIHhtbG5zPSJodHRwOi8vd3d3LmJvbGRvbmphbWVzLmNvbS8yMDA4LzAxL3NpZS9pbnRlcm5hbC9sYWJlbCIgLz48ZWxlbWVudCB1aWQ9ImJiYmY3YmY0LTRmNGYtNDE4OS05YzVlLTY1MDE1ZGU4YTZhZCIgdmFsdWU9IiIgeG1sbnM9Imh0dHA6Ly93d3cuYm9sZG9uamFtZXMuY29tLzIwMDgvMDEvc2llL2ludGVybmFsL2xhYmVsIiAvPjxlbGVtZW50IHVpZD0iYmMyYjdjMDEtNmRiMS00ZTdkLTg4ZDEtZmM2MTY3NGY4NmZkIiB2YWx1ZT0iIiB4bWxucz0iaHR0cDovL3d3dy5ib2xkb25qYW1lcy5jb20vMjAwOC8wMS9zaWUvaW50ZXJuYWwvbGFiZWwiIC8+PGVsZW1lbnQgdWlkPSI5MmU5OTNhMy1hZjMyLTRhZmItYWExOS0zYTQ5Y2RiODJjN2EiIHZhbHVlPSIiIHhtbG5zPSJodHRwOi8vd3d3LmJvbGRvbmphbWVzLmNvbS8yMDA4LzAxL3NpZS9pbnRlcm5hbC9sYWJlbCIgLz48L3Npc2w+PFVzZXJOYW1lPlVTXDEwNTg1OTg8L1VzZXJOYW1lPjxEYXRlVGltZT4xMS8xNi8yMDIxIDEwOjU4OjE5IFBNPC9EYXRlVGltZT48TGFiZWxTdHJpbmc+T3JpZ2luIEp1cmlzZGljdGlvbjogVVMgIHwgVW5yZXN0cmljdGVkIENvbnRlbnQgfCBObyBtYXJraW5nIGFwcGxpZWQgYnkgdGhpcyB0b29sIHwgT3RoZXIgSW5mb3JtYXRpb24gKE5vdCBSZXF1aXJpbmcgYW4gRXhwb3J0IENvbnRyb2wgTWFya2luZykgfCBObyBtYXJraW5nIGFwcGxpZWQgYnkgdGhlIHRvb2w8L0xhYmVsU3RyaW5nPjwvaXRlbT48L2xhYmVsSGlzdG9yeT4=</Value>
</WrappedLabelHistory>
</file>

<file path=customXml/item2.xml><?xml version="1.0" encoding="utf-8"?>
<sisl xmlns:xsi="http://www.w3.org/2001/XMLSchema-instance" xmlns:xsd="http://www.w3.org/2001/XMLSchema" xmlns="http://www.boldonjames.com/2008/01/sie/internal/label" sislVersion="0" policy="cde53ac1-bf5f-4aae-9cf1-07509e23a4b0" origin="userSelected">
  <element uid="bba94c65-ac3d-4f34-b2e1-8de11ef6f01c" value=""/>
  <element uid="dececbd6-da3b-46fe-8f00-f9d9deea2ee1" value=""/>
  <element uid="bbbf7bf4-4f4f-4189-9c5e-65015de8a6ad" value=""/>
  <element uid="bc2b7c01-6db1-4e7d-88d1-fc61674f86fd" value=""/>
  <element uid="92e993a3-af32-4afb-aa19-3a49cdb82c7a" value=""/>
</sisl>
</file>

<file path=customXml/itemProps1.xml><?xml version="1.0" encoding="utf-8"?>
<ds:datastoreItem xmlns:ds="http://schemas.openxmlformats.org/officeDocument/2006/customXml" ds:itemID="{A7250D1E-B6A1-4CEC-B7BD-934AB8F8905D}">
  <ds:schemaRefs>
    <ds:schemaRef ds:uri="http://www.w3.org/2001/XMLSchema"/>
    <ds:schemaRef ds:uri="http://www.boldonjames.com/2016/02/Classifier/internal/wrappedLabelHistory"/>
  </ds:schemaRefs>
</ds:datastoreItem>
</file>

<file path=customXml/itemProps2.xml><?xml version="1.0" encoding="utf-8"?>
<ds:datastoreItem xmlns:ds="http://schemas.openxmlformats.org/officeDocument/2006/customXml" ds:itemID="{CBD0351B-0D98-4C40-80F2-415B2A3F2D60}">
  <ds:schemaRefs>
    <ds:schemaRef ds:uri="http://www.w3.org/2001/XMLSchema"/>
    <ds:schemaRef ds:uri="http://www.boldonjames.com/2008/01/sie/internal/label"/>
  </ds:schemaRefs>
</ds:datastoreItem>
</file>

<file path=docProps/app.xml><?xml version="1.0" encoding="utf-8"?>
<Properties xmlns="http://schemas.openxmlformats.org/officeDocument/2006/extended-properties" xmlns:vt="http://schemas.openxmlformats.org/officeDocument/2006/docPropsVTypes">
  <TotalTime>791</TotalTime>
  <Words>2231</Words>
  <Application>Microsoft Office PowerPoint</Application>
  <PresentationFormat>Widescreen</PresentationFormat>
  <Paragraphs>340</Paragraphs>
  <Slides>32</Slides>
  <Notes>32</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32</vt:i4>
      </vt:variant>
    </vt:vector>
  </HeadingPairs>
  <TitlesOfParts>
    <vt:vector size="46" baseType="lpstr">
      <vt:lpstr>72 Black</vt:lpstr>
      <vt:lpstr>Arial</vt:lpstr>
      <vt:lpstr>Avenir</vt:lpstr>
      <vt:lpstr>Berlin Sans FB Demi</vt:lpstr>
      <vt:lpstr>Calibri</vt:lpstr>
      <vt:lpstr>Forte</vt:lpstr>
      <vt:lpstr>Noto Sans Symbols</vt:lpstr>
      <vt:lpstr>Seaford Display</vt:lpstr>
      <vt:lpstr>System Font Regular</vt:lpstr>
      <vt:lpstr>Tenorite</vt:lpstr>
      <vt:lpstr>Times New Roman</vt:lpstr>
      <vt:lpstr>Wingdings</vt:lpstr>
      <vt:lpstr>MadridVTI</vt:lpstr>
      <vt:lpstr>Artsy</vt:lpstr>
      <vt:lpstr>First Nations Launch Proposal, Budget, and Design Review Development Webinar</vt:lpstr>
      <vt:lpstr>Land acknowledgment  </vt:lpstr>
      <vt:lpstr>PowerPoint Presentation</vt:lpstr>
      <vt:lpstr>Welcome to the First Nations Launch Program…</vt:lpstr>
      <vt:lpstr>Should have:</vt:lpstr>
      <vt:lpstr>Overview</vt:lpstr>
      <vt:lpstr>PowerPoint Presentation</vt:lpstr>
      <vt:lpstr>Each Report Builds on the Next </vt:lpstr>
      <vt:lpstr>Proposal Overview</vt:lpstr>
      <vt:lpstr>General Information/ Facilities &amp; Equipment</vt:lpstr>
      <vt:lpstr>Safety Section</vt:lpstr>
      <vt:lpstr>Technical Design Overview</vt:lpstr>
      <vt:lpstr>Flysheet due with Proposal Dec. 12, 2022</vt:lpstr>
      <vt:lpstr>Project Plan</vt:lpstr>
      <vt:lpstr>Budget</vt:lpstr>
      <vt:lpstr>Preliminary Design Report</vt:lpstr>
      <vt:lpstr>Design Cycle</vt:lpstr>
      <vt:lpstr>PDR Overview</vt:lpstr>
      <vt:lpstr>Immediate Steps</vt:lpstr>
      <vt:lpstr>Writing the Report</vt:lpstr>
      <vt:lpstr>Writing the Report</vt:lpstr>
      <vt:lpstr>Report Writing Best Practice</vt:lpstr>
      <vt:lpstr>Virtual Presentation Best Practice</vt:lpstr>
      <vt:lpstr>Rubrics</vt:lpstr>
      <vt:lpstr>Critical Design Report</vt:lpstr>
      <vt:lpstr>CDR Overview</vt:lpstr>
      <vt:lpstr>After PDR </vt:lpstr>
      <vt:lpstr>Writing the CDR</vt:lpstr>
      <vt:lpstr>CDR Virtual Presentation</vt:lpstr>
      <vt:lpstr>Flysheet </vt:lpstr>
      <vt:lpstr>Summary</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First Nations Launch Proposal, Budget, and Design Review Development Webinar</dc:title>
  <dc:subject>rtnipcontrolcode:unrestricted|rtnipcontrolcodevm:noipvm|rtnexportcontrolcountry:usa|rtnexportcontrolcode:otherinfo|rtnexportcontrolcodevm:nousecvm</dc:subject>
  <dc:creator>Genevieve Bennally</dc:creator>
  <cp:lastModifiedBy>Bennally, Genevieve G     RTX</cp:lastModifiedBy>
  <cp:revision>6</cp:revision>
  <dcterms:created xsi:type="dcterms:W3CDTF">2021-11-16T02:02:06Z</dcterms:created>
  <dcterms:modified xsi:type="dcterms:W3CDTF">2022-12-02T13:11:40Z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2d7d76ea-25b7-42cc-8834-cab96fff532d</vt:lpwstr>
  </property>
  <property fmtid="{D5CDD505-2E9C-101B-9397-08002B2CF9AE}" pid="3" name="bjClsUserRVM">
    <vt:lpwstr>[]</vt:lpwstr>
  </property>
  <property fmtid="{D5CDD505-2E9C-101B-9397-08002B2CF9AE}" pid="4" name="bjSaver">
    <vt:lpwstr>7ITob/hK3B/80UhVNyJOYxyyZIKG0ZgG</vt:lpwstr>
  </property>
  <property fmtid="{D5CDD505-2E9C-101B-9397-08002B2CF9AE}" pid="5" name="bjLabelRefreshRequired">
    <vt:lpwstr>FileClassifier</vt:lpwstr>
  </property>
  <property fmtid="{D5CDD505-2E9C-101B-9397-08002B2CF9AE}" pid="6" name="rtxCustomDocumentProperties">
    <vt:lpwstr>rtnipcontrolcode:unrestricted|rtnipcontrolcodevm:noipvm|rtnexportcontrolcountry:usa|rtnexportcontrolcode:otherinfo|rtnexportcontrolcodevm:nousecvm|</vt:lpwstr>
  </property>
  <property fmtid="{D5CDD505-2E9C-101B-9397-08002B2CF9AE}" pid="7" name="bjDocumentLabelXML">
    <vt:lpwstr>&lt;?xml version="1.0" encoding="us-ascii"?&gt;&lt;sisl xmlns:xsi="http://www.w3.org/2001/XMLSchema-instance" xmlns:xsd="http://www.w3.org/2001/XMLSchema" sislVersion="0" policy="cde53ac1-bf5f-4aae-9cf1-07509e23a4b0" origin="userSelected" xmlns="http://www.boldonj</vt:lpwstr>
  </property>
  <property fmtid="{D5CDD505-2E9C-101B-9397-08002B2CF9AE}" pid="8" name="bjDocumentLabelXML-0">
    <vt:lpwstr>ames.com/2008/01/sie/internal/label"&gt;&lt;element uid="bba94c65-ac3d-4f34-b2e1-8de11ef6f01c" value="" /&gt;&lt;element uid="dececbd6-da3b-46fe-8f00-f9d9deea2ee1" value="" /&gt;&lt;element uid="bbbf7bf4-4f4f-4189-9c5e-65015de8a6ad" value="" /&gt;&lt;element uid="bc2b7c01-6db1-4</vt:lpwstr>
  </property>
  <property fmtid="{D5CDD505-2E9C-101B-9397-08002B2CF9AE}" pid="9" name="bjDocumentLabelXML-1">
    <vt:lpwstr>e7d-88d1-fc61674f86fd" value="" /&gt;&lt;element uid="92e993a3-af32-4afb-aa19-3a49cdb82c7a" value="" /&gt;&lt;/sisl&gt;</vt:lpwstr>
  </property>
  <property fmtid="{D5CDD505-2E9C-101B-9397-08002B2CF9AE}" pid="10" name="bjDocumentSecurityLabel">
    <vt:lpwstr>Origin Jurisdiction: US  | Unrestricted Content | No marking applied by this tool | Other Information (Not Requiring an Export Control Marking) | No marking applied by the tool</vt:lpwstr>
  </property>
  <property fmtid="{D5CDD505-2E9C-101B-9397-08002B2CF9AE}" pid="11" name="bjLabelHistoryID">
    <vt:lpwstr>{A7250D1E-B6A1-4CEC-B7BD-934AB8F8905D}</vt:lpwstr>
  </property>
  <property fmtid="{D5CDD505-2E9C-101B-9397-08002B2CF9AE}" pid="12" name="MSIP_Label_4447dd6a-a4a1-440b-a6a3-9124ef1ee017_Enabled">
    <vt:lpwstr>true</vt:lpwstr>
  </property>
  <property fmtid="{D5CDD505-2E9C-101B-9397-08002B2CF9AE}" pid="13" name="MSIP_Label_4447dd6a-a4a1-440b-a6a3-9124ef1ee017_SetDate">
    <vt:lpwstr>2022-11-08T19:53:36Z</vt:lpwstr>
  </property>
  <property fmtid="{D5CDD505-2E9C-101B-9397-08002B2CF9AE}" pid="14" name="MSIP_Label_4447dd6a-a4a1-440b-a6a3-9124ef1ee017_Method">
    <vt:lpwstr>Privileged</vt:lpwstr>
  </property>
  <property fmtid="{D5CDD505-2E9C-101B-9397-08002B2CF9AE}" pid="15" name="MSIP_Label_4447dd6a-a4a1-440b-a6a3-9124ef1ee017_Name">
    <vt:lpwstr>NO TECH DATA</vt:lpwstr>
  </property>
  <property fmtid="{D5CDD505-2E9C-101B-9397-08002B2CF9AE}" pid="16" name="MSIP_Label_4447dd6a-a4a1-440b-a6a3-9124ef1ee017_SiteId">
    <vt:lpwstr>7a18110d-ef9b-4274-acef-e62ab0fe28ed</vt:lpwstr>
  </property>
  <property fmtid="{D5CDD505-2E9C-101B-9397-08002B2CF9AE}" pid="17" name="MSIP_Label_4447dd6a-a4a1-440b-a6a3-9124ef1ee017_ActionId">
    <vt:lpwstr>c45021d7-bf7a-4d9a-8c31-4096b60cce79</vt:lpwstr>
  </property>
  <property fmtid="{D5CDD505-2E9C-101B-9397-08002B2CF9AE}" pid="18" name="MSIP_Label_4447dd6a-a4a1-440b-a6a3-9124ef1ee017_ContentBits">
    <vt:lpwstr>0</vt:lpwstr>
  </property>
</Properties>
</file>