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3" r:id="rId5"/>
    <p:sldId id="260" r:id="rId6"/>
    <p:sldId id="265" r:id="rId7"/>
    <p:sldId id="261" r:id="rId8"/>
    <p:sldId id="266" r:id="rId9"/>
    <p:sldId id="267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976" autoAdjust="0"/>
    <p:restoredTop sz="94660"/>
  </p:normalViewPr>
  <p:slideViewPr>
    <p:cSldViewPr snapToGrid="0">
      <p:cViewPr varScale="1">
        <p:scale>
          <a:sx n="44" d="100"/>
          <a:sy n="44" d="100"/>
        </p:scale>
        <p:origin x="54" y="113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80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044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81106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80268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963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2856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283846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250119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59845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86407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77604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435D32-CA4A-4CE4-B43D-3E9FB3BCCBA6}" type="datetimeFigureOut">
              <a:rPr lang="en-US" smtClean="0"/>
              <a:t>11/30/2022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735344-E658-400D-88DB-C6D67434196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66282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dirty="0"/>
              <a:t>2023 First Nations Launch – PDR Virtual Presentation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[insert team name here]</a:t>
            </a:r>
          </a:p>
          <a:p>
            <a:r>
              <a:rPr lang="en-US" dirty="0"/>
              <a:t>*quickly introduce each team member name and role here</a:t>
            </a:r>
          </a:p>
        </p:txBody>
      </p:sp>
    </p:spTree>
    <p:extLst>
      <p:ext uri="{BB962C8B-B14F-4D97-AF65-F5344CB8AC3E}">
        <p14:creationId xmlns:p14="http://schemas.microsoft.com/office/powerpoint/2010/main" val="37866815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Launch Vehicle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preliminary vehicle dimensions, materials]</a:t>
            </a:r>
          </a:p>
          <a:p>
            <a:r>
              <a:rPr lang="en-US" dirty="0"/>
              <a:t>[discuss preliminary motor selection]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693333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Vehicle Performance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stability margin, CG and CP]</a:t>
            </a:r>
          </a:p>
          <a:p>
            <a:r>
              <a:rPr lang="en-US" dirty="0"/>
              <a:t>[discuss thrust-to-weight ratio, rail exit velocity, predicted altitude]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109866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Avionics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preliminary avionics bay design, location in vehicle]</a:t>
            </a:r>
          </a:p>
          <a:p>
            <a:r>
              <a:rPr lang="en-US" dirty="0"/>
              <a:t>[discuss preliminary type / number of altimeters, power]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793072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Recovery Subsystem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preliminary parachute sizes, locations, descent rates]</a:t>
            </a:r>
          </a:p>
          <a:p>
            <a:r>
              <a:rPr lang="en-US" dirty="0"/>
              <a:t>[discuss preliminary recovery tracking devices]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44551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B57A61-8B70-4DC3-AC53-5BB3DA12CF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Test Plan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A049271-DECB-44FB-A7BF-30F094D3075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your component and functional test plans]</a:t>
            </a:r>
          </a:p>
          <a:p>
            <a:r>
              <a:rPr lang="en-US" dirty="0"/>
              <a:t>[Share any results to date]</a:t>
            </a:r>
          </a:p>
        </p:txBody>
      </p:sp>
    </p:spTree>
    <p:extLst>
      <p:ext uri="{BB962C8B-B14F-4D97-AF65-F5344CB8AC3E}">
        <p14:creationId xmlns:p14="http://schemas.microsoft.com/office/powerpoint/2010/main" val="20780736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Preliminary Challenge Solution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challenge approach – components, materials, methods]</a:t>
            </a:r>
          </a:p>
          <a:p>
            <a:r>
              <a:rPr lang="en-US" dirty="0"/>
              <a:t>[*include relevant drawings, diagrams, images etc. as necessary]</a:t>
            </a:r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346070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D540B-F333-46BE-8748-B81951C13F5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Technical Challenges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0A0BBA-AD21-453C-8843-FEB0EF7F86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the major technical challenges going forward]</a:t>
            </a:r>
          </a:p>
          <a:p>
            <a:r>
              <a:rPr lang="en-US" dirty="0"/>
              <a:t>[Discuss the critical path]</a:t>
            </a:r>
          </a:p>
        </p:txBody>
      </p:sp>
    </p:spTree>
    <p:extLst>
      <p:ext uri="{BB962C8B-B14F-4D97-AF65-F5344CB8AC3E}">
        <p14:creationId xmlns:p14="http://schemas.microsoft.com/office/powerpoint/2010/main" val="31570603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1326ED-9F03-D853-00BB-E42E83417F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PDR Build Requirements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D11FE1-C262-697E-FB26-4A74C8DF1C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[discuss / show your PDR Challenge Requirements articles]</a:t>
            </a:r>
          </a:p>
        </p:txBody>
      </p:sp>
    </p:spTree>
    <p:extLst>
      <p:ext uri="{BB962C8B-B14F-4D97-AF65-F5344CB8AC3E}">
        <p14:creationId xmlns:p14="http://schemas.microsoft.com/office/powerpoint/2010/main" val="596930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796255" y="2781154"/>
            <a:ext cx="10515600" cy="1325563"/>
          </a:xfrm>
        </p:spPr>
        <p:txBody>
          <a:bodyPr/>
          <a:lstStyle/>
          <a:p>
            <a:r>
              <a:rPr lang="en-US" dirty="0"/>
              <a:t>Questions?</a:t>
            </a:r>
          </a:p>
        </p:txBody>
      </p:sp>
    </p:spTree>
    <p:extLst>
      <p:ext uri="{BB962C8B-B14F-4D97-AF65-F5344CB8AC3E}">
        <p14:creationId xmlns:p14="http://schemas.microsoft.com/office/powerpoint/2010/main" val="13290532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347</TotalTime>
  <Words>241</Words>
  <Application>Microsoft Office PowerPoint</Application>
  <PresentationFormat>Widescreen</PresentationFormat>
  <Paragraphs>31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4" baseType="lpstr">
      <vt:lpstr>Arial</vt:lpstr>
      <vt:lpstr>Calibri</vt:lpstr>
      <vt:lpstr>Calibri Light</vt:lpstr>
      <vt:lpstr>Office Theme</vt:lpstr>
      <vt:lpstr>2023 First Nations Launch – PDR Virtual Presentation</vt:lpstr>
      <vt:lpstr>Preliminary Launch Vehicle</vt:lpstr>
      <vt:lpstr>Preliminary Vehicle Performance</vt:lpstr>
      <vt:lpstr>Preliminary Avionics Subsystem</vt:lpstr>
      <vt:lpstr>Preliminary Recovery Subsystem</vt:lpstr>
      <vt:lpstr>Preliminary Test Plan</vt:lpstr>
      <vt:lpstr>Preliminary Challenge Solution</vt:lpstr>
      <vt:lpstr>Technical Challenges</vt:lpstr>
      <vt:lpstr>PDR Build Requirements</vt:lpstr>
      <vt:lpstr>Questions?</vt:lpstr>
    </vt:vector>
  </TitlesOfParts>
  <Company>The Boeing Company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2018 First Nation Launch - Flight Readiness Review</dc:title>
  <dc:creator>Abotossaway, Mark A</dc:creator>
  <cp:lastModifiedBy>Mark Abotossaway</cp:lastModifiedBy>
  <cp:revision>20</cp:revision>
  <dcterms:created xsi:type="dcterms:W3CDTF">2017-07-11T02:45:11Z</dcterms:created>
  <dcterms:modified xsi:type="dcterms:W3CDTF">2022-12-01T03:09:49Z</dcterms:modified>
</cp:coreProperties>
</file>