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4" r:id="rId7"/>
    <p:sldId id="261" r:id="rId8"/>
    <p:sldId id="266" r:id="rId9"/>
    <p:sldId id="26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1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2023 First Nations Launch – CDR Virtual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final vehicle dimensions, materials]</a:t>
            </a:r>
          </a:p>
          <a:p>
            <a:r>
              <a:rPr lang="en-US" dirty="0"/>
              <a:t>[discuss final motor selection]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stability margin, CG and CP]</a:t>
            </a:r>
          </a:p>
          <a:p>
            <a:r>
              <a:rPr lang="en-US" dirty="0"/>
              <a:t>[discuss thrust-to-weight ratio, rail exit velocity]</a:t>
            </a:r>
          </a:p>
          <a:p>
            <a:r>
              <a:rPr lang="en-US" dirty="0"/>
              <a:t>[discuss time to apogee, predicted altitude]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final avionics bay design, location in vehicle]</a:t>
            </a:r>
          </a:p>
          <a:p>
            <a:r>
              <a:rPr lang="en-US" dirty="0"/>
              <a:t>[discuss final type / number of altimeters, power]</a:t>
            </a:r>
          </a:p>
          <a:p>
            <a:r>
              <a:rPr lang="en-US" dirty="0"/>
              <a:t>[discuss final switches and vent holes]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final parachute sizes, locations, descent rates]</a:t>
            </a:r>
          </a:p>
          <a:p>
            <a:r>
              <a:rPr lang="en-US" dirty="0"/>
              <a:t>[discuss final recovery hardware (shock cords etc.)]</a:t>
            </a:r>
          </a:p>
          <a:p>
            <a:r>
              <a:rPr lang="en-US" dirty="0"/>
              <a:t>[discuss final recovery tracking devices, locations]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Test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status of any fabricated component tests]</a:t>
            </a:r>
          </a:p>
          <a:p>
            <a:r>
              <a:rPr lang="en-US" dirty="0"/>
              <a:t>[Discuss status of any functional tests] </a:t>
            </a:r>
          </a:p>
          <a:p>
            <a:pPr lvl="1"/>
            <a:r>
              <a:rPr lang="en-US" dirty="0"/>
              <a:t>ejection charge sizing, ejection canister location, parachute drop, shear pins sizing, altimeter vacuum tests, etc.)</a:t>
            </a:r>
          </a:p>
        </p:txBody>
      </p:sp>
    </p:spTree>
    <p:extLst>
      <p:ext uri="{BB962C8B-B14F-4D97-AF65-F5344CB8AC3E}">
        <p14:creationId xmlns:p14="http://schemas.microsoft.com/office/powerpoint/2010/main" val="1778349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Challenge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challenge approach – components, materials, methods]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99368-4A79-4E0F-8654-6C571DEF0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B912F-DE1B-4110-AE25-CC789B015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status of project schedule]</a:t>
            </a:r>
          </a:p>
          <a:p>
            <a:r>
              <a:rPr lang="en-US" dirty="0"/>
              <a:t>[Discuss any remaining technical challenges]</a:t>
            </a:r>
          </a:p>
        </p:txBody>
      </p:sp>
    </p:spTree>
    <p:extLst>
      <p:ext uri="{BB962C8B-B14F-4D97-AF65-F5344CB8AC3E}">
        <p14:creationId xmlns:p14="http://schemas.microsoft.com/office/powerpoint/2010/main" val="2332460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E3CE3-789C-A1BA-F1BA-20FDD5B44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CDR Build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528E5-8123-54CD-B986-06D5D1F2B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/ show your CDR Challenge Requirements articles]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725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288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2023 First Nations Launch – CDR Virtual Presentation</vt:lpstr>
      <vt:lpstr>Final Launch Vehicle</vt:lpstr>
      <vt:lpstr>Final Vehicle Performance</vt:lpstr>
      <vt:lpstr>Final Avionics Subsystem</vt:lpstr>
      <vt:lpstr>Final Recovery Subsystem</vt:lpstr>
      <vt:lpstr>Final Test Plan</vt:lpstr>
      <vt:lpstr>Final Challenge Solution</vt:lpstr>
      <vt:lpstr>Project Management</vt:lpstr>
      <vt:lpstr>CDR Build Requirements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21</cp:revision>
  <dcterms:created xsi:type="dcterms:W3CDTF">2017-07-11T02:45:11Z</dcterms:created>
  <dcterms:modified xsi:type="dcterms:W3CDTF">2022-12-01T03:10:00Z</dcterms:modified>
</cp:coreProperties>
</file>