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3" r:id="rId5"/>
    <p:sldId id="260" r:id="rId6"/>
    <p:sldId id="266" r:id="rId7"/>
    <p:sldId id="261" r:id="rId8"/>
    <p:sldId id="267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76" autoAdjust="0"/>
    <p:restoredTop sz="94660"/>
  </p:normalViewPr>
  <p:slideViewPr>
    <p:cSldViewPr snapToGrid="0">
      <p:cViewPr varScale="1">
        <p:scale>
          <a:sx n="44" d="100"/>
          <a:sy n="44" d="100"/>
        </p:scale>
        <p:origin x="54" y="1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80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044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0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268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63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856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838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1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984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640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760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628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2023 First Nations Launch – Launch Weekend Presentation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[insert team name here]</a:t>
            </a:r>
          </a:p>
          <a:p>
            <a:r>
              <a:rPr lang="en-US" dirty="0"/>
              <a:t>*quickly introduce each team members name and role here</a:t>
            </a:r>
          </a:p>
        </p:txBody>
      </p:sp>
    </p:spTree>
    <p:extLst>
      <p:ext uri="{BB962C8B-B14F-4D97-AF65-F5344CB8AC3E}">
        <p14:creationId xmlns:p14="http://schemas.microsoft.com/office/powerpoint/2010/main" val="3786681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Launch Vehicle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launch vehicle dimensions, materials]</a:t>
            </a:r>
          </a:p>
          <a:p>
            <a:r>
              <a:rPr lang="en-US" dirty="0"/>
              <a:t>[discuss motor selection]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933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Vehicle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static margin, CG and CP]</a:t>
            </a:r>
          </a:p>
          <a:p>
            <a:r>
              <a:rPr lang="en-US" dirty="0"/>
              <a:t>[discuss thrust-to-weight ratio, rail exit velocity]</a:t>
            </a:r>
          </a:p>
          <a:p>
            <a:r>
              <a:rPr lang="en-US" dirty="0"/>
              <a:t>[discuss time to apogee, predicted altitude]</a:t>
            </a:r>
          </a:p>
        </p:txBody>
      </p:sp>
    </p:spTree>
    <p:extLst>
      <p:ext uri="{BB962C8B-B14F-4D97-AF65-F5344CB8AC3E}">
        <p14:creationId xmlns:p14="http://schemas.microsoft.com/office/powerpoint/2010/main" val="26109866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Subsystem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the avionics bay design, location in vehicle]</a:t>
            </a:r>
          </a:p>
          <a:p>
            <a:r>
              <a:rPr lang="en-US" dirty="0"/>
              <a:t>[discuss type / number of altimeters, power]</a:t>
            </a:r>
          </a:p>
          <a:p>
            <a:r>
              <a:rPr lang="en-US" dirty="0"/>
              <a:t>[discuss switches]</a:t>
            </a:r>
          </a:p>
        </p:txBody>
      </p:sp>
    </p:spTree>
    <p:extLst>
      <p:ext uri="{BB962C8B-B14F-4D97-AF65-F5344CB8AC3E}">
        <p14:creationId xmlns:p14="http://schemas.microsoft.com/office/powerpoint/2010/main" val="1579307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Recovery Subsystem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parachute sizes, hardware, location in vehicle]</a:t>
            </a:r>
          </a:p>
          <a:p>
            <a:r>
              <a:rPr lang="en-US" dirty="0"/>
              <a:t>[discuss descent rates]</a:t>
            </a:r>
          </a:p>
          <a:p>
            <a:r>
              <a:rPr lang="en-US" dirty="0"/>
              <a:t>[discuss recovery tracking devices]</a:t>
            </a:r>
          </a:p>
        </p:txBody>
      </p:sp>
    </p:spTree>
    <p:extLst>
      <p:ext uri="{BB962C8B-B14F-4D97-AF65-F5344CB8AC3E}">
        <p14:creationId xmlns:p14="http://schemas.microsoft.com/office/powerpoint/2010/main" val="1125445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results of any fabricated component tests]</a:t>
            </a:r>
          </a:p>
          <a:p>
            <a:r>
              <a:rPr lang="en-US" dirty="0"/>
              <a:t>[discuss results of any functional tests]</a:t>
            </a:r>
          </a:p>
          <a:p>
            <a:pPr lvl="1"/>
            <a:r>
              <a:rPr lang="en-US" dirty="0"/>
              <a:t>ejection tests performed; ejection charges required</a:t>
            </a:r>
          </a:p>
        </p:txBody>
      </p:sp>
    </p:spTree>
    <p:extLst>
      <p:ext uri="{BB962C8B-B14F-4D97-AF65-F5344CB8AC3E}">
        <p14:creationId xmlns:p14="http://schemas.microsoft.com/office/powerpoint/2010/main" val="4062838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 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challenge approach – components, materials, methods]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34607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Challenges / Lessons Learned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the major technical challenges]</a:t>
            </a:r>
          </a:p>
          <a:p>
            <a:r>
              <a:rPr lang="en-US" dirty="0"/>
              <a:t>[discuss the major programmatic challenges]</a:t>
            </a:r>
          </a:p>
          <a:p>
            <a:r>
              <a:rPr lang="en-US" dirty="0"/>
              <a:t>[discuss lessons learned during the design, build]</a:t>
            </a:r>
          </a:p>
        </p:txBody>
      </p:sp>
    </p:spTree>
    <p:extLst>
      <p:ext uri="{BB962C8B-B14F-4D97-AF65-F5344CB8AC3E}">
        <p14:creationId xmlns:p14="http://schemas.microsoft.com/office/powerpoint/2010/main" val="23675049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96255" y="2781154"/>
            <a:ext cx="10515600" cy="1325563"/>
          </a:xfrm>
        </p:spPr>
        <p:txBody>
          <a:bodyPr/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329053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188</Words>
  <Application>Microsoft Office PowerPoint</Application>
  <PresentationFormat>Widescreen</PresentationFormat>
  <Paragraphs>30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2023 First Nations Launch – Launch Weekend Presentation</vt:lpstr>
      <vt:lpstr>Launch Vehicle</vt:lpstr>
      <vt:lpstr>Vehicle Performance</vt:lpstr>
      <vt:lpstr>Avionics Subsystem</vt:lpstr>
      <vt:lpstr>Recovery Subsystem</vt:lpstr>
      <vt:lpstr>Test Plan</vt:lpstr>
      <vt:lpstr>Challenge Solution</vt:lpstr>
      <vt:lpstr>Challenges / Lessons Learned</vt:lpstr>
      <vt:lpstr>Questions?</vt:lpstr>
    </vt:vector>
  </TitlesOfParts>
  <Company>The Boeing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2018 First Nation Launch - Flight Readiness Review</dc:title>
  <dc:creator>Abotossaway, Mark A</dc:creator>
  <cp:lastModifiedBy>Mark Abotossaway</cp:lastModifiedBy>
  <cp:revision>17</cp:revision>
  <dcterms:created xsi:type="dcterms:W3CDTF">2017-07-11T02:45:11Z</dcterms:created>
  <dcterms:modified xsi:type="dcterms:W3CDTF">2022-12-01T03:16:23Z</dcterms:modified>
</cp:coreProperties>
</file>