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y="6858000" cx="9144000"/>
  <p:notesSz cx="6796075" cy="9874250"/>
  <p:embeddedFontLst>
    <p:embeddedFont>
      <p:font typeface="Amaranth"/>
      <p:regular r:id="rId33"/>
      <p:bold r:id="rId34"/>
      <p:italic r:id="rId35"/>
      <p:boldItalic r:id="rId36"/>
    </p:embeddedFont>
    <p:embeddedFont>
      <p:font typeface="Tahoma"/>
      <p:regular r:id="rId37"/>
      <p:bold r:id="rId38"/>
    </p:embeddedFont>
    <p:embeddedFont>
      <p:font typeface="Arial Black"/>
      <p:regular r:id="rId3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2D200454-40CA-4A62-9FC3-DE9A4176ACB9}">
      <p15:notesGuideLst>
        <p15:guide id="1" orient="horz" pos="2880">
          <p15:clr>
            <a:srgbClr val="000000"/>
          </p15:clr>
        </p15:guide>
        <p15:guide id="2" pos="2160">
          <p15:clr>
            <a:srgbClr val="000000"/>
          </p15:clr>
        </p15:guide>
      </p15:notesGuideLst>
    </p:ext>
    <p:ext uri="http://customooxmlschemas.google.com/">
      <go:slidesCustomData xmlns:go="http://customooxmlschemas.google.com/" r:id="rId40" roundtripDataSignature="AMtx7mjb0oh4RpMuvUiw+thGvL7TwJsFl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font" Target="fonts/Amaranth-regular.fntdata"/><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Amaranth-italic.fntdata"/><Relationship Id="rId12" Type="http://schemas.openxmlformats.org/officeDocument/2006/relationships/slide" Target="slides/slide6.xml"/><Relationship Id="rId34" Type="http://schemas.openxmlformats.org/officeDocument/2006/relationships/font" Target="fonts/Amaranth-bold.fntdata"/><Relationship Id="rId15" Type="http://schemas.openxmlformats.org/officeDocument/2006/relationships/slide" Target="slides/slide9.xml"/><Relationship Id="rId37" Type="http://schemas.openxmlformats.org/officeDocument/2006/relationships/font" Target="fonts/Tahoma-regular.fntdata"/><Relationship Id="rId14" Type="http://schemas.openxmlformats.org/officeDocument/2006/relationships/slide" Target="slides/slide8.xml"/><Relationship Id="rId36" Type="http://schemas.openxmlformats.org/officeDocument/2006/relationships/font" Target="fonts/Amaranth-boldItalic.fntdata"/><Relationship Id="rId17" Type="http://schemas.openxmlformats.org/officeDocument/2006/relationships/slide" Target="slides/slide11.xml"/><Relationship Id="rId39" Type="http://schemas.openxmlformats.org/officeDocument/2006/relationships/font" Target="fonts/ArialBlack-regular.fntdata"/><Relationship Id="rId16" Type="http://schemas.openxmlformats.org/officeDocument/2006/relationships/slide" Target="slides/slide10.xml"/><Relationship Id="rId38" Type="http://schemas.openxmlformats.org/officeDocument/2006/relationships/font" Target="fonts/Tahoma-bold.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 name="Shape 2"/>
        <p:cNvGrpSpPr/>
        <p:nvPr/>
      </p:nvGrpSpPr>
      <p:grpSpPr>
        <a:xfrm>
          <a:off x="0" y="0"/>
          <a:ext cx="0" cy="0"/>
          <a:chOff x="0" y="0"/>
          <a:chExt cx="0" cy="0"/>
        </a:xfrm>
      </p:grpSpPr>
      <p:sp>
        <p:nvSpPr>
          <p:cNvPr id="3" name="Google Shape;3;n"/>
          <p:cNvSpPr/>
          <p:nvPr/>
        </p:nvSpPr>
        <p:spPr>
          <a:xfrm>
            <a:off x="0" y="0"/>
            <a:ext cx="6796087" cy="9874250"/>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4" name="Google Shape;4;n"/>
          <p:cNvSpPr txBox="1"/>
          <p:nvPr/>
        </p:nvSpPr>
        <p:spPr>
          <a:xfrm>
            <a:off x="0" y="0"/>
            <a:ext cx="2946400" cy="49371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5" name="Google Shape;5;n"/>
          <p:cNvSpPr txBox="1"/>
          <p:nvPr/>
        </p:nvSpPr>
        <p:spPr>
          <a:xfrm>
            <a:off x="3851275" y="0"/>
            <a:ext cx="2946400" cy="49371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6" name="Google Shape;6;n"/>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a:noFill/>
          <a:ln cap="sq" cmpd="sng" w="9525">
            <a:solidFill>
              <a:srgbClr val="000000"/>
            </a:solidFill>
            <a:prstDash val="solid"/>
            <a:miter lim="800000"/>
            <a:headEnd len="sm" w="sm" type="none"/>
            <a:tailEnd len="sm" w="sm" type="none"/>
          </a:ln>
        </p:spPr>
      </p:sp>
      <p:sp>
        <p:nvSpPr>
          <p:cNvPr id="7" name="Google Shape;7;n"/>
          <p:cNvSpPr txBox="1"/>
          <p:nvPr>
            <p:ph idx="1" type="body"/>
          </p:nvPr>
        </p:nvSpPr>
        <p:spPr>
          <a:xfrm>
            <a:off x="906462" y="4691062"/>
            <a:ext cx="4983162" cy="4441825"/>
          </a:xfrm>
          <a:prstGeom prst="rect">
            <a:avLst/>
          </a:prstGeom>
          <a:noFill/>
          <a:ln>
            <a:noFill/>
          </a:ln>
        </p:spPr>
        <p:txBody>
          <a:bodyPr anchorCtr="0" anchor="t" bIns="46800" lIns="90000" spcFirstLastPara="1" rIns="90000" wrap="square" tIns="46800">
            <a:no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nvSpPr>
        <p:spPr>
          <a:xfrm>
            <a:off x="0" y="9380537"/>
            <a:ext cx="2946400" cy="49371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9" name="Google Shape;9;n"/>
          <p:cNvSpPr txBox="1"/>
          <p:nvPr>
            <p:ph idx="12" type="sldNum"/>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1: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124" name="Google Shape;124;p1: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125" name="Google Shape;125;p1: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126" name="Google Shape;126;p1: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2: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139" name="Google Shape;139;p2: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140" name="Google Shape;140;p2: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141" name="Google Shape;141;p2: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3: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54" name="Google Shape;154;p3: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4: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62" name="Google Shape;162;p4: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5: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80" name="Google Shape;180;p5: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6: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88" name="Google Shape;188;p6: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7: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13" name="Google Shape;213;p7: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8: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26" name="Google Shape;226;p8: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9: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38" name="Google Shape;238;p9: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0: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48" name="Google Shape;248;p10: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1: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58" name="Google Shape;258;p11: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1fc36c7630f_0_25:notes"/>
          <p:cNvSpPr/>
          <p:nvPr>
            <p:ph idx="2" type="sldImg"/>
          </p:nvPr>
        </p:nvSpPr>
        <p:spPr>
          <a:xfrm>
            <a:off x="931862" y="741362"/>
            <a:ext cx="4932300" cy="37005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1fc36c7630f_0_25:notes"/>
          <p:cNvSpPr txBox="1"/>
          <p:nvPr>
            <p:ph idx="1" type="body"/>
          </p:nvPr>
        </p:nvSpPr>
        <p:spPr>
          <a:xfrm>
            <a:off x="906462" y="4691062"/>
            <a:ext cx="4983300" cy="444180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64" name="Google Shape;264;g1fc36c7630f_0_25:notes"/>
          <p:cNvSpPr txBox="1"/>
          <p:nvPr>
            <p:ph idx="12" type="sldNum"/>
          </p:nvPr>
        </p:nvSpPr>
        <p:spPr>
          <a:xfrm>
            <a:off x="3851275" y="9380537"/>
            <a:ext cx="2944800" cy="492000"/>
          </a:xfrm>
          <a:prstGeom prst="rect">
            <a:avLst/>
          </a:prstGeom>
        </p:spPr>
        <p:txBody>
          <a:bodyPr anchorCtr="0" anchor="b" bIns="46800" lIns="90000" spcFirstLastPara="1" rIns="90000" wrap="square" tIns="46800">
            <a:noAutofit/>
          </a:bodyPr>
          <a:lstStyle/>
          <a:p>
            <a:pPr indent="0" lvl="0" marL="0" rtl="0" algn="r">
              <a:spcBef>
                <a:spcPts val="0"/>
              </a:spcBef>
              <a:spcAft>
                <a:spcPts val="0"/>
              </a:spcAft>
              <a:buClr>
                <a:srgbClr val="000000"/>
              </a:buClr>
              <a:buSzPts val="1200"/>
              <a:buFont typeface="Tahoma"/>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2: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74" name="Google Shape;274;p12: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3: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82" name="Google Shape;282;p13: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4: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05" name="Google Shape;305;p14: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g1fc36c7630f_0_4:notes"/>
          <p:cNvSpPr/>
          <p:nvPr>
            <p:ph idx="2" type="sldImg"/>
          </p:nvPr>
        </p:nvSpPr>
        <p:spPr>
          <a:xfrm>
            <a:off x="931862" y="741362"/>
            <a:ext cx="4932300" cy="3700500"/>
          </a:xfrm>
          <a:custGeom>
            <a:rect b="b" l="l" r="r" t="t"/>
            <a:pathLst>
              <a:path extrusionOk="0" h="120000" w="120000">
                <a:moveTo>
                  <a:pt x="0" y="0"/>
                </a:moveTo>
                <a:lnTo>
                  <a:pt x="120000" y="0"/>
                </a:lnTo>
                <a:lnTo>
                  <a:pt x="120000" y="120000"/>
                </a:lnTo>
                <a:lnTo>
                  <a:pt x="0" y="120000"/>
                </a:lnTo>
                <a:close/>
              </a:path>
            </a:pathLst>
          </a:custGeom>
        </p:spPr>
      </p:sp>
      <p:sp>
        <p:nvSpPr>
          <p:cNvPr id="332" name="Google Shape;332;g1fc36c7630f_0_4:notes"/>
          <p:cNvSpPr txBox="1"/>
          <p:nvPr>
            <p:ph idx="1" type="body"/>
          </p:nvPr>
        </p:nvSpPr>
        <p:spPr>
          <a:xfrm>
            <a:off x="906462" y="4691062"/>
            <a:ext cx="4983300" cy="444180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33" name="Google Shape;333;g1fc36c7630f_0_4:notes"/>
          <p:cNvSpPr txBox="1"/>
          <p:nvPr>
            <p:ph idx="12" type="sldNum"/>
          </p:nvPr>
        </p:nvSpPr>
        <p:spPr>
          <a:xfrm>
            <a:off x="3851275" y="9380537"/>
            <a:ext cx="2944800" cy="492000"/>
          </a:xfrm>
          <a:prstGeom prst="rect">
            <a:avLst/>
          </a:prstGeom>
        </p:spPr>
        <p:txBody>
          <a:bodyPr anchorCtr="0" anchor="b" bIns="46800" lIns="90000" spcFirstLastPara="1" rIns="90000" wrap="square" tIns="46800">
            <a:noAutofit/>
          </a:bodyPr>
          <a:lstStyle/>
          <a:p>
            <a:pPr indent="0" lvl="0" marL="0" rtl="0" algn="r">
              <a:spcBef>
                <a:spcPts val="0"/>
              </a:spcBef>
              <a:spcAft>
                <a:spcPts val="0"/>
              </a:spcAft>
              <a:buClr>
                <a:srgbClr val="000000"/>
              </a:buClr>
              <a:buSzPts val="1200"/>
              <a:buFont typeface="Tahoma"/>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15: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45" name="Google Shape;345;p15: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16: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64" name="Google Shape;364;p16: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17: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87" name="Google Shape;387;p17: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18: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03" name="Google Shape;403;p18: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19: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19" name="Google Shape;419;p19: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20: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40" name="Google Shape;440;p20: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21: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57" name="Google Shape;457;p21: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22: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77" name="Google Shape;477;p22: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23:notes"/>
          <p:cNvSpPr txBox="1"/>
          <p:nvPr>
            <p:ph idx="1" type="body"/>
          </p:nvPr>
        </p:nvSpPr>
        <p:spPr>
          <a:xfrm>
            <a:off x="906462" y="4691062"/>
            <a:ext cx="4983162" cy="4441825"/>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96" name="Google Shape;496;p23:notes"/>
          <p:cNvSpPr/>
          <p:nvPr>
            <p:ph idx="2" type="sldImg"/>
          </p:nvPr>
        </p:nvSpPr>
        <p:spPr>
          <a:xfrm>
            <a:off x="931862" y="741362"/>
            <a:ext cx="4932362"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p46:notes"/>
          <p:cNvSpPr txBox="1"/>
          <p:nvPr/>
        </p:nvSpPr>
        <p:spPr>
          <a:xfrm>
            <a:off x="3851275" y="9380537"/>
            <a:ext cx="2944812" cy="492125"/>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
        <p:nvSpPr>
          <p:cNvPr id="514" name="Google Shape;514;p46:notes"/>
          <p:cNvSpPr/>
          <p:nvPr>
            <p:ph idx="2" type="sldImg"/>
          </p:nvPr>
        </p:nvSpPr>
        <p:spPr>
          <a:xfrm>
            <a:off x="931863" y="741363"/>
            <a:ext cx="4933950" cy="37020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524288"/>
            <a:headEnd len="sm" w="sm" type="none"/>
            <a:tailEnd len="sm" w="sm" type="none"/>
          </a:ln>
        </p:spPr>
      </p:sp>
      <p:sp>
        <p:nvSpPr>
          <p:cNvPr id="515" name="Google Shape;515;p46:notes"/>
          <p:cNvSpPr txBox="1"/>
          <p:nvPr>
            <p:ph idx="1" type="body"/>
          </p:nvPr>
        </p:nvSpPr>
        <p:spPr>
          <a:xfrm>
            <a:off x="906462" y="4691062"/>
            <a:ext cx="4984750" cy="4443412"/>
          </a:xfrm>
          <a:prstGeom prst="rect">
            <a:avLst/>
          </a:prstGeom>
          <a:noFill/>
          <a:ln>
            <a:noFill/>
          </a:ln>
        </p:spPr>
        <p:txBody>
          <a:bodyPr anchorCtr="0" anchor="t" bIns="46800" lIns="90000" spcFirstLastPara="1" rIns="90000" wrap="square" tIns="46800">
            <a:noAutofit/>
          </a:bodyPr>
          <a:lstStyle/>
          <a:p>
            <a:pPr indent="0" lvl="0" marL="0" rtl="0" algn="l">
              <a:lnSpc>
                <a:spcPct val="100000"/>
              </a:lnSpc>
              <a:spcBef>
                <a:spcPts val="0"/>
              </a:spcBef>
              <a:spcAft>
                <a:spcPts val="0"/>
              </a:spcAft>
              <a:buSzPts val="1800"/>
              <a:buNone/>
            </a:pPr>
            <a:r>
              <a:rPr lang="en-US"/>
              <a:t>Christine</a:t>
            </a:r>
            <a:endParaRPr/>
          </a:p>
        </p:txBody>
      </p:sp>
      <p:sp>
        <p:nvSpPr>
          <p:cNvPr id="516" name="Google Shape;516;p46:notes"/>
          <p:cNvSpPr txBox="1"/>
          <p:nvPr/>
        </p:nvSpPr>
        <p:spPr>
          <a:xfrm>
            <a:off x="3851275" y="9380537"/>
            <a:ext cx="2946400" cy="493712"/>
          </a:xfrm>
          <a:prstGeom prst="rect">
            <a:avLst/>
          </a:prstGeom>
          <a:noFill/>
          <a:ln>
            <a:noFill/>
          </a:ln>
        </p:spPr>
        <p:txBody>
          <a:bodyPr anchorCtr="0" anchor="b" bIns="46800" lIns="90000" spcFirstLastPara="1" rIns="90000" wrap="square" tIns="46800">
            <a:noAutofit/>
          </a:bodyPr>
          <a:lstStyle/>
          <a:p>
            <a:pPr indent="0" lvl="0" marL="0" marR="0" rtl="0" algn="r">
              <a:lnSpc>
                <a:spcPct val="100000"/>
              </a:lnSpc>
              <a:spcBef>
                <a:spcPts val="0"/>
              </a:spcBef>
              <a:spcAft>
                <a:spcPts val="0"/>
              </a:spcAft>
              <a:buClr>
                <a:srgbClr val="000000"/>
              </a:buClr>
              <a:buSzPts val="1200"/>
              <a:buFont typeface="Tahoma"/>
              <a:buNone/>
            </a:pPr>
            <a:fld id="{00000000-1234-1234-1234-123412341234}" type="slidenum">
              <a:rPr b="0" i="0" lang="en-US" sz="1200" u="none" cap="none" strike="noStrike">
                <a:solidFill>
                  <a:srgbClr val="000000"/>
                </a:solidFill>
                <a:latin typeface="Tahoma"/>
                <a:ea typeface="Tahoma"/>
                <a:cs typeface="Tahoma"/>
                <a:sym typeface="Tahoma"/>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9" name="Shape 19"/>
        <p:cNvGrpSpPr/>
        <p:nvPr/>
      </p:nvGrpSpPr>
      <p:grpSpPr>
        <a:xfrm>
          <a:off x="0" y="0"/>
          <a:ext cx="0" cy="0"/>
          <a:chOff x="0" y="0"/>
          <a:chExt cx="0" cy="0"/>
        </a:xfrm>
      </p:grpSpPr>
      <p:sp>
        <p:nvSpPr>
          <p:cNvPr id="20" name="Google Shape;20;p48"/>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1" name="Shape 21"/>
        <p:cNvGrpSpPr/>
        <p:nvPr/>
      </p:nvGrpSpPr>
      <p:grpSpPr>
        <a:xfrm>
          <a:off x="0" y="0"/>
          <a:ext cx="0" cy="0"/>
          <a:chOff x="0" y="0"/>
          <a:chExt cx="0" cy="0"/>
        </a:xfrm>
      </p:grpSpPr>
      <p:sp>
        <p:nvSpPr>
          <p:cNvPr id="22" name="Google Shape;22;p61"/>
          <p:cNvSpPr txBox="1"/>
          <p:nvPr>
            <p:ph type="title"/>
          </p:nvPr>
        </p:nvSpPr>
        <p:spPr>
          <a:xfrm rot="5400000">
            <a:off x="5206206" y="2307432"/>
            <a:ext cx="5335587" cy="2159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61"/>
          <p:cNvSpPr txBox="1"/>
          <p:nvPr>
            <p:ph idx="1" type="body"/>
          </p:nvPr>
        </p:nvSpPr>
        <p:spPr>
          <a:xfrm rot="5400000">
            <a:off x="812006" y="224631"/>
            <a:ext cx="5335587" cy="6324600"/>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61"/>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5" name="Shape 25"/>
        <p:cNvGrpSpPr/>
        <p:nvPr/>
      </p:nvGrpSpPr>
      <p:grpSpPr>
        <a:xfrm>
          <a:off x="0" y="0"/>
          <a:ext cx="0" cy="0"/>
          <a:chOff x="0" y="0"/>
          <a:chExt cx="0" cy="0"/>
        </a:xfrm>
      </p:grpSpPr>
      <p:sp>
        <p:nvSpPr>
          <p:cNvPr id="26" name="Google Shape;26;p62"/>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62"/>
          <p:cNvSpPr txBox="1"/>
          <p:nvPr>
            <p:ph idx="1" type="body"/>
          </p:nvPr>
        </p:nvSpPr>
        <p:spPr>
          <a:xfrm rot="5400000">
            <a:off x="2375693" y="-105570"/>
            <a:ext cx="4113212" cy="8207375"/>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62"/>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9" name="Shape 29"/>
        <p:cNvGrpSpPr/>
        <p:nvPr/>
      </p:nvGrpSpPr>
      <p:grpSpPr>
        <a:xfrm>
          <a:off x="0" y="0"/>
          <a:ext cx="0" cy="0"/>
          <a:chOff x="0" y="0"/>
          <a:chExt cx="0" cy="0"/>
        </a:xfrm>
      </p:grpSpPr>
      <p:sp>
        <p:nvSpPr>
          <p:cNvPr id="30" name="Google Shape;30;p63"/>
          <p:cNvSpPr txBox="1"/>
          <p:nvPr>
            <p:ph type="title"/>
          </p:nvPr>
        </p:nvSpPr>
        <p:spPr>
          <a:xfrm>
            <a:off x="630238" y="457200"/>
            <a:ext cx="2949575" cy="16002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63"/>
          <p:cNvSpPr/>
          <p:nvPr>
            <p:ph idx="2" type="pic"/>
          </p:nvPr>
        </p:nvSpPr>
        <p:spPr>
          <a:xfrm>
            <a:off x="3887788" y="987425"/>
            <a:ext cx="4629150" cy="4873625"/>
          </a:xfrm>
          <a:prstGeom prst="rect">
            <a:avLst/>
          </a:prstGeom>
          <a:noFill/>
          <a:ln>
            <a:noFill/>
          </a:ln>
        </p:spPr>
      </p:sp>
      <p:sp>
        <p:nvSpPr>
          <p:cNvPr id="32" name="Google Shape;32;p63"/>
          <p:cNvSpPr txBox="1"/>
          <p:nvPr>
            <p:ph idx="1" type="body"/>
          </p:nvPr>
        </p:nvSpPr>
        <p:spPr>
          <a:xfrm>
            <a:off x="630238" y="2057400"/>
            <a:ext cx="2949575" cy="3811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600"/>
              <a:buNone/>
              <a:defRPr sz="1600"/>
            </a:lvl1pPr>
            <a:lvl2pPr indent="-228600" lvl="1" marL="914400" algn="l">
              <a:lnSpc>
                <a:spcPct val="100000"/>
              </a:lnSpc>
              <a:spcBef>
                <a:spcPts val="700"/>
              </a:spcBef>
              <a:spcAft>
                <a:spcPts val="0"/>
              </a:spcAft>
              <a:buSzPts val="1400"/>
              <a:buNone/>
              <a:defRPr sz="1400"/>
            </a:lvl2pPr>
            <a:lvl3pPr indent="-228600" lvl="2" marL="1371600" algn="l">
              <a:lnSpc>
                <a:spcPct val="100000"/>
              </a:lnSpc>
              <a:spcBef>
                <a:spcPts val="600"/>
              </a:spcBef>
              <a:spcAft>
                <a:spcPts val="0"/>
              </a:spcAft>
              <a:buSzPts val="1200"/>
              <a:buNone/>
              <a:defRPr sz="1200"/>
            </a:lvl3pPr>
            <a:lvl4pPr indent="-228600" lvl="3" marL="1828800" algn="l">
              <a:lnSpc>
                <a:spcPct val="100000"/>
              </a:lnSpc>
              <a:spcBef>
                <a:spcPts val="500"/>
              </a:spcBef>
              <a:spcAft>
                <a:spcPts val="0"/>
              </a:spcAft>
              <a:buSzPts val="1000"/>
              <a:buNone/>
              <a:defRPr sz="1000"/>
            </a:lvl4pPr>
            <a:lvl5pPr indent="-228600" lvl="4" marL="2286000" algn="l">
              <a:lnSpc>
                <a:spcPct val="10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3" name="Google Shape;33;p63"/>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4" name="Shape 34"/>
        <p:cNvGrpSpPr/>
        <p:nvPr/>
      </p:nvGrpSpPr>
      <p:grpSpPr>
        <a:xfrm>
          <a:off x="0" y="0"/>
          <a:ext cx="0" cy="0"/>
          <a:chOff x="0" y="0"/>
          <a:chExt cx="0" cy="0"/>
        </a:xfrm>
      </p:grpSpPr>
      <p:sp>
        <p:nvSpPr>
          <p:cNvPr id="35" name="Google Shape;35;p64"/>
          <p:cNvSpPr txBox="1"/>
          <p:nvPr>
            <p:ph type="title"/>
          </p:nvPr>
        </p:nvSpPr>
        <p:spPr>
          <a:xfrm>
            <a:off x="630238" y="457200"/>
            <a:ext cx="2949575" cy="16002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64"/>
          <p:cNvSpPr txBox="1"/>
          <p:nvPr>
            <p:ph idx="1" type="body"/>
          </p:nvPr>
        </p:nvSpPr>
        <p:spPr>
          <a:xfrm>
            <a:off x="3887788" y="987425"/>
            <a:ext cx="4629150" cy="4873625"/>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sz="3200"/>
            </a:lvl1pPr>
            <a:lvl2pPr indent="-228600" lvl="1" marL="914400" algn="l">
              <a:lnSpc>
                <a:spcPct val="100000"/>
              </a:lnSpc>
              <a:spcBef>
                <a:spcPts val="700"/>
              </a:spcBef>
              <a:spcAft>
                <a:spcPts val="0"/>
              </a:spcAft>
              <a:buSzPts val="1400"/>
              <a:buNone/>
              <a:defRPr sz="2800"/>
            </a:lvl2pPr>
            <a:lvl3pPr indent="-228600" lvl="2" marL="1371600" algn="l">
              <a:lnSpc>
                <a:spcPct val="100000"/>
              </a:lnSpc>
              <a:spcBef>
                <a:spcPts val="600"/>
              </a:spcBef>
              <a:spcAft>
                <a:spcPts val="0"/>
              </a:spcAft>
              <a:buSzPts val="1400"/>
              <a:buNone/>
              <a:defRPr sz="2400"/>
            </a:lvl3pPr>
            <a:lvl4pPr indent="-228600" lvl="3" marL="1828800" algn="l">
              <a:lnSpc>
                <a:spcPct val="100000"/>
              </a:lnSpc>
              <a:spcBef>
                <a:spcPts val="500"/>
              </a:spcBef>
              <a:spcAft>
                <a:spcPts val="0"/>
              </a:spcAft>
              <a:buSzPts val="1400"/>
              <a:buNone/>
              <a:defRPr sz="2000"/>
            </a:lvl4pPr>
            <a:lvl5pPr indent="-228600" lvl="4" marL="2286000" algn="l">
              <a:lnSpc>
                <a:spcPct val="100000"/>
              </a:lnSpc>
              <a:spcBef>
                <a:spcPts val="500"/>
              </a:spcBef>
              <a:spcAft>
                <a:spcPts val="0"/>
              </a:spcAft>
              <a:buSzPts val="1400"/>
              <a:buNone/>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7" name="Google Shape;37;p64"/>
          <p:cNvSpPr txBox="1"/>
          <p:nvPr>
            <p:ph idx="2" type="body"/>
          </p:nvPr>
        </p:nvSpPr>
        <p:spPr>
          <a:xfrm>
            <a:off x="630238" y="2057400"/>
            <a:ext cx="2949575" cy="3811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600"/>
              <a:buNone/>
              <a:defRPr sz="1600"/>
            </a:lvl1pPr>
            <a:lvl2pPr indent="-228600" lvl="1" marL="914400" algn="l">
              <a:lnSpc>
                <a:spcPct val="100000"/>
              </a:lnSpc>
              <a:spcBef>
                <a:spcPts val="700"/>
              </a:spcBef>
              <a:spcAft>
                <a:spcPts val="0"/>
              </a:spcAft>
              <a:buSzPts val="1400"/>
              <a:buNone/>
              <a:defRPr sz="1400"/>
            </a:lvl2pPr>
            <a:lvl3pPr indent="-228600" lvl="2" marL="1371600" algn="l">
              <a:lnSpc>
                <a:spcPct val="100000"/>
              </a:lnSpc>
              <a:spcBef>
                <a:spcPts val="600"/>
              </a:spcBef>
              <a:spcAft>
                <a:spcPts val="0"/>
              </a:spcAft>
              <a:buSzPts val="1200"/>
              <a:buNone/>
              <a:defRPr sz="1200"/>
            </a:lvl3pPr>
            <a:lvl4pPr indent="-228600" lvl="3" marL="1828800" algn="l">
              <a:lnSpc>
                <a:spcPct val="100000"/>
              </a:lnSpc>
              <a:spcBef>
                <a:spcPts val="500"/>
              </a:spcBef>
              <a:spcAft>
                <a:spcPts val="0"/>
              </a:spcAft>
              <a:buSzPts val="1000"/>
              <a:buNone/>
              <a:defRPr sz="1000"/>
            </a:lvl4pPr>
            <a:lvl5pPr indent="-228600" lvl="4" marL="2286000" algn="l">
              <a:lnSpc>
                <a:spcPct val="10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8" name="Google Shape;38;p64"/>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9" name="Shape 39"/>
        <p:cNvGrpSpPr/>
        <p:nvPr/>
      </p:nvGrpSpPr>
      <p:grpSpPr>
        <a:xfrm>
          <a:off x="0" y="0"/>
          <a:ext cx="0" cy="0"/>
          <a:chOff x="0" y="0"/>
          <a:chExt cx="0" cy="0"/>
        </a:xfrm>
      </p:grpSpPr>
      <p:sp>
        <p:nvSpPr>
          <p:cNvPr id="40" name="Google Shape;40;p65"/>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65"/>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2" name="Shape 42"/>
        <p:cNvGrpSpPr/>
        <p:nvPr/>
      </p:nvGrpSpPr>
      <p:grpSpPr>
        <a:xfrm>
          <a:off x="0" y="0"/>
          <a:ext cx="0" cy="0"/>
          <a:chOff x="0" y="0"/>
          <a:chExt cx="0" cy="0"/>
        </a:xfrm>
      </p:grpSpPr>
      <p:sp>
        <p:nvSpPr>
          <p:cNvPr id="43" name="Google Shape;43;p66"/>
          <p:cNvSpPr txBox="1"/>
          <p:nvPr>
            <p:ph type="title"/>
          </p:nvPr>
        </p:nvSpPr>
        <p:spPr>
          <a:xfrm>
            <a:off x="630238" y="365125"/>
            <a:ext cx="7886700" cy="1325563"/>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66"/>
          <p:cNvSpPr txBox="1"/>
          <p:nvPr>
            <p:ph idx="1" type="body"/>
          </p:nvPr>
        </p:nvSpPr>
        <p:spPr>
          <a:xfrm>
            <a:off x="630238" y="1681163"/>
            <a:ext cx="3868737" cy="823912"/>
          </a:xfrm>
          <a:prstGeom prst="rect">
            <a:avLst/>
          </a:prstGeom>
          <a:noFill/>
          <a:ln>
            <a:noFill/>
          </a:ln>
        </p:spPr>
        <p:txBody>
          <a:bodyPr anchorCtr="0" anchor="b" bIns="46800" lIns="90000" spcFirstLastPara="1" rIns="90000" wrap="square" tIns="46800">
            <a:noAutofit/>
          </a:bodyPr>
          <a:lstStyle>
            <a:lvl1pPr indent="-228600" lvl="0" marL="457200" algn="l">
              <a:lnSpc>
                <a:spcPct val="100000"/>
              </a:lnSpc>
              <a:spcBef>
                <a:spcPts val="800"/>
              </a:spcBef>
              <a:spcAft>
                <a:spcPts val="0"/>
              </a:spcAft>
              <a:buSzPts val="2400"/>
              <a:buNone/>
              <a:defRPr b="1" sz="2400"/>
            </a:lvl1pPr>
            <a:lvl2pPr indent="-228600" lvl="1" marL="914400" algn="l">
              <a:lnSpc>
                <a:spcPct val="100000"/>
              </a:lnSpc>
              <a:spcBef>
                <a:spcPts val="700"/>
              </a:spcBef>
              <a:spcAft>
                <a:spcPts val="0"/>
              </a:spcAft>
              <a:buSzPts val="2000"/>
              <a:buNone/>
              <a:defRPr b="1" sz="2000"/>
            </a:lvl2pPr>
            <a:lvl3pPr indent="-228600" lvl="2" marL="1371600" algn="l">
              <a:lnSpc>
                <a:spcPct val="100000"/>
              </a:lnSpc>
              <a:spcBef>
                <a:spcPts val="6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66"/>
          <p:cNvSpPr txBox="1"/>
          <p:nvPr>
            <p:ph idx="2" type="body"/>
          </p:nvPr>
        </p:nvSpPr>
        <p:spPr>
          <a:xfrm>
            <a:off x="630238" y="2505075"/>
            <a:ext cx="3868737" cy="3684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66"/>
          <p:cNvSpPr txBox="1"/>
          <p:nvPr>
            <p:ph idx="3" type="body"/>
          </p:nvPr>
        </p:nvSpPr>
        <p:spPr>
          <a:xfrm>
            <a:off x="4629150" y="1681163"/>
            <a:ext cx="3887788" cy="823912"/>
          </a:xfrm>
          <a:prstGeom prst="rect">
            <a:avLst/>
          </a:prstGeom>
          <a:noFill/>
          <a:ln>
            <a:noFill/>
          </a:ln>
        </p:spPr>
        <p:txBody>
          <a:bodyPr anchorCtr="0" anchor="b" bIns="46800" lIns="90000" spcFirstLastPara="1" rIns="90000" wrap="square" tIns="46800">
            <a:noAutofit/>
          </a:bodyPr>
          <a:lstStyle>
            <a:lvl1pPr indent="-228600" lvl="0" marL="457200" algn="l">
              <a:lnSpc>
                <a:spcPct val="100000"/>
              </a:lnSpc>
              <a:spcBef>
                <a:spcPts val="800"/>
              </a:spcBef>
              <a:spcAft>
                <a:spcPts val="0"/>
              </a:spcAft>
              <a:buSzPts val="2400"/>
              <a:buNone/>
              <a:defRPr b="1" sz="2400"/>
            </a:lvl1pPr>
            <a:lvl2pPr indent="-228600" lvl="1" marL="914400" algn="l">
              <a:lnSpc>
                <a:spcPct val="100000"/>
              </a:lnSpc>
              <a:spcBef>
                <a:spcPts val="700"/>
              </a:spcBef>
              <a:spcAft>
                <a:spcPts val="0"/>
              </a:spcAft>
              <a:buSzPts val="2000"/>
              <a:buNone/>
              <a:defRPr b="1" sz="2000"/>
            </a:lvl2pPr>
            <a:lvl3pPr indent="-228600" lvl="2" marL="1371600" algn="l">
              <a:lnSpc>
                <a:spcPct val="100000"/>
              </a:lnSpc>
              <a:spcBef>
                <a:spcPts val="6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66"/>
          <p:cNvSpPr txBox="1"/>
          <p:nvPr>
            <p:ph idx="4" type="body"/>
          </p:nvPr>
        </p:nvSpPr>
        <p:spPr>
          <a:xfrm>
            <a:off x="4629150" y="2505075"/>
            <a:ext cx="3887788" cy="3684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66"/>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9" name="Shape 49"/>
        <p:cNvGrpSpPr/>
        <p:nvPr/>
      </p:nvGrpSpPr>
      <p:grpSpPr>
        <a:xfrm>
          <a:off x="0" y="0"/>
          <a:ext cx="0" cy="0"/>
          <a:chOff x="0" y="0"/>
          <a:chExt cx="0" cy="0"/>
        </a:xfrm>
      </p:grpSpPr>
      <p:sp>
        <p:nvSpPr>
          <p:cNvPr id="50" name="Google Shape;50;p67"/>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67"/>
          <p:cNvSpPr txBox="1"/>
          <p:nvPr>
            <p:ph idx="1" type="body"/>
          </p:nvPr>
        </p:nvSpPr>
        <p:spPr>
          <a:xfrm>
            <a:off x="328613" y="1941513"/>
            <a:ext cx="4027487"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67"/>
          <p:cNvSpPr txBox="1"/>
          <p:nvPr>
            <p:ph idx="2" type="body"/>
          </p:nvPr>
        </p:nvSpPr>
        <p:spPr>
          <a:xfrm>
            <a:off x="4508500" y="1941513"/>
            <a:ext cx="4027488"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67"/>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4" name="Shape 54"/>
        <p:cNvGrpSpPr/>
        <p:nvPr/>
      </p:nvGrpSpPr>
      <p:grpSpPr>
        <a:xfrm>
          <a:off x="0" y="0"/>
          <a:ext cx="0" cy="0"/>
          <a:chOff x="0" y="0"/>
          <a:chExt cx="0" cy="0"/>
        </a:xfrm>
      </p:grpSpPr>
      <p:sp>
        <p:nvSpPr>
          <p:cNvPr id="55" name="Google Shape;55;p68"/>
          <p:cNvSpPr txBox="1"/>
          <p:nvPr>
            <p:ph type="title"/>
          </p:nvPr>
        </p:nvSpPr>
        <p:spPr>
          <a:xfrm>
            <a:off x="623888" y="1709738"/>
            <a:ext cx="7886700" cy="2852737"/>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68"/>
          <p:cNvSpPr txBox="1"/>
          <p:nvPr>
            <p:ph idx="1" type="body"/>
          </p:nvPr>
        </p:nvSpPr>
        <p:spPr>
          <a:xfrm>
            <a:off x="623888" y="4589463"/>
            <a:ext cx="7886700" cy="1500187"/>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2400"/>
              <a:buNone/>
              <a:defRPr sz="2400"/>
            </a:lvl1pPr>
            <a:lvl2pPr indent="-228600" lvl="1" marL="914400" algn="l">
              <a:lnSpc>
                <a:spcPct val="100000"/>
              </a:lnSpc>
              <a:spcBef>
                <a:spcPts val="700"/>
              </a:spcBef>
              <a:spcAft>
                <a:spcPts val="0"/>
              </a:spcAft>
              <a:buSzPts val="2000"/>
              <a:buNone/>
              <a:defRPr sz="2000"/>
            </a:lvl2pPr>
            <a:lvl3pPr indent="-228600" lvl="2" marL="1371600" algn="l">
              <a:lnSpc>
                <a:spcPct val="100000"/>
              </a:lnSpc>
              <a:spcBef>
                <a:spcPts val="600"/>
              </a:spcBef>
              <a:spcAft>
                <a:spcPts val="0"/>
              </a:spcAft>
              <a:buSzPts val="1800"/>
              <a:buNone/>
              <a:defRPr sz="1800"/>
            </a:lvl3pPr>
            <a:lvl4pPr indent="-228600" lvl="3" marL="1828800" algn="l">
              <a:lnSpc>
                <a:spcPct val="100000"/>
              </a:lnSpc>
              <a:spcBef>
                <a:spcPts val="500"/>
              </a:spcBef>
              <a:spcAft>
                <a:spcPts val="0"/>
              </a:spcAft>
              <a:buSzPts val="1600"/>
              <a:buNone/>
              <a:defRPr sz="1600"/>
            </a:lvl4pPr>
            <a:lvl5pPr indent="-228600" lvl="4" marL="2286000" algn="l">
              <a:lnSpc>
                <a:spcPct val="100000"/>
              </a:lnSpc>
              <a:spcBef>
                <a:spcPts val="500"/>
              </a:spcBef>
              <a:spcAft>
                <a:spcPts val="0"/>
              </a:spcAft>
              <a:buSzPts val="1600"/>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57" name="Google Shape;57;p68"/>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8" name="Shape 58"/>
        <p:cNvGrpSpPr/>
        <p:nvPr/>
      </p:nvGrpSpPr>
      <p:grpSpPr>
        <a:xfrm>
          <a:off x="0" y="0"/>
          <a:ext cx="0" cy="0"/>
          <a:chOff x="0" y="0"/>
          <a:chExt cx="0" cy="0"/>
        </a:xfrm>
      </p:grpSpPr>
      <p:sp>
        <p:nvSpPr>
          <p:cNvPr id="59" name="Google Shape;59;p69"/>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69"/>
          <p:cNvSpPr txBox="1"/>
          <p:nvPr>
            <p:ph idx="1" type="body"/>
          </p:nvPr>
        </p:nvSpPr>
        <p:spPr>
          <a:xfrm>
            <a:off x="328612" y="1941512"/>
            <a:ext cx="8207375"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1" name="Google Shape;61;p69"/>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62" name="Shape 62"/>
        <p:cNvGrpSpPr/>
        <p:nvPr/>
      </p:nvGrpSpPr>
      <p:grpSpPr>
        <a:xfrm>
          <a:off x="0" y="0"/>
          <a:ext cx="0" cy="0"/>
          <a:chOff x="0" y="0"/>
          <a:chExt cx="0" cy="0"/>
        </a:xfrm>
      </p:grpSpPr>
      <p:sp>
        <p:nvSpPr>
          <p:cNvPr id="63" name="Google Shape;63;p70"/>
          <p:cNvSpPr txBox="1"/>
          <p:nvPr>
            <p:ph type="ctrTitle"/>
          </p:nvPr>
        </p:nvSpPr>
        <p:spPr>
          <a:xfrm>
            <a:off x="1143000" y="1122363"/>
            <a:ext cx="6858000" cy="2387600"/>
          </a:xfrm>
          <a:prstGeom prst="rect">
            <a:avLst/>
          </a:prstGeom>
          <a:noFill/>
          <a:ln>
            <a:noFill/>
          </a:ln>
        </p:spPr>
        <p:txBody>
          <a:bodyPr anchorCtr="0" anchor="b" bIns="46800" lIns="90000" spcFirstLastPara="1" rIns="90000" wrap="square" tIns="46800">
            <a:noAutofit/>
          </a:bodyPr>
          <a:lstStyle>
            <a:lvl1pPr lvl="0" algn="ctr">
              <a:lnSpc>
                <a:spcPct val="100000"/>
              </a:lnSpc>
              <a:spcBef>
                <a:spcPts val="0"/>
              </a:spcBef>
              <a:spcAft>
                <a:spcPts val="0"/>
              </a:spcAft>
              <a:buSzPts val="1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70"/>
          <p:cNvSpPr txBox="1"/>
          <p:nvPr>
            <p:ph idx="1" type="subTitle"/>
          </p:nvPr>
        </p:nvSpPr>
        <p:spPr>
          <a:xfrm>
            <a:off x="1143000" y="3602038"/>
            <a:ext cx="6858000" cy="1655762"/>
          </a:xfrm>
          <a:prstGeom prst="rect">
            <a:avLst/>
          </a:prstGeom>
          <a:noFill/>
          <a:ln>
            <a:noFill/>
          </a:ln>
        </p:spPr>
        <p:txBody>
          <a:bodyPr anchorCtr="0" anchor="t" bIns="46800" lIns="90000" spcFirstLastPara="1" rIns="90000" wrap="square" tIns="46800">
            <a:noAutofit/>
          </a:bodyPr>
          <a:lstStyle>
            <a:lvl1pPr lvl="0" algn="ctr">
              <a:lnSpc>
                <a:spcPct val="100000"/>
              </a:lnSpc>
              <a:spcBef>
                <a:spcPts val="800"/>
              </a:spcBef>
              <a:spcAft>
                <a:spcPts val="0"/>
              </a:spcAft>
              <a:buSzPts val="2400"/>
              <a:buNone/>
              <a:defRPr sz="2400"/>
            </a:lvl1pPr>
            <a:lvl2pPr lvl="1" algn="ctr">
              <a:lnSpc>
                <a:spcPct val="100000"/>
              </a:lnSpc>
              <a:spcBef>
                <a:spcPts val="7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500"/>
              </a:spcBef>
              <a:spcAft>
                <a:spcPts val="0"/>
              </a:spcAft>
              <a:buSzPts val="1600"/>
              <a:buNone/>
              <a:defRPr sz="1600"/>
            </a:lvl4pPr>
            <a:lvl5pPr lvl="4" algn="ctr">
              <a:lnSpc>
                <a:spcPct val="10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65" name="Google Shape;65;p70"/>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5" name="Shape 75"/>
        <p:cNvGrpSpPr/>
        <p:nvPr/>
      </p:nvGrpSpPr>
      <p:grpSpPr>
        <a:xfrm>
          <a:off x="0" y="0"/>
          <a:ext cx="0" cy="0"/>
          <a:chOff x="0" y="0"/>
          <a:chExt cx="0" cy="0"/>
        </a:xfrm>
      </p:grpSpPr>
      <p:sp>
        <p:nvSpPr>
          <p:cNvPr id="76" name="Google Shape;76;p50"/>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7" name="Shape 77"/>
        <p:cNvGrpSpPr/>
        <p:nvPr/>
      </p:nvGrpSpPr>
      <p:grpSpPr>
        <a:xfrm>
          <a:off x="0" y="0"/>
          <a:ext cx="0" cy="0"/>
          <a:chOff x="0" y="0"/>
          <a:chExt cx="0" cy="0"/>
        </a:xfrm>
      </p:grpSpPr>
      <p:sp>
        <p:nvSpPr>
          <p:cNvPr id="78" name="Google Shape;78;p56"/>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56"/>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0" name="Shape 80"/>
        <p:cNvGrpSpPr/>
        <p:nvPr/>
      </p:nvGrpSpPr>
      <p:grpSpPr>
        <a:xfrm>
          <a:off x="0" y="0"/>
          <a:ext cx="0" cy="0"/>
          <a:chOff x="0" y="0"/>
          <a:chExt cx="0" cy="0"/>
        </a:xfrm>
      </p:grpSpPr>
      <p:sp>
        <p:nvSpPr>
          <p:cNvPr id="81" name="Google Shape;81;p51"/>
          <p:cNvSpPr txBox="1"/>
          <p:nvPr>
            <p:ph type="ctrTitle"/>
          </p:nvPr>
        </p:nvSpPr>
        <p:spPr>
          <a:xfrm>
            <a:off x="1143000" y="1122363"/>
            <a:ext cx="6858000" cy="2387600"/>
          </a:xfrm>
          <a:prstGeom prst="rect">
            <a:avLst/>
          </a:prstGeom>
          <a:noFill/>
          <a:ln>
            <a:noFill/>
          </a:ln>
        </p:spPr>
        <p:txBody>
          <a:bodyPr anchorCtr="0" anchor="b" bIns="46800" lIns="90000" spcFirstLastPara="1" rIns="90000" wrap="square" tIns="46800">
            <a:noAutofit/>
          </a:bodyPr>
          <a:lstStyle>
            <a:lvl1pPr lvl="0" algn="ctr">
              <a:lnSpc>
                <a:spcPct val="100000"/>
              </a:lnSpc>
              <a:spcBef>
                <a:spcPts val="0"/>
              </a:spcBef>
              <a:spcAft>
                <a:spcPts val="0"/>
              </a:spcAft>
              <a:buSzPts val="1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51"/>
          <p:cNvSpPr txBox="1"/>
          <p:nvPr>
            <p:ph idx="1" type="subTitle"/>
          </p:nvPr>
        </p:nvSpPr>
        <p:spPr>
          <a:xfrm>
            <a:off x="1143000" y="3602038"/>
            <a:ext cx="6858000" cy="1655762"/>
          </a:xfrm>
          <a:prstGeom prst="rect">
            <a:avLst/>
          </a:prstGeom>
          <a:noFill/>
          <a:ln>
            <a:noFill/>
          </a:ln>
        </p:spPr>
        <p:txBody>
          <a:bodyPr anchorCtr="0" anchor="t" bIns="46800" lIns="90000" spcFirstLastPara="1" rIns="90000" wrap="square" tIns="46800">
            <a:noAutofit/>
          </a:bodyPr>
          <a:lstStyle>
            <a:lvl1pPr lvl="0" algn="ctr">
              <a:lnSpc>
                <a:spcPct val="100000"/>
              </a:lnSpc>
              <a:spcBef>
                <a:spcPts val="800"/>
              </a:spcBef>
              <a:spcAft>
                <a:spcPts val="0"/>
              </a:spcAft>
              <a:buSzPts val="2400"/>
              <a:buNone/>
              <a:defRPr sz="2400"/>
            </a:lvl1pPr>
            <a:lvl2pPr lvl="1" algn="ctr">
              <a:lnSpc>
                <a:spcPct val="100000"/>
              </a:lnSpc>
              <a:spcBef>
                <a:spcPts val="7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500"/>
              </a:spcBef>
              <a:spcAft>
                <a:spcPts val="0"/>
              </a:spcAft>
              <a:buSzPts val="1600"/>
              <a:buNone/>
              <a:defRPr sz="1600"/>
            </a:lvl4pPr>
            <a:lvl5pPr lvl="4" algn="ctr">
              <a:lnSpc>
                <a:spcPct val="10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83" name="Google Shape;83;p51"/>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52"/>
          <p:cNvSpPr txBox="1"/>
          <p:nvPr>
            <p:ph type="title"/>
          </p:nvPr>
        </p:nvSpPr>
        <p:spPr>
          <a:xfrm rot="5400000">
            <a:off x="5206206" y="2307432"/>
            <a:ext cx="5335587" cy="2159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52"/>
          <p:cNvSpPr txBox="1"/>
          <p:nvPr>
            <p:ph idx="1" type="body"/>
          </p:nvPr>
        </p:nvSpPr>
        <p:spPr>
          <a:xfrm rot="5400000">
            <a:off x="812006" y="224631"/>
            <a:ext cx="5335587" cy="6324600"/>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52"/>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53"/>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53"/>
          <p:cNvSpPr txBox="1"/>
          <p:nvPr>
            <p:ph idx="1" type="body"/>
          </p:nvPr>
        </p:nvSpPr>
        <p:spPr>
          <a:xfrm rot="5400000">
            <a:off x="2375693" y="-105570"/>
            <a:ext cx="4113212" cy="8207375"/>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1" name="Google Shape;91;p53"/>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2" name="Shape 92"/>
        <p:cNvGrpSpPr/>
        <p:nvPr/>
      </p:nvGrpSpPr>
      <p:grpSpPr>
        <a:xfrm>
          <a:off x="0" y="0"/>
          <a:ext cx="0" cy="0"/>
          <a:chOff x="0" y="0"/>
          <a:chExt cx="0" cy="0"/>
        </a:xfrm>
      </p:grpSpPr>
      <p:sp>
        <p:nvSpPr>
          <p:cNvPr id="93" name="Google Shape;93;p54"/>
          <p:cNvSpPr txBox="1"/>
          <p:nvPr>
            <p:ph type="title"/>
          </p:nvPr>
        </p:nvSpPr>
        <p:spPr>
          <a:xfrm>
            <a:off x="630238" y="457200"/>
            <a:ext cx="2949575" cy="16002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54"/>
          <p:cNvSpPr/>
          <p:nvPr>
            <p:ph idx="2" type="pic"/>
          </p:nvPr>
        </p:nvSpPr>
        <p:spPr>
          <a:xfrm>
            <a:off x="3887788" y="987425"/>
            <a:ext cx="4629150" cy="4873625"/>
          </a:xfrm>
          <a:prstGeom prst="rect">
            <a:avLst/>
          </a:prstGeom>
          <a:noFill/>
          <a:ln>
            <a:noFill/>
          </a:ln>
        </p:spPr>
      </p:sp>
      <p:sp>
        <p:nvSpPr>
          <p:cNvPr id="95" name="Google Shape;95;p54"/>
          <p:cNvSpPr txBox="1"/>
          <p:nvPr>
            <p:ph idx="1" type="body"/>
          </p:nvPr>
        </p:nvSpPr>
        <p:spPr>
          <a:xfrm>
            <a:off x="630238" y="2057400"/>
            <a:ext cx="2949575" cy="3811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600"/>
              <a:buNone/>
              <a:defRPr sz="1600"/>
            </a:lvl1pPr>
            <a:lvl2pPr indent="-228600" lvl="1" marL="914400" algn="l">
              <a:lnSpc>
                <a:spcPct val="100000"/>
              </a:lnSpc>
              <a:spcBef>
                <a:spcPts val="700"/>
              </a:spcBef>
              <a:spcAft>
                <a:spcPts val="0"/>
              </a:spcAft>
              <a:buSzPts val="1400"/>
              <a:buNone/>
              <a:defRPr sz="1400"/>
            </a:lvl2pPr>
            <a:lvl3pPr indent="-228600" lvl="2" marL="1371600" algn="l">
              <a:lnSpc>
                <a:spcPct val="100000"/>
              </a:lnSpc>
              <a:spcBef>
                <a:spcPts val="600"/>
              </a:spcBef>
              <a:spcAft>
                <a:spcPts val="0"/>
              </a:spcAft>
              <a:buSzPts val="1200"/>
              <a:buNone/>
              <a:defRPr sz="1200"/>
            </a:lvl3pPr>
            <a:lvl4pPr indent="-228600" lvl="3" marL="1828800" algn="l">
              <a:lnSpc>
                <a:spcPct val="100000"/>
              </a:lnSpc>
              <a:spcBef>
                <a:spcPts val="500"/>
              </a:spcBef>
              <a:spcAft>
                <a:spcPts val="0"/>
              </a:spcAft>
              <a:buSzPts val="1000"/>
              <a:buNone/>
              <a:defRPr sz="1000"/>
            </a:lvl4pPr>
            <a:lvl5pPr indent="-228600" lvl="4" marL="2286000" algn="l">
              <a:lnSpc>
                <a:spcPct val="10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6" name="Google Shape;96;p54"/>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97" name="Shape 97"/>
        <p:cNvGrpSpPr/>
        <p:nvPr/>
      </p:nvGrpSpPr>
      <p:grpSpPr>
        <a:xfrm>
          <a:off x="0" y="0"/>
          <a:ext cx="0" cy="0"/>
          <a:chOff x="0" y="0"/>
          <a:chExt cx="0" cy="0"/>
        </a:xfrm>
      </p:grpSpPr>
      <p:sp>
        <p:nvSpPr>
          <p:cNvPr id="98" name="Google Shape;98;p55"/>
          <p:cNvSpPr txBox="1"/>
          <p:nvPr>
            <p:ph type="title"/>
          </p:nvPr>
        </p:nvSpPr>
        <p:spPr>
          <a:xfrm>
            <a:off x="630238" y="457200"/>
            <a:ext cx="2949575" cy="16002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55"/>
          <p:cNvSpPr txBox="1"/>
          <p:nvPr>
            <p:ph idx="1" type="body"/>
          </p:nvPr>
        </p:nvSpPr>
        <p:spPr>
          <a:xfrm>
            <a:off x="3887788" y="987425"/>
            <a:ext cx="4629150" cy="4873625"/>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sz="3200"/>
            </a:lvl1pPr>
            <a:lvl2pPr indent="-228600" lvl="1" marL="914400" algn="l">
              <a:lnSpc>
                <a:spcPct val="100000"/>
              </a:lnSpc>
              <a:spcBef>
                <a:spcPts val="700"/>
              </a:spcBef>
              <a:spcAft>
                <a:spcPts val="0"/>
              </a:spcAft>
              <a:buSzPts val="1400"/>
              <a:buNone/>
              <a:defRPr sz="2800"/>
            </a:lvl2pPr>
            <a:lvl3pPr indent="-228600" lvl="2" marL="1371600" algn="l">
              <a:lnSpc>
                <a:spcPct val="100000"/>
              </a:lnSpc>
              <a:spcBef>
                <a:spcPts val="600"/>
              </a:spcBef>
              <a:spcAft>
                <a:spcPts val="0"/>
              </a:spcAft>
              <a:buSzPts val="1400"/>
              <a:buNone/>
              <a:defRPr sz="2400"/>
            </a:lvl3pPr>
            <a:lvl4pPr indent="-228600" lvl="3" marL="1828800" algn="l">
              <a:lnSpc>
                <a:spcPct val="100000"/>
              </a:lnSpc>
              <a:spcBef>
                <a:spcPts val="500"/>
              </a:spcBef>
              <a:spcAft>
                <a:spcPts val="0"/>
              </a:spcAft>
              <a:buSzPts val="1400"/>
              <a:buNone/>
              <a:defRPr sz="2000"/>
            </a:lvl4pPr>
            <a:lvl5pPr indent="-228600" lvl="4" marL="2286000" algn="l">
              <a:lnSpc>
                <a:spcPct val="100000"/>
              </a:lnSpc>
              <a:spcBef>
                <a:spcPts val="500"/>
              </a:spcBef>
              <a:spcAft>
                <a:spcPts val="0"/>
              </a:spcAft>
              <a:buSzPts val="1400"/>
              <a:buNone/>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00" name="Google Shape;100;p55"/>
          <p:cNvSpPr txBox="1"/>
          <p:nvPr>
            <p:ph idx="2" type="body"/>
          </p:nvPr>
        </p:nvSpPr>
        <p:spPr>
          <a:xfrm>
            <a:off x="630238" y="2057400"/>
            <a:ext cx="2949575" cy="3811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600"/>
              <a:buNone/>
              <a:defRPr sz="1600"/>
            </a:lvl1pPr>
            <a:lvl2pPr indent="-228600" lvl="1" marL="914400" algn="l">
              <a:lnSpc>
                <a:spcPct val="100000"/>
              </a:lnSpc>
              <a:spcBef>
                <a:spcPts val="700"/>
              </a:spcBef>
              <a:spcAft>
                <a:spcPts val="0"/>
              </a:spcAft>
              <a:buSzPts val="1400"/>
              <a:buNone/>
              <a:defRPr sz="1400"/>
            </a:lvl2pPr>
            <a:lvl3pPr indent="-228600" lvl="2" marL="1371600" algn="l">
              <a:lnSpc>
                <a:spcPct val="100000"/>
              </a:lnSpc>
              <a:spcBef>
                <a:spcPts val="600"/>
              </a:spcBef>
              <a:spcAft>
                <a:spcPts val="0"/>
              </a:spcAft>
              <a:buSzPts val="1200"/>
              <a:buNone/>
              <a:defRPr sz="1200"/>
            </a:lvl3pPr>
            <a:lvl4pPr indent="-228600" lvl="3" marL="1828800" algn="l">
              <a:lnSpc>
                <a:spcPct val="100000"/>
              </a:lnSpc>
              <a:spcBef>
                <a:spcPts val="500"/>
              </a:spcBef>
              <a:spcAft>
                <a:spcPts val="0"/>
              </a:spcAft>
              <a:buSzPts val="1000"/>
              <a:buNone/>
              <a:defRPr sz="1000"/>
            </a:lvl4pPr>
            <a:lvl5pPr indent="-228600" lvl="4" marL="2286000" algn="l">
              <a:lnSpc>
                <a:spcPct val="10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01" name="Google Shape;101;p55"/>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02" name="Shape 102"/>
        <p:cNvGrpSpPr/>
        <p:nvPr/>
      </p:nvGrpSpPr>
      <p:grpSpPr>
        <a:xfrm>
          <a:off x="0" y="0"/>
          <a:ext cx="0" cy="0"/>
          <a:chOff x="0" y="0"/>
          <a:chExt cx="0" cy="0"/>
        </a:xfrm>
      </p:grpSpPr>
      <p:sp>
        <p:nvSpPr>
          <p:cNvPr id="103" name="Google Shape;103;p57"/>
          <p:cNvSpPr txBox="1"/>
          <p:nvPr>
            <p:ph type="title"/>
          </p:nvPr>
        </p:nvSpPr>
        <p:spPr>
          <a:xfrm>
            <a:off x="630238" y="365125"/>
            <a:ext cx="7886700" cy="1325563"/>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57"/>
          <p:cNvSpPr txBox="1"/>
          <p:nvPr>
            <p:ph idx="1" type="body"/>
          </p:nvPr>
        </p:nvSpPr>
        <p:spPr>
          <a:xfrm>
            <a:off x="630238" y="1681163"/>
            <a:ext cx="3868737" cy="823912"/>
          </a:xfrm>
          <a:prstGeom prst="rect">
            <a:avLst/>
          </a:prstGeom>
          <a:noFill/>
          <a:ln>
            <a:noFill/>
          </a:ln>
        </p:spPr>
        <p:txBody>
          <a:bodyPr anchorCtr="0" anchor="b" bIns="46800" lIns="90000" spcFirstLastPara="1" rIns="90000" wrap="square" tIns="46800">
            <a:noAutofit/>
          </a:bodyPr>
          <a:lstStyle>
            <a:lvl1pPr indent="-228600" lvl="0" marL="457200" algn="l">
              <a:lnSpc>
                <a:spcPct val="100000"/>
              </a:lnSpc>
              <a:spcBef>
                <a:spcPts val="800"/>
              </a:spcBef>
              <a:spcAft>
                <a:spcPts val="0"/>
              </a:spcAft>
              <a:buSzPts val="2400"/>
              <a:buNone/>
              <a:defRPr b="1" sz="2400"/>
            </a:lvl1pPr>
            <a:lvl2pPr indent="-228600" lvl="1" marL="914400" algn="l">
              <a:lnSpc>
                <a:spcPct val="100000"/>
              </a:lnSpc>
              <a:spcBef>
                <a:spcPts val="700"/>
              </a:spcBef>
              <a:spcAft>
                <a:spcPts val="0"/>
              </a:spcAft>
              <a:buSzPts val="2000"/>
              <a:buNone/>
              <a:defRPr b="1" sz="2000"/>
            </a:lvl2pPr>
            <a:lvl3pPr indent="-228600" lvl="2" marL="1371600" algn="l">
              <a:lnSpc>
                <a:spcPct val="100000"/>
              </a:lnSpc>
              <a:spcBef>
                <a:spcPts val="6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05" name="Google Shape;105;p57"/>
          <p:cNvSpPr txBox="1"/>
          <p:nvPr>
            <p:ph idx="2" type="body"/>
          </p:nvPr>
        </p:nvSpPr>
        <p:spPr>
          <a:xfrm>
            <a:off x="630238" y="2505075"/>
            <a:ext cx="3868737" cy="3684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6" name="Google Shape;106;p57"/>
          <p:cNvSpPr txBox="1"/>
          <p:nvPr>
            <p:ph idx="3" type="body"/>
          </p:nvPr>
        </p:nvSpPr>
        <p:spPr>
          <a:xfrm>
            <a:off x="4629150" y="1681163"/>
            <a:ext cx="3887788" cy="823912"/>
          </a:xfrm>
          <a:prstGeom prst="rect">
            <a:avLst/>
          </a:prstGeom>
          <a:noFill/>
          <a:ln>
            <a:noFill/>
          </a:ln>
        </p:spPr>
        <p:txBody>
          <a:bodyPr anchorCtr="0" anchor="b" bIns="46800" lIns="90000" spcFirstLastPara="1" rIns="90000" wrap="square" tIns="46800">
            <a:noAutofit/>
          </a:bodyPr>
          <a:lstStyle>
            <a:lvl1pPr indent="-228600" lvl="0" marL="457200" algn="l">
              <a:lnSpc>
                <a:spcPct val="100000"/>
              </a:lnSpc>
              <a:spcBef>
                <a:spcPts val="800"/>
              </a:spcBef>
              <a:spcAft>
                <a:spcPts val="0"/>
              </a:spcAft>
              <a:buSzPts val="2400"/>
              <a:buNone/>
              <a:defRPr b="1" sz="2400"/>
            </a:lvl1pPr>
            <a:lvl2pPr indent="-228600" lvl="1" marL="914400" algn="l">
              <a:lnSpc>
                <a:spcPct val="100000"/>
              </a:lnSpc>
              <a:spcBef>
                <a:spcPts val="700"/>
              </a:spcBef>
              <a:spcAft>
                <a:spcPts val="0"/>
              </a:spcAft>
              <a:buSzPts val="2000"/>
              <a:buNone/>
              <a:defRPr b="1" sz="2000"/>
            </a:lvl2pPr>
            <a:lvl3pPr indent="-228600" lvl="2" marL="1371600" algn="l">
              <a:lnSpc>
                <a:spcPct val="100000"/>
              </a:lnSpc>
              <a:spcBef>
                <a:spcPts val="6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07" name="Google Shape;107;p57"/>
          <p:cNvSpPr txBox="1"/>
          <p:nvPr>
            <p:ph idx="4" type="body"/>
          </p:nvPr>
        </p:nvSpPr>
        <p:spPr>
          <a:xfrm>
            <a:off x="4629150" y="2505075"/>
            <a:ext cx="3887788" cy="3684588"/>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8" name="Google Shape;108;p57"/>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9" name="Shape 109"/>
        <p:cNvGrpSpPr/>
        <p:nvPr/>
      </p:nvGrpSpPr>
      <p:grpSpPr>
        <a:xfrm>
          <a:off x="0" y="0"/>
          <a:ext cx="0" cy="0"/>
          <a:chOff x="0" y="0"/>
          <a:chExt cx="0" cy="0"/>
        </a:xfrm>
      </p:grpSpPr>
      <p:sp>
        <p:nvSpPr>
          <p:cNvPr id="110" name="Google Shape;110;p58"/>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58"/>
          <p:cNvSpPr txBox="1"/>
          <p:nvPr>
            <p:ph idx="1" type="body"/>
          </p:nvPr>
        </p:nvSpPr>
        <p:spPr>
          <a:xfrm>
            <a:off x="328613" y="1941513"/>
            <a:ext cx="4027487"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2" name="Google Shape;112;p58"/>
          <p:cNvSpPr txBox="1"/>
          <p:nvPr>
            <p:ph idx="2" type="body"/>
          </p:nvPr>
        </p:nvSpPr>
        <p:spPr>
          <a:xfrm>
            <a:off x="4508500" y="1941513"/>
            <a:ext cx="4027488"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3" name="Google Shape;113;p58"/>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4" name="Shape 114"/>
        <p:cNvGrpSpPr/>
        <p:nvPr/>
      </p:nvGrpSpPr>
      <p:grpSpPr>
        <a:xfrm>
          <a:off x="0" y="0"/>
          <a:ext cx="0" cy="0"/>
          <a:chOff x="0" y="0"/>
          <a:chExt cx="0" cy="0"/>
        </a:xfrm>
      </p:grpSpPr>
      <p:sp>
        <p:nvSpPr>
          <p:cNvPr id="115" name="Google Shape;115;p59"/>
          <p:cNvSpPr txBox="1"/>
          <p:nvPr>
            <p:ph type="title"/>
          </p:nvPr>
        </p:nvSpPr>
        <p:spPr>
          <a:xfrm>
            <a:off x="623888" y="1709738"/>
            <a:ext cx="7886700" cy="2852737"/>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59"/>
          <p:cNvSpPr txBox="1"/>
          <p:nvPr>
            <p:ph idx="1" type="body"/>
          </p:nvPr>
        </p:nvSpPr>
        <p:spPr>
          <a:xfrm>
            <a:off x="623888" y="4589463"/>
            <a:ext cx="7886700" cy="1500187"/>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2400"/>
              <a:buNone/>
              <a:defRPr sz="2400"/>
            </a:lvl1pPr>
            <a:lvl2pPr indent="-228600" lvl="1" marL="914400" algn="l">
              <a:lnSpc>
                <a:spcPct val="100000"/>
              </a:lnSpc>
              <a:spcBef>
                <a:spcPts val="700"/>
              </a:spcBef>
              <a:spcAft>
                <a:spcPts val="0"/>
              </a:spcAft>
              <a:buSzPts val="2000"/>
              <a:buNone/>
              <a:defRPr sz="2000"/>
            </a:lvl2pPr>
            <a:lvl3pPr indent="-228600" lvl="2" marL="1371600" algn="l">
              <a:lnSpc>
                <a:spcPct val="100000"/>
              </a:lnSpc>
              <a:spcBef>
                <a:spcPts val="600"/>
              </a:spcBef>
              <a:spcAft>
                <a:spcPts val="0"/>
              </a:spcAft>
              <a:buSzPts val="1800"/>
              <a:buNone/>
              <a:defRPr sz="1800"/>
            </a:lvl3pPr>
            <a:lvl4pPr indent="-228600" lvl="3" marL="1828800" algn="l">
              <a:lnSpc>
                <a:spcPct val="100000"/>
              </a:lnSpc>
              <a:spcBef>
                <a:spcPts val="500"/>
              </a:spcBef>
              <a:spcAft>
                <a:spcPts val="0"/>
              </a:spcAft>
              <a:buSzPts val="1600"/>
              <a:buNone/>
              <a:defRPr sz="1600"/>
            </a:lvl4pPr>
            <a:lvl5pPr indent="-228600" lvl="4" marL="2286000" algn="l">
              <a:lnSpc>
                <a:spcPct val="100000"/>
              </a:lnSpc>
              <a:spcBef>
                <a:spcPts val="500"/>
              </a:spcBef>
              <a:spcAft>
                <a:spcPts val="0"/>
              </a:spcAft>
              <a:buSzPts val="1600"/>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117" name="Google Shape;117;p59"/>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18" name="Shape 118"/>
        <p:cNvGrpSpPr/>
        <p:nvPr/>
      </p:nvGrpSpPr>
      <p:grpSpPr>
        <a:xfrm>
          <a:off x="0" y="0"/>
          <a:ext cx="0" cy="0"/>
          <a:chOff x="0" y="0"/>
          <a:chExt cx="0" cy="0"/>
        </a:xfrm>
      </p:grpSpPr>
      <p:sp>
        <p:nvSpPr>
          <p:cNvPr id="119" name="Google Shape;119;p60"/>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60"/>
          <p:cNvSpPr txBox="1"/>
          <p:nvPr>
            <p:ph idx="1" type="body"/>
          </p:nvPr>
        </p:nvSpPr>
        <p:spPr>
          <a:xfrm>
            <a:off x="328612" y="1941512"/>
            <a:ext cx="8207375" cy="4113212"/>
          </a:xfrm>
          <a:prstGeom prst="rect">
            <a:avLst/>
          </a:prstGeom>
          <a:noFill/>
          <a:ln>
            <a:noFill/>
          </a:ln>
        </p:spPr>
        <p:txBody>
          <a:bodyPr anchorCtr="0" anchor="t" bIns="46800" lIns="90000" spcFirstLastPara="1" rIns="90000" wrap="square" tIns="46800">
            <a:noAutofit/>
          </a:bodyPr>
          <a:lstStyle>
            <a:lvl1pPr indent="-228600" lvl="0" marL="457200" algn="l">
              <a:lnSpc>
                <a:spcPct val="100000"/>
              </a:lnSpc>
              <a:spcBef>
                <a:spcPts val="800"/>
              </a:spcBef>
              <a:spcAft>
                <a:spcPts val="0"/>
              </a:spcAft>
              <a:buSzPts val="1400"/>
              <a:buNone/>
              <a:defRPr/>
            </a:lvl1pPr>
            <a:lvl2pPr indent="-228600" lvl="1" marL="914400" algn="l">
              <a:lnSpc>
                <a:spcPct val="100000"/>
              </a:lnSpc>
              <a:spcBef>
                <a:spcPts val="700"/>
              </a:spcBef>
              <a:spcAft>
                <a:spcPts val="0"/>
              </a:spcAft>
              <a:buSzPts val="1400"/>
              <a:buNone/>
              <a:defRPr/>
            </a:lvl2pPr>
            <a:lvl3pPr indent="-228600" lvl="2" marL="1371600" algn="l">
              <a:lnSpc>
                <a:spcPct val="100000"/>
              </a:lnSpc>
              <a:spcBef>
                <a:spcPts val="600"/>
              </a:spcBef>
              <a:spcAft>
                <a:spcPts val="0"/>
              </a:spcAft>
              <a:buSzPts val="1400"/>
              <a:buNone/>
              <a:defRPr/>
            </a:lvl3pPr>
            <a:lvl4pPr indent="-228600" lvl="3" marL="1828800" algn="l">
              <a:lnSpc>
                <a:spcPct val="100000"/>
              </a:lnSpc>
              <a:spcBef>
                <a:spcPts val="500"/>
              </a:spcBef>
              <a:spcAft>
                <a:spcPts val="0"/>
              </a:spcAft>
              <a:buSzPts val="1400"/>
              <a:buNone/>
              <a:defRPr/>
            </a:lvl4pPr>
            <a:lvl5pPr indent="-228600" lvl="4" marL="2286000" algn="l">
              <a:lnSpc>
                <a:spcPct val="100000"/>
              </a:lnSpc>
              <a:spcBef>
                <a:spcPts val="500"/>
              </a:spcBef>
              <a:spcAft>
                <a:spcPts val="0"/>
              </a:spcAft>
              <a:buSzPts val="14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60"/>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1.png"/><Relationship Id="rId2" Type="http://schemas.openxmlformats.org/officeDocument/2006/relationships/image" Target="../media/image4.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4" Type="http://schemas.openxmlformats.org/officeDocument/2006/relationships/theme" Target="../theme/theme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0.xml"/><Relationship Id="rId10" Type="http://schemas.openxmlformats.org/officeDocument/2006/relationships/slideLayout" Target="../slideLayouts/slideLayout19.xml"/><Relationship Id="rId13" Type="http://schemas.openxmlformats.org/officeDocument/2006/relationships/slideLayout" Target="../slideLayouts/slideLayout22.xml"/><Relationship Id="rId12" Type="http://schemas.openxmlformats.org/officeDocument/2006/relationships/slideLayout" Target="../slideLayouts/slideLayout21.xml"/><Relationship Id="rId1" Type="http://schemas.openxmlformats.org/officeDocument/2006/relationships/image" Target="../media/image3.png"/><Relationship Id="rId2" Type="http://schemas.openxmlformats.org/officeDocument/2006/relationships/image" Target="../media/image4.png"/><Relationship Id="rId3" Type="http://schemas.openxmlformats.org/officeDocument/2006/relationships/slideLayout" Target="../slideLayouts/slideLayout12.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theme" Target="../theme/theme1.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0" name="Shape 10"/>
        <p:cNvGrpSpPr/>
        <p:nvPr/>
      </p:nvGrpSpPr>
      <p:grpSpPr>
        <a:xfrm>
          <a:off x="0" y="0"/>
          <a:ext cx="0" cy="0"/>
          <a:chOff x="0" y="0"/>
          <a:chExt cx="0" cy="0"/>
        </a:xfrm>
      </p:grpSpPr>
      <p:grpSp>
        <p:nvGrpSpPr>
          <p:cNvPr id="11" name="Google Shape;11;p47"/>
          <p:cNvGrpSpPr/>
          <p:nvPr/>
        </p:nvGrpSpPr>
        <p:grpSpPr>
          <a:xfrm>
            <a:off x="0" y="0"/>
            <a:ext cx="9142412" cy="3363912"/>
            <a:chOff x="0" y="0"/>
            <a:chExt cx="5759" cy="2119"/>
          </a:xfrm>
        </p:grpSpPr>
        <p:pic>
          <p:nvPicPr>
            <p:cNvPr id="12" name="Google Shape;12;p47"/>
            <p:cNvPicPr preferRelativeResize="0"/>
            <p:nvPr/>
          </p:nvPicPr>
          <p:blipFill rotWithShape="1">
            <a:blip r:embed="rId1">
              <a:alphaModFix/>
            </a:blip>
            <a:srcRect b="0" l="8125" r="0" t="0"/>
            <a:stretch/>
          </p:blipFill>
          <p:spPr>
            <a:xfrm>
              <a:off x="0" y="0"/>
              <a:ext cx="5759" cy="575"/>
            </a:xfrm>
            <a:prstGeom prst="rect">
              <a:avLst/>
            </a:prstGeom>
            <a:noFill/>
            <a:ln>
              <a:noFill/>
            </a:ln>
          </p:spPr>
        </p:pic>
        <p:pic>
          <p:nvPicPr>
            <p:cNvPr id="13" name="Google Shape;13;p47"/>
            <p:cNvPicPr preferRelativeResize="0"/>
            <p:nvPr/>
          </p:nvPicPr>
          <p:blipFill rotWithShape="1">
            <a:blip r:embed="rId2">
              <a:alphaModFix/>
            </a:blip>
            <a:srcRect b="0" l="0" r="0" t="0"/>
            <a:stretch/>
          </p:blipFill>
          <p:spPr>
            <a:xfrm>
              <a:off x="2688" y="2059"/>
              <a:ext cx="2831" cy="60"/>
            </a:xfrm>
            <a:prstGeom prst="rect">
              <a:avLst/>
            </a:prstGeom>
            <a:noFill/>
            <a:ln>
              <a:noFill/>
            </a:ln>
          </p:spPr>
        </p:pic>
      </p:grpSp>
      <p:sp>
        <p:nvSpPr>
          <p:cNvPr id="14" name="Google Shape;14;p47"/>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9pPr>
          </a:lstStyle>
          <a:p/>
        </p:txBody>
      </p:sp>
      <p:sp>
        <p:nvSpPr>
          <p:cNvPr id="15" name="Google Shape;15;p47"/>
          <p:cNvSpPr txBox="1"/>
          <p:nvPr>
            <p:ph idx="1" type="body"/>
          </p:nvPr>
        </p:nvSpPr>
        <p:spPr>
          <a:xfrm>
            <a:off x="328612" y="1941512"/>
            <a:ext cx="8207375" cy="4113212"/>
          </a:xfrm>
          <a:prstGeom prst="rect">
            <a:avLst/>
          </a:prstGeom>
          <a:noFill/>
          <a:ln>
            <a:noFill/>
          </a:ln>
        </p:spPr>
        <p:txBody>
          <a:bodyPr anchorCtr="0" anchor="t" bIns="46800" lIns="90000" spcFirstLastPara="1" rIns="90000" wrap="square" tIns="46800">
            <a:noAutofit/>
          </a:bodyPr>
          <a:lstStyle>
            <a:lvl1pPr indent="-228600" lvl="0" marL="457200" marR="0" rtl="0" algn="l">
              <a:lnSpc>
                <a:spcPct val="100000"/>
              </a:lnSpc>
              <a:spcBef>
                <a:spcPts val="800"/>
              </a:spcBef>
              <a:spcAft>
                <a:spcPts val="0"/>
              </a:spcAft>
              <a:buClr>
                <a:srgbClr val="000000"/>
              </a:buClr>
              <a:buSzPts val="1400"/>
              <a:buFont typeface="Arial"/>
              <a:buNone/>
              <a:defRPr b="0" i="0" sz="3200" u="none" cap="none" strike="noStrike">
                <a:solidFill>
                  <a:srgbClr val="000000"/>
                </a:solidFill>
                <a:latin typeface="Arial"/>
                <a:ea typeface="Arial"/>
                <a:cs typeface="Arial"/>
                <a:sym typeface="Arial"/>
              </a:defRPr>
            </a:lvl1pPr>
            <a:lvl2pPr indent="-228600" lvl="1" marL="914400" marR="0" rtl="0" algn="l">
              <a:lnSpc>
                <a:spcPct val="100000"/>
              </a:lnSpc>
              <a:spcBef>
                <a:spcPts val="700"/>
              </a:spcBef>
              <a:spcAft>
                <a:spcPts val="0"/>
              </a:spcAft>
              <a:buClr>
                <a:srgbClr val="000000"/>
              </a:buClr>
              <a:buSzPts val="1400"/>
              <a:buFont typeface="Arial"/>
              <a:buNone/>
              <a:defRPr b="0" i="0" sz="2800" u="none" cap="none" strike="noStrike">
                <a:solidFill>
                  <a:srgbClr val="000000"/>
                </a:solidFill>
                <a:latin typeface="Arial"/>
                <a:ea typeface="Arial"/>
                <a:cs typeface="Arial"/>
                <a:sym typeface="Arial"/>
              </a:defRPr>
            </a:lvl2pPr>
            <a:lvl3pPr indent="-228600" lvl="2" marL="1371600" marR="0" rtl="0" algn="l">
              <a:lnSpc>
                <a:spcPct val="100000"/>
              </a:lnSpc>
              <a:spcBef>
                <a:spcPts val="600"/>
              </a:spcBef>
              <a:spcAft>
                <a:spcPts val="0"/>
              </a:spcAft>
              <a:buClr>
                <a:srgbClr val="000000"/>
              </a:buClr>
              <a:buSzPts val="1400"/>
              <a:buFont typeface="Arial"/>
              <a:buNone/>
              <a:defRPr b="0" i="0" sz="2400" u="none" cap="none" strike="noStrike">
                <a:solidFill>
                  <a:srgbClr val="000000"/>
                </a:solidFill>
                <a:latin typeface="Arial"/>
                <a:ea typeface="Arial"/>
                <a:cs typeface="Arial"/>
                <a:sym typeface="Arial"/>
              </a:defRPr>
            </a:lvl3pPr>
            <a:lvl4pPr indent="-228600" lvl="3" marL="1828800" marR="0" rtl="0" algn="l">
              <a:lnSpc>
                <a:spcPct val="100000"/>
              </a:lnSpc>
              <a:spcBef>
                <a:spcPts val="500"/>
              </a:spcBef>
              <a:spcAft>
                <a:spcPts val="0"/>
              </a:spcAft>
              <a:buClr>
                <a:srgbClr val="000000"/>
              </a:buClr>
              <a:buSzPts val="1400"/>
              <a:buFont typeface="Arial"/>
              <a:buNone/>
              <a:defRPr b="0" i="0" sz="2000" u="none" cap="none" strike="noStrike">
                <a:solidFill>
                  <a:srgbClr val="000000"/>
                </a:solidFill>
                <a:latin typeface="Arial"/>
                <a:ea typeface="Arial"/>
                <a:cs typeface="Arial"/>
                <a:sym typeface="Arial"/>
              </a:defRPr>
            </a:lvl4pPr>
            <a:lvl5pPr indent="-228600" lvl="4" marL="2286000" marR="0" rtl="0" algn="l">
              <a:lnSpc>
                <a:spcPct val="100000"/>
              </a:lnSpc>
              <a:spcBef>
                <a:spcPts val="500"/>
              </a:spcBef>
              <a:spcAft>
                <a:spcPts val="0"/>
              </a:spcAft>
              <a:buClr>
                <a:srgbClr val="000000"/>
              </a:buClr>
              <a:buSzPts val="1400"/>
              <a:buFont typeface="Arial"/>
              <a:buNone/>
              <a:defRPr b="0" i="0" sz="2000" u="none" cap="none" strike="noStrike">
                <a:solidFill>
                  <a:srgbClr val="000000"/>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6" name="Google Shape;16;p47"/>
          <p:cNvSpPr txBox="1"/>
          <p:nvPr/>
        </p:nvSpPr>
        <p:spPr>
          <a:xfrm>
            <a:off x="3359150" y="6343650"/>
            <a:ext cx="19050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7" name="Google Shape;17;p47"/>
          <p:cNvSpPr txBox="1"/>
          <p:nvPr/>
        </p:nvSpPr>
        <p:spPr>
          <a:xfrm>
            <a:off x="6019800" y="6343650"/>
            <a:ext cx="28956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8" name="Google Shape;18;p47"/>
          <p:cNvSpPr txBox="1"/>
          <p:nvPr>
            <p:ph idx="12" type="sldNum"/>
          </p:nvPr>
        </p:nvSpPr>
        <p:spPr>
          <a:xfrm>
            <a:off x="125412" y="6361112"/>
            <a:ext cx="1903412" cy="455612"/>
          </a:xfrm>
          <a:prstGeom prst="rect">
            <a:avLst/>
          </a:prstGeom>
          <a:noFill/>
          <a:ln>
            <a:noFill/>
          </a:ln>
        </p:spPr>
        <p:txBody>
          <a:bodyPr anchorCtr="0" anchor="b" bIns="46800" lIns="90000" spcFirstLastPara="1" rIns="90000" wrap="square" tIns="46800">
            <a:noAutofit/>
          </a:bodyPr>
          <a:lstStyle>
            <a:lvl1pPr indent="0" lvl="0"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sz="1400"/>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66" name="Shape 66"/>
        <p:cNvGrpSpPr/>
        <p:nvPr/>
      </p:nvGrpSpPr>
      <p:grpSpPr>
        <a:xfrm>
          <a:off x="0" y="0"/>
          <a:ext cx="0" cy="0"/>
          <a:chOff x="0" y="0"/>
          <a:chExt cx="0" cy="0"/>
        </a:xfrm>
      </p:grpSpPr>
      <p:grpSp>
        <p:nvGrpSpPr>
          <p:cNvPr id="67" name="Google Shape;67;p49"/>
          <p:cNvGrpSpPr/>
          <p:nvPr/>
        </p:nvGrpSpPr>
        <p:grpSpPr>
          <a:xfrm>
            <a:off x="-7937" y="1636712"/>
            <a:ext cx="9147175" cy="4616450"/>
            <a:chOff x="-5" y="1031"/>
            <a:chExt cx="5762" cy="2908"/>
          </a:xfrm>
        </p:grpSpPr>
        <p:pic>
          <p:nvPicPr>
            <p:cNvPr id="68" name="Google Shape;68;p49"/>
            <p:cNvPicPr preferRelativeResize="0"/>
            <p:nvPr/>
          </p:nvPicPr>
          <p:blipFill rotWithShape="1">
            <a:blip r:embed="rId1">
              <a:alphaModFix/>
            </a:blip>
            <a:srcRect b="0" l="0" r="0" t="0"/>
            <a:stretch/>
          </p:blipFill>
          <p:spPr>
            <a:xfrm>
              <a:off x="3778" y="3893"/>
              <a:ext cx="1979" cy="46"/>
            </a:xfrm>
            <a:prstGeom prst="rect">
              <a:avLst/>
            </a:prstGeom>
            <a:noFill/>
            <a:ln>
              <a:noFill/>
            </a:ln>
          </p:spPr>
        </p:pic>
        <p:pic>
          <p:nvPicPr>
            <p:cNvPr id="69" name="Google Shape;69;p49"/>
            <p:cNvPicPr preferRelativeResize="0"/>
            <p:nvPr/>
          </p:nvPicPr>
          <p:blipFill rotWithShape="1">
            <a:blip r:embed="rId2">
              <a:alphaModFix/>
            </a:blip>
            <a:srcRect b="0" l="0" r="0" t="0"/>
            <a:stretch/>
          </p:blipFill>
          <p:spPr>
            <a:xfrm>
              <a:off x="-5" y="1031"/>
              <a:ext cx="2831" cy="60"/>
            </a:xfrm>
            <a:prstGeom prst="rect">
              <a:avLst/>
            </a:prstGeom>
            <a:noFill/>
            <a:ln>
              <a:noFill/>
            </a:ln>
          </p:spPr>
        </p:pic>
      </p:grpSp>
      <p:sp>
        <p:nvSpPr>
          <p:cNvPr id="70" name="Google Shape;70;p49"/>
          <p:cNvSpPr txBox="1"/>
          <p:nvPr>
            <p:ph type="title"/>
          </p:nvPr>
        </p:nvSpPr>
        <p:spPr>
          <a:xfrm>
            <a:off x="317500" y="719137"/>
            <a:ext cx="8636000" cy="762000"/>
          </a:xfrm>
          <a:prstGeom prst="rect">
            <a:avLst/>
          </a:prstGeom>
          <a:noFill/>
          <a:ln>
            <a:noFill/>
          </a:ln>
        </p:spPr>
        <p:txBody>
          <a:bodyPr anchorCtr="0" anchor="b" bIns="46800" lIns="90000" spcFirstLastPara="1" rIns="90000" wrap="square" tIns="46800">
            <a:noAutofit/>
          </a:bodyPr>
          <a:lstStyle>
            <a:lvl1pPr lvl="0"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4400" u="none" cap="none" strike="noStrike">
                <a:solidFill>
                  <a:srgbClr val="323232"/>
                </a:solidFill>
                <a:latin typeface="Arial"/>
                <a:ea typeface="Arial"/>
                <a:cs typeface="Arial"/>
                <a:sym typeface="Arial"/>
              </a:defRPr>
            </a:lvl9pPr>
          </a:lstStyle>
          <a:p/>
        </p:txBody>
      </p:sp>
      <p:sp>
        <p:nvSpPr>
          <p:cNvPr id="71" name="Google Shape;71;p49"/>
          <p:cNvSpPr txBox="1"/>
          <p:nvPr>
            <p:ph idx="1" type="body"/>
          </p:nvPr>
        </p:nvSpPr>
        <p:spPr>
          <a:xfrm>
            <a:off x="328612" y="1941512"/>
            <a:ext cx="8207375" cy="4113212"/>
          </a:xfrm>
          <a:prstGeom prst="rect">
            <a:avLst/>
          </a:prstGeom>
          <a:noFill/>
          <a:ln>
            <a:noFill/>
          </a:ln>
        </p:spPr>
        <p:txBody>
          <a:bodyPr anchorCtr="0" anchor="t" bIns="46800" lIns="90000" spcFirstLastPara="1" rIns="90000" wrap="square" tIns="46800">
            <a:noAutofit/>
          </a:bodyPr>
          <a:lstStyle>
            <a:lvl1pPr indent="-228600" lvl="0" marL="457200" marR="0" rtl="0" algn="l">
              <a:lnSpc>
                <a:spcPct val="100000"/>
              </a:lnSpc>
              <a:spcBef>
                <a:spcPts val="800"/>
              </a:spcBef>
              <a:spcAft>
                <a:spcPts val="0"/>
              </a:spcAft>
              <a:buClr>
                <a:srgbClr val="000000"/>
              </a:buClr>
              <a:buSzPts val="1400"/>
              <a:buFont typeface="Arial"/>
              <a:buNone/>
              <a:defRPr b="0" i="0" sz="3200" u="none" cap="none" strike="noStrike">
                <a:solidFill>
                  <a:srgbClr val="000000"/>
                </a:solidFill>
                <a:latin typeface="Arial"/>
                <a:ea typeface="Arial"/>
                <a:cs typeface="Arial"/>
                <a:sym typeface="Arial"/>
              </a:defRPr>
            </a:lvl1pPr>
            <a:lvl2pPr indent="-228600" lvl="1" marL="914400" marR="0" rtl="0" algn="l">
              <a:lnSpc>
                <a:spcPct val="100000"/>
              </a:lnSpc>
              <a:spcBef>
                <a:spcPts val="700"/>
              </a:spcBef>
              <a:spcAft>
                <a:spcPts val="0"/>
              </a:spcAft>
              <a:buClr>
                <a:srgbClr val="000000"/>
              </a:buClr>
              <a:buSzPts val="1400"/>
              <a:buFont typeface="Arial"/>
              <a:buNone/>
              <a:defRPr b="0" i="0" sz="2800" u="none" cap="none" strike="noStrike">
                <a:solidFill>
                  <a:srgbClr val="000000"/>
                </a:solidFill>
                <a:latin typeface="Arial"/>
                <a:ea typeface="Arial"/>
                <a:cs typeface="Arial"/>
                <a:sym typeface="Arial"/>
              </a:defRPr>
            </a:lvl2pPr>
            <a:lvl3pPr indent="-228600" lvl="2" marL="1371600" marR="0" rtl="0" algn="l">
              <a:lnSpc>
                <a:spcPct val="100000"/>
              </a:lnSpc>
              <a:spcBef>
                <a:spcPts val="600"/>
              </a:spcBef>
              <a:spcAft>
                <a:spcPts val="0"/>
              </a:spcAft>
              <a:buClr>
                <a:srgbClr val="000000"/>
              </a:buClr>
              <a:buSzPts val="1400"/>
              <a:buFont typeface="Arial"/>
              <a:buNone/>
              <a:defRPr b="0" i="0" sz="2400" u="none" cap="none" strike="noStrike">
                <a:solidFill>
                  <a:srgbClr val="000000"/>
                </a:solidFill>
                <a:latin typeface="Arial"/>
                <a:ea typeface="Arial"/>
                <a:cs typeface="Arial"/>
                <a:sym typeface="Arial"/>
              </a:defRPr>
            </a:lvl3pPr>
            <a:lvl4pPr indent="-228600" lvl="3" marL="1828800" marR="0" rtl="0" algn="l">
              <a:lnSpc>
                <a:spcPct val="100000"/>
              </a:lnSpc>
              <a:spcBef>
                <a:spcPts val="500"/>
              </a:spcBef>
              <a:spcAft>
                <a:spcPts val="0"/>
              </a:spcAft>
              <a:buClr>
                <a:srgbClr val="000000"/>
              </a:buClr>
              <a:buSzPts val="1400"/>
              <a:buFont typeface="Arial"/>
              <a:buNone/>
              <a:defRPr b="0" i="0" sz="2000" u="none" cap="none" strike="noStrike">
                <a:solidFill>
                  <a:srgbClr val="000000"/>
                </a:solidFill>
                <a:latin typeface="Arial"/>
                <a:ea typeface="Arial"/>
                <a:cs typeface="Arial"/>
                <a:sym typeface="Arial"/>
              </a:defRPr>
            </a:lvl4pPr>
            <a:lvl5pPr indent="-228600" lvl="4" marL="2286000" marR="0" rtl="0" algn="l">
              <a:lnSpc>
                <a:spcPct val="100000"/>
              </a:lnSpc>
              <a:spcBef>
                <a:spcPts val="500"/>
              </a:spcBef>
              <a:spcAft>
                <a:spcPts val="0"/>
              </a:spcAft>
              <a:buClr>
                <a:srgbClr val="000000"/>
              </a:buClr>
              <a:buSzPts val="1400"/>
              <a:buFont typeface="Arial"/>
              <a:buNone/>
              <a:defRPr b="0" i="0" sz="2000" u="none" cap="none" strike="noStrike">
                <a:solidFill>
                  <a:srgbClr val="000000"/>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72" name="Google Shape;72;p49"/>
          <p:cNvSpPr txBox="1"/>
          <p:nvPr/>
        </p:nvSpPr>
        <p:spPr>
          <a:xfrm>
            <a:off x="3433762" y="6343650"/>
            <a:ext cx="19050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73" name="Google Shape;73;p49"/>
          <p:cNvSpPr txBox="1"/>
          <p:nvPr/>
        </p:nvSpPr>
        <p:spPr>
          <a:xfrm>
            <a:off x="6108700" y="6343650"/>
            <a:ext cx="28956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74" name="Google Shape;74;p49"/>
          <p:cNvSpPr txBox="1"/>
          <p:nvPr>
            <p:ph idx="12" type="sldNum"/>
          </p:nvPr>
        </p:nvSpPr>
        <p:spPr>
          <a:xfrm>
            <a:off x="146050" y="6361112"/>
            <a:ext cx="1903412" cy="455612"/>
          </a:xfrm>
          <a:prstGeom prst="rect">
            <a:avLst/>
          </a:prstGeom>
          <a:noFill/>
          <a:ln>
            <a:noFill/>
          </a:ln>
        </p:spPr>
        <p:txBody>
          <a:bodyPr anchorCtr="0" anchor="b" bIns="46800" lIns="90000" spcFirstLastPara="1" rIns="90000" wrap="square" tIns="46800">
            <a:noAutofit/>
          </a:bodyPr>
          <a:lstStyle>
            <a:lvl1pPr indent="0" lvl="0"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1pPr>
            <a:lvl2pPr indent="0" lvl="1"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2pPr>
            <a:lvl3pPr indent="0" lvl="2"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indent="0" lvl="3"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4pPr>
            <a:lvl5pPr indent="0" lvl="4"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5pPr>
            <a:lvl6pPr indent="0" lvl="5"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6pPr>
            <a:lvl7pPr indent="0" lvl="6"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7pPr>
            <a:lvl8pPr indent="0" lvl="7"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8pPr>
            <a:lvl9pPr indent="0" lvl="8" marL="0" marR="0" rtl="0" algn="l">
              <a:lnSpc>
                <a:spcPct val="100000"/>
              </a:lnSpc>
              <a:spcBef>
                <a:spcPts val="0"/>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sz="1400">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6.jpg"/><Relationship Id="rId5" Type="http://schemas.openxmlformats.org/officeDocument/2006/relationships/image" Target="../media/image13.jpg"/><Relationship Id="rId6"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43.jpg"/><Relationship Id="rId4" Type="http://schemas.openxmlformats.org/officeDocument/2006/relationships/image" Target="../media/image45.jpg"/><Relationship Id="rId5"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34.jpg"/><Relationship Id="rId4" Type="http://schemas.openxmlformats.org/officeDocument/2006/relationships/image" Target="../media/image9.png"/><Relationship Id="rId5" Type="http://schemas.openxmlformats.org/officeDocument/2006/relationships/image" Target="../media/image1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23.png"/><Relationship Id="rId4" Type="http://schemas.openxmlformats.org/officeDocument/2006/relationships/image" Target="../media/image21.jpg"/><Relationship Id="rId5"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24.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hyperlink" Target="https://www.google.com/search?q=bluewater+tubular+nylon+webbing&amp;sxsrf=ALiCzsalCBcq4JcT1wIt-pVdOyLen6C8MA%3A1671068620672&amp;source=hp&amp;ei=zHuaY8K1JoCbptQPyuS0oAM&amp;iflsig=AJiK0e8AAAAAY5qJ3Jubte-IedkT3UGl1-Sc9-lz2oPr&amp;oq=Bluewater+nylon&amp;gs_lcp=Cgdnd3Mtd2l6EAEYADIGCAAQFhAeMgUIABCGAzoECCMQJzoLCC4QgAQQsQMQgwE6EQguEIAEELEDEIMBEMcBENEDOgUILhCABDoFCAAQgAQ6DgguEIAEELEDEMcBENEDOgsILhDHARCvARCRAjoLCC4QxwEQ0QMQkQI6CAgAEIAEELEDOggILhCABBCxAzoICC4QsQMQgAQ6BAgAEEM6BQgAEJECOgoILhDHARCvARBDOgsILhCABBDHARCvAToHCAAQsQMQQzoOCC4QgwEQrwEQxwEQsQM6CwguEK8BEMcBEIAEOggIABAWEB4QClAAWIduYKaHAWgAcAB4AIABsgGIAcAPkgEEMi4xM5gBAKABAQ&amp;sclient=gws-wiz" TargetMode="External"/><Relationship Id="rId4" Type="http://schemas.openxmlformats.org/officeDocument/2006/relationships/image" Target="../media/image8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25.jpg"/><Relationship Id="rId4" Type="http://schemas.openxmlformats.org/officeDocument/2006/relationships/image" Target="../media/image15.jpg"/><Relationship Id="rId5" Type="http://schemas.openxmlformats.org/officeDocument/2006/relationships/image" Target="../media/image50.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20.png"/><Relationship Id="rId4" Type="http://schemas.openxmlformats.org/officeDocument/2006/relationships/image" Target="../media/image22.png"/><Relationship Id="rId5" Type="http://schemas.openxmlformats.org/officeDocument/2006/relationships/image" Target="../media/image26.png"/><Relationship Id="rId6" Type="http://schemas.openxmlformats.org/officeDocument/2006/relationships/hyperlink" Target="https://cults3d.com/en/3d-model/various/rrc3-altimeter-mount" TargetMode="External"/><Relationship Id="rId7" Type="http://schemas.openxmlformats.org/officeDocument/2006/relationships/hyperlink" Target="https://www.additiveaerospace.com/collections/altimeter-sleds"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 Id="rId3" Type="http://schemas.openxmlformats.org/officeDocument/2006/relationships/image" Target="../media/image18.png"/><Relationship Id="rId4" Type="http://schemas.openxmlformats.org/officeDocument/2006/relationships/image" Target="../media/image32.png"/><Relationship Id="rId5" Type="http://schemas.openxmlformats.org/officeDocument/2006/relationships/hyperlink" Target="https://www.youtube.com/watch?v=wU-DwEStNUY"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image" Target="../media/image19.png"/><Relationship Id="rId4" Type="http://schemas.openxmlformats.org/officeDocument/2006/relationships/image" Target="../media/image27.jpg"/><Relationship Id="rId5" Type="http://schemas.openxmlformats.org/officeDocument/2006/relationships/image" Target="../media/image36.jpg"/><Relationship Id="rId6" Type="http://schemas.openxmlformats.org/officeDocument/2006/relationships/image" Target="../media/image51.jpg"/><Relationship Id="rId7" Type="http://schemas.openxmlformats.org/officeDocument/2006/relationships/image" Target="../media/image2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44.jpg"/><Relationship Id="rId4" Type="http://schemas.openxmlformats.org/officeDocument/2006/relationships/image" Target="../media/image37.jpg"/><Relationship Id="rId5" Type="http://schemas.openxmlformats.org/officeDocument/2006/relationships/image" Target="../media/image40.jpg"/><Relationship Id="rId6" Type="http://schemas.openxmlformats.org/officeDocument/2006/relationships/image" Target="../media/image53.jpg"/><Relationship Id="rId7" Type="http://schemas.openxmlformats.org/officeDocument/2006/relationships/hyperlink" Target="https://www.animatedknots.com/bowline-knot" TargetMode="External"/><Relationship Id="rId8" Type="http://schemas.openxmlformats.org/officeDocument/2006/relationships/hyperlink" Target="https://www.animatedknots.com/figure-8-knot"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30.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 Id="rId3" Type="http://schemas.openxmlformats.org/officeDocument/2006/relationships/image" Target="../media/image31.png"/><Relationship Id="rId4" Type="http://schemas.openxmlformats.org/officeDocument/2006/relationships/image" Target="../media/image41.jpg"/><Relationship Id="rId5" Type="http://schemas.openxmlformats.org/officeDocument/2006/relationships/image" Target="../media/image48.jpg"/><Relationship Id="rId6" Type="http://schemas.openxmlformats.org/officeDocument/2006/relationships/image" Target="../media/image80.png"/><Relationship Id="rId7" Type="http://schemas.openxmlformats.org/officeDocument/2006/relationships/image" Target="../media/image3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46.jpg"/><Relationship Id="rId4" Type="http://schemas.openxmlformats.org/officeDocument/2006/relationships/image" Target="../media/image54.jpg"/><Relationship Id="rId5" Type="http://schemas.openxmlformats.org/officeDocument/2006/relationships/image" Target="../media/image49.jpg"/><Relationship Id="rId6" Type="http://schemas.openxmlformats.org/officeDocument/2006/relationships/image" Target="../media/image52.jpg"/><Relationship Id="rId7" Type="http://schemas.openxmlformats.org/officeDocument/2006/relationships/hyperlink" Target="https://youtu.be/DagcRXK8bkM"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 Id="rId3" Type="http://schemas.openxmlformats.org/officeDocument/2006/relationships/image" Target="../media/image39.png"/><Relationship Id="rId4" Type="http://schemas.openxmlformats.org/officeDocument/2006/relationships/image" Target="../media/image35.png"/><Relationship Id="rId5" Type="http://schemas.openxmlformats.org/officeDocument/2006/relationships/image" Target="../media/image38.png"/><Relationship Id="rId6" Type="http://schemas.openxmlformats.org/officeDocument/2006/relationships/image" Target="../media/image88.png"/><Relationship Id="rId7" Type="http://schemas.openxmlformats.org/officeDocument/2006/relationships/image" Target="../media/image42.png"/><Relationship Id="rId8" Type="http://schemas.openxmlformats.org/officeDocument/2006/relationships/hyperlink" Target="https://youtu.be/ibEwm-nd0UU"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 Id="rId3" Type="http://schemas.openxmlformats.org/officeDocument/2006/relationships/image" Target="../media/image81.jpg"/><Relationship Id="rId4" Type="http://schemas.openxmlformats.org/officeDocument/2006/relationships/image" Target="../media/image69.jpg"/><Relationship Id="rId5" Type="http://schemas.openxmlformats.org/officeDocument/2006/relationships/image" Target="../media/image47.png"/><Relationship Id="rId6" Type="http://schemas.openxmlformats.org/officeDocument/2006/relationships/hyperlink" Target="https://jollylogic.com/products/chuterelease/"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image" Target="../media/image64.jpg"/><Relationship Id="rId4" Type="http://schemas.openxmlformats.org/officeDocument/2006/relationships/image" Target="../media/image68.jpg"/><Relationship Id="rId9" Type="http://schemas.openxmlformats.org/officeDocument/2006/relationships/image" Target="../media/image71.jpg"/><Relationship Id="rId5" Type="http://schemas.openxmlformats.org/officeDocument/2006/relationships/image" Target="../media/image70.jpg"/><Relationship Id="rId6" Type="http://schemas.openxmlformats.org/officeDocument/2006/relationships/image" Target="../media/image85.jpg"/><Relationship Id="rId7" Type="http://schemas.openxmlformats.org/officeDocument/2006/relationships/image" Target="../media/image74.jpg"/><Relationship Id="rId8" Type="http://schemas.openxmlformats.org/officeDocument/2006/relationships/image" Target="../media/image77.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55.jpg"/><Relationship Id="rId4" Type="http://schemas.openxmlformats.org/officeDocument/2006/relationships/image" Target="../media/image56.jpg"/><Relationship Id="rId5" Type="http://schemas.openxmlformats.org/officeDocument/2006/relationships/image" Target="../media/image58.png"/><Relationship Id="rId6" Type="http://schemas.openxmlformats.org/officeDocument/2006/relationships/hyperlink" Target="https://alwaysreadyrocketry.com/product/2-56-nylon-shear-pins/" TargetMode="External"/><Relationship Id="rId7" Type="http://schemas.openxmlformats.org/officeDocument/2006/relationships/image" Target="../media/image57.png"/><Relationship Id="rId8" Type="http://schemas.openxmlformats.org/officeDocument/2006/relationships/image" Target="../media/image6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59.png"/><Relationship Id="rId4" Type="http://schemas.openxmlformats.org/officeDocument/2006/relationships/image" Target="../media/image60.png"/><Relationship Id="rId9" Type="http://schemas.openxmlformats.org/officeDocument/2006/relationships/image" Target="../media/image76.png"/><Relationship Id="rId5" Type="http://schemas.openxmlformats.org/officeDocument/2006/relationships/image" Target="../media/image61.png"/><Relationship Id="rId6" Type="http://schemas.openxmlformats.org/officeDocument/2006/relationships/image" Target="../media/image62.png"/><Relationship Id="rId7" Type="http://schemas.openxmlformats.org/officeDocument/2006/relationships/image" Target="../media/image63.png"/><Relationship Id="rId8" Type="http://schemas.openxmlformats.org/officeDocument/2006/relationships/image" Target="../media/image6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78.png"/><Relationship Id="rId4" Type="http://schemas.openxmlformats.org/officeDocument/2006/relationships/image" Target="../media/image75.png"/><Relationship Id="rId5" Type="http://schemas.openxmlformats.org/officeDocument/2006/relationships/image" Target="../media/image83.jpg"/><Relationship Id="rId6" Type="http://schemas.openxmlformats.org/officeDocument/2006/relationships/image" Target="../media/image73.png"/><Relationship Id="rId7" Type="http://schemas.openxmlformats.org/officeDocument/2006/relationships/image" Target="../media/image84.jpg"/><Relationship Id="rId8" Type="http://schemas.openxmlformats.org/officeDocument/2006/relationships/hyperlink" Target="https://www.featherweightaltimeters.com/"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66.jpg"/><Relationship Id="rId4" Type="http://schemas.openxmlformats.org/officeDocument/2006/relationships/image" Target="../media/image79.jpg"/><Relationship Id="rId5" Type="http://schemas.openxmlformats.org/officeDocument/2006/relationships/image" Target="../media/image86.jpg"/><Relationship Id="rId6" Type="http://schemas.openxmlformats.org/officeDocument/2006/relationships/image" Target="../media/image72.png"/><Relationship Id="rId7" Type="http://schemas.openxmlformats.org/officeDocument/2006/relationships/image" Target="../media/image87.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 Id="rId3" Type="http://schemas.openxmlformats.org/officeDocument/2006/relationships/image" Target="../media/image8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
          <p:cNvSpPr txBox="1"/>
          <p:nvPr/>
        </p:nvSpPr>
        <p:spPr>
          <a:xfrm>
            <a:off x="990600" y="923925"/>
            <a:ext cx="7772400" cy="212407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323232"/>
              </a:buClr>
              <a:buSzPts val="4400"/>
              <a:buFont typeface="Avenir"/>
              <a:buNone/>
            </a:pPr>
            <a:r>
              <a:rPr b="1" i="0" lang="en-US" sz="4400" u="none" cap="none" strike="noStrike">
                <a:solidFill>
                  <a:srgbClr val="323232"/>
                </a:solidFill>
                <a:latin typeface="Avenir"/>
                <a:ea typeface="Avenir"/>
                <a:cs typeface="Avenir"/>
                <a:sym typeface="Avenir"/>
              </a:rPr>
              <a:t>First Nations Launch</a:t>
            </a:r>
            <a:br>
              <a:rPr b="1" i="0" lang="en-US" sz="4400" u="none" cap="none" strike="noStrike">
                <a:solidFill>
                  <a:srgbClr val="323232"/>
                </a:solidFill>
                <a:latin typeface="Avenir"/>
                <a:ea typeface="Avenir"/>
                <a:cs typeface="Avenir"/>
                <a:sym typeface="Avenir"/>
              </a:rPr>
            </a:br>
            <a:r>
              <a:rPr b="1" i="0" lang="en-US" sz="4400" u="none" cap="none" strike="noStrike">
                <a:solidFill>
                  <a:srgbClr val="262699"/>
                </a:solidFill>
                <a:latin typeface="Avenir"/>
                <a:ea typeface="Avenir"/>
                <a:cs typeface="Avenir"/>
                <a:sym typeface="Avenir"/>
              </a:rPr>
              <a:t>RECOVERY</a:t>
            </a:r>
            <a:r>
              <a:rPr b="1" i="0" lang="en-US" sz="4400" u="none" cap="none" strike="noStrike">
                <a:solidFill>
                  <a:srgbClr val="323232"/>
                </a:solidFill>
                <a:latin typeface="Avenir"/>
                <a:ea typeface="Avenir"/>
                <a:cs typeface="Avenir"/>
                <a:sym typeface="Avenir"/>
              </a:rPr>
              <a:t> Webinar</a:t>
            </a:r>
            <a:br>
              <a:rPr b="1" i="0" lang="en-US" sz="4400" u="none" cap="none" strike="noStrike">
                <a:solidFill>
                  <a:srgbClr val="323232"/>
                </a:solidFill>
                <a:latin typeface="Avenir"/>
                <a:ea typeface="Avenir"/>
                <a:cs typeface="Avenir"/>
                <a:sym typeface="Avenir"/>
              </a:rPr>
            </a:br>
            <a:r>
              <a:rPr b="1" i="0" lang="en-US" sz="4400" u="none" cap="none" strike="noStrike">
                <a:solidFill>
                  <a:srgbClr val="323232"/>
                </a:solidFill>
                <a:latin typeface="Avenir"/>
                <a:ea typeface="Avenir"/>
                <a:cs typeface="Avenir"/>
                <a:sym typeface="Avenir"/>
              </a:rPr>
              <a:t>202</a:t>
            </a:r>
            <a:r>
              <a:rPr b="1" lang="en-US" sz="4400">
                <a:solidFill>
                  <a:srgbClr val="323232"/>
                </a:solidFill>
                <a:latin typeface="Avenir"/>
                <a:ea typeface="Avenir"/>
                <a:cs typeface="Avenir"/>
                <a:sym typeface="Avenir"/>
              </a:rPr>
              <a:t>3</a:t>
            </a:r>
            <a:endParaRPr b="0" i="0" sz="1400" u="none" cap="none" strike="noStrike">
              <a:solidFill>
                <a:srgbClr val="000000"/>
              </a:solidFill>
              <a:latin typeface="Arial"/>
              <a:ea typeface="Arial"/>
              <a:cs typeface="Arial"/>
              <a:sym typeface="Arial"/>
            </a:endParaRPr>
          </a:p>
        </p:txBody>
      </p:sp>
      <p:pic>
        <p:nvPicPr>
          <p:cNvPr id="129" name="Google Shape;129;p1"/>
          <p:cNvPicPr preferRelativeResize="0"/>
          <p:nvPr/>
        </p:nvPicPr>
        <p:blipFill rotWithShape="1">
          <a:blip r:embed="rId3">
            <a:alphaModFix/>
          </a:blip>
          <a:srcRect b="0" l="0" r="0" t="0"/>
          <a:stretch/>
        </p:blipFill>
        <p:spPr>
          <a:xfrm>
            <a:off x="1219200" y="5570537"/>
            <a:ext cx="1163637" cy="914400"/>
          </a:xfrm>
          <a:prstGeom prst="rect">
            <a:avLst/>
          </a:prstGeom>
          <a:noFill/>
          <a:ln>
            <a:noFill/>
          </a:ln>
        </p:spPr>
      </p:pic>
      <p:pic>
        <p:nvPicPr>
          <p:cNvPr id="130" name="Google Shape;130;p1"/>
          <p:cNvPicPr preferRelativeResize="0"/>
          <p:nvPr/>
        </p:nvPicPr>
        <p:blipFill rotWithShape="1">
          <a:blip r:embed="rId4">
            <a:alphaModFix/>
          </a:blip>
          <a:srcRect b="0" l="0" r="0" t="0"/>
          <a:stretch/>
        </p:blipFill>
        <p:spPr>
          <a:xfrm>
            <a:off x="6705600" y="4343400"/>
            <a:ext cx="1897062" cy="1879600"/>
          </a:xfrm>
          <a:prstGeom prst="rect">
            <a:avLst/>
          </a:prstGeom>
          <a:noFill/>
          <a:ln>
            <a:noFill/>
          </a:ln>
        </p:spPr>
      </p:pic>
      <p:pic>
        <p:nvPicPr>
          <p:cNvPr id="131" name="Google Shape;131;p1"/>
          <p:cNvPicPr preferRelativeResize="0"/>
          <p:nvPr/>
        </p:nvPicPr>
        <p:blipFill rotWithShape="1">
          <a:blip r:embed="rId5">
            <a:alphaModFix/>
          </a:blip>
          <a:srcRect b="0" l="0" r="0" t="0"/>
          <a:stretch/>
        </p:blipFill>
        <p:spPr>
          <a:xfrm>
            <a:off x="522287" y="1219200"/>
            <a:ext cx="2559050" cy="2525712"/>
          </a:xfrm>
          <a:prstGeom prst="rect">
            <a:avLst/>
          </a:prstGeom>
          <a:noFill/>
          <a:ln>
            <a:noFill/>
          </a:ln>
        </p:spPr>
      </p:pic>
      <p:pic>
        <p:nvPicPr>
          <p:cNvPr id="132" name="Google Shape;132;p1"/>
          <p:cNvPicPr preferRelativeResize="0"/>
          <p:nvPr/>
        </p:nvPicPr>
        <p:blipFill rotWithShape="1">
          <a:blip r:embed="rId6">
            <a:alphaModFix/>
          </a:blip>
          <a:srcRect b="0" l="0" r="0" t="0"/>
          <a:stretch/>
        </p:blipFill>
        <p:spPr>
          <a:xfrm>
            <a:off x="696912" y="5688012"/>
            <a:ext cx="604837" cy="739775"/>
          </a:xfrm>
          <a:prstGeom prst="rect">
            <a:avLst/>
          </a:prstGeom>
          <a:noFill/>
          <a:ln>
            <a:noFill/>
          </a:ln>
        </p:spPr>
      </p:pic>
      <p:cxnSp>
        <p:nvCxnSpPr>
          <p:cNvPr id="133" name="Google Shape;133;p1"/>
          <p:cNvCxnSpPr/>
          <p:nvPr/>
        </p:nvCxnSpPr>
        <p:spPr>
          <a:xfrm>
            <a:off x="2209800" y="5629275"/>
            <a:ext cx="1587" cy="798512"/>
          </a:xfrm>
          <a:prstGeom prst="straightConnector1">
            <a:avLst/>
          </a:prstGeom>
          <a:noFill/>
          <a:ln cap="sq" cmpd="sng" w="9525">
            <a:solidFill>
              <a:srgbClr val="000000"/>
            </a:solidFill>
            <a:prstDash val="solid"/>
            <a:miter lim="800000"/>
            <a:headEnd len="sm" w="sm" type="none"/>
            <a:tailEnd len="sm" w="sm" type="none"/>
          </a:ln>
        </p:spPr>
      </p:cxnSp>
      <p:sp>
        <p:nvSpPr>
          <p:cNvPr id="134" name="Google Shape;134;p1"/>
          <p:cNvSpPr txBox="1"/>
          <p:nvPr/>
        </p:nvSpPr>
        <p:spPr>
          <a:xfrm>
            <a:off x="2382837" y="5688012"/>
            <a:ext cx="3027362" cy="946150"/>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000000"/>
              </a:buClr>
              <a:buSzPts val="800"/>
              <a:buFont typeface="Avenir"/>
              <a:buNone/>
            </a:pPr>
            <a:r>
              <a:rPr b="0" i="0" lang="en-US" sz="800" u="none" cap="none" strike="noStrike">
                <a:solidFill>
                  <a:srgbClr val="000000"/>
                </a:solidFill>
                <a:latin typeface="Avenir"/>
                <a:ea typeface="Avenir"/>
                <a:cs typeface="Avenir"/>
                <a:sym typeface="Avenir"/>
              </a:rPr>
              <a:t>The material contained in this document is based upon work supported by a National Aeronautics and Space Administration (NASA) grant or cooperative agreement. Any opinions, findings, conclusions or recommendations expressed in this material are those of the author and do not necessarily reflect the views of NASA.</a:t>
            </a:r>
            <a:endParaRPr b="0" i="0" sz="1400" u="none" cap="none" strike="noStrike">
              <a:solidFill>
                <a:srgbClr val="000000"/>
              </a:solidFill>
              <a:latin typeface="Arial"/>
              <a:ea typeface="Arial"/>
              <a:cs typeface="Arial"/>
              <a:sym typeface="Arial"/>
            </a:endParaRPr>
          </a:p>
        </p:txBody>
      </p:sp>
      <p:sp>
        <p:nvSpPr>
          <p:cNvPr id="135" name="Google Shape;135;p1"/>
          <p:cNvSpPr txBox="1"/>
          <p:nvPr/>
        </p:nvSpPr>
        <p:spPr>
          <a:xfrm>
            <a:off x="7467600" y="6380162"/>
            <a:ext cx="1447800" cy="279300"/>
          </a:xfrm>
          <a:prstGeom prst="rect">
            <a:avLst/>
          </a:prstGeom>
          <a:noFill/>
          <a:ln>
            <a:noFill/>
          </a:ln>
        </p:spPr>
        <p:txBody>
          <a:bodyPr anchorCtr="0" anchor="t" bIns="46800" lIns="90000" spcFirstLastPara="1" rIns="90000" wrap="square" tIns="46800">
            <a:spAutoFit/>
          </a:bodyPr>
          <a:lstStyle/>
          <a:p>
            <a:pPr indent="0" lvl="0" marL="0" marR="0" rtl="0" algn="l">
              <a:lnSpc>
                <a:spcPct val="100000"/>
              </a:lnSpc>
              <a:spcBef>
                <a:spcPts val="0"/>
              </a:spcBef>
              <a:spcAft>
                <a:spcPts val="0"/>
              </a:spcAft>
              <a:buClr>
                <a:srgbClr val="000000"/>
              </a:buClr>
              <a:buSzPts val="1200"/>
              <a:buFont typeface="Times New Roman"/>
              <a:buNone/>
            </a:pPr>
            <a:r>
              <a:rPr b="0" i="0" lang="en-US" sz="1200" u="none" cap="none" strike="noStrike">
                <a:solidFill>
                  <a:srgbClr val="000000"/>
                </a:solidFill>
                <a:latin typeface="Times New Roman"/>
                <a:ea typeface="Times New Roman"/>
                <a:cs typeface="Times New Roman"/>
                <a:sym typeface="Times New Roman"/>
              </a:rPr>
              <a:t>Revised </a:t>
            </a:r>
            <a:r>
              <a:rPr lang="en-US" sz="1200">
                <a:latin typeface="Times New Roman"/>
                <a:ea typeface="Times New Roman"/>
                <a:cs typeface="Times New Roman"/>
                <a:sym typeface="Times New Roman"/>
              </a:rPr>
              <a:t>01.24.23</a:t>
            </a:r>
            <a:endParaRPr b="0" i="0" sz="1400" u="none" cap="none" strike="noStrike">
              <a:solidFill>
                <a:srgbClr val="000000"/>
              </a:solidFill>
              <a:latin typeface="Arial"/>
              <a:ea typeface="Arial"/>
              <a:cs typeface="Arial"/>
              <a:sym typeface="Arial"/>
            </a:endParaRPr>
          </a:p>
        </p:txBody>
      </p:sp>
      <p:sp>
        <p:nvSpPr>
          <p:cNvPr id="136" name="Google Shape;136;p1"/>
          <p:cNvSpPr/>
          <p:nvPr/>
        </p:nvSpPr>
        <p:spPr>
          <a:xfrm>
            <a:off x="696890" y="4257035"/>
            <a:ext cx="8858400" cy="700200"/>
          </a:xfrm>
          <a:prstGeom prst="rect">
            <a:avLst/>
          </a:prstGeom>
          <a:noFill/>
          <a:ln>
            <a:noFill/>
          </a:ln>
        </p:spPr>
        <p:txBody>
          <a:bodyPr anchorCtr="0" anchor="t" bIns="45000" lIns="90000" spcFirstLastPara="1" rIns="90000" wrap="square" tIns="45000">
            <a:noAutofit/>
          </a:bodyPr>
          <a:lstStyle/>
          <a:p>
            <a:pPr indent="0" lvl="0" marL="0" marR="0" rtl="0" algn="l">
              <a:lnSpc>
                <a:spcPct val="100000"/>
              </a:lnSpc>
              <a:spcBef>
                <a:spcPts val="0"/>
              </a:spcBef>
              <a:spcAft>
                <a:spcPts val="0"/>
              </a:spcAft>
              <a:buClr>
                <a:srgbClr val="000000"/>
              </a:buClr>
              <a:buSzPts val="2000"/>
              <a:buFont typeface="Arial"/>
              <a:buNone/>
            </a:pPr>
            <a:r>
              <a:rPr b="0" i="1" lang="en-US" sz="2000" u="none" cap="none" strike="noStrike">
                <a:solidFill>
                  <a:srgbClr val="000000"/>
                </a:solidFill>
                <a:latin typeface="Times New Roman"/>
                <a:ea typeface="Times New Roman"/>
                <a:cs typeface="Times New Roman"/>
                <a:sym typeface="Times New Roman"/>
              </a:rPr>
              <a:t>Presented by:</a:t>
            </a:r>
            <a:endParaRPr b="0" i="1" sz="20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rPr b="1" i="1" lang="en-US" sz="2000" u="none" cap="none" strike="noStrike">
                <a:solidFill>
                  <a:srgbClr val="262699"/>
                </a:solidFill>
                <a:latin typeface="Times New Roman"/>
                <a:ea typeface="Times New Roman"/>
                <a:cs typeface="Times New Roman"/>
                <a:sym typeface="Times New Roman"/>
              </a:rPr>
              <a:t>Frank Nobile WSGC TECH TEAM – </a:t>
            </a:r>
            <a:r>
              <a:rPr b="1" i="1" lang="en-US" sz="2000" u="none" cap="none" strike="noStrike">
                <a:solidFill>
                  <a:srgbClr val="7030A0"/>
                </a:solidFill>
                <a:latin typeface="Times New Roman"/>
                <a:ea typeface="Times New Roman"/>
                <a:cs typeface="Times New Roman"/>
                <a:sym typeface="Times New Roman"/>
              </a:rPr>
              <a:t>Tripoli Rocketry</a:t>
            </a:r>
            <a:endParaRPr b="1" i="1" sz="2000" u="none" cap="none" strike="noStrike">
              <a:solidFill>
                <a:srgbClr val="7030A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i="1" lang="en-US" sz="2000">
                <a:latin typeface="Times New Roman"/>
                <a:ea typeface="Times New Roman"/>
                <a:cs typeface="Times New Roman"/>
                <a:sym typeface="Times New Roman"/>
              </a:rPr>
              <a:t>January 24</a:t>
            </a:r>
            <a:r>
              <a:rPr b="0" i="1" lang="en-US" sz="2000" u="none" cap="none" strike="noStrike">
                <a:solidFill>
                  <a:srgbClr val="000000"/>
                </a:solidFill>
                <a:latin typeface="Times New Roman"/>
                <a:ea typeface="Times New Roman"/>
                <a:cs typeface="Times New Roman"/>
                <a:sym typeface="Times New Roman"/>
              </a:rPr>
              <a:t>, 202</a:t>
            </a:r>
            <a:r>
              <a:rPr i="1" lang="en-US" sz="2000">
                <a:latin typeface="Times New Roman"/>
                <a:ea typeface="Times New Roman"/>
                <a:cs typeface="Times New Roman"/>
                <a:sym typeface="Times New Roman"/>
              </a:rPr>
              <a:t>3</a:t>
            </a:r>
            <a:endParaRPr b="0" i="1" sz="20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alpha val="0"/>
          </a:srgbClr>
        </a:solidFill>
      </p:bgPr>
    </p:bg>
    <p:spTree>
      <p:nvGrpSpPr>
        <p:cNvPr id="142" name="Shape 142"/>
        <p:cNvGrpSpPr/>
        <p:nvPr/>
      </p:nvGrpSpPr>
      <p:grpSpPr>
        <a:xfrm>
          <a:off x="0" y="0"/>
          <a:ext cx="0" cy="0"/>
          <a:chOff x="0" y="0"/>
          <a:chExt cx="0" cy="0"/>
        </a:xfrm>
      </p:grpSpPr>
      <p:sp>
        <p:nvSpPr>
          <p:cNvPr id="143" name="Google Shape;143;p2"/>
          <p:cNvSpPr/>
          <p:nvPr/>
        </p:nvSpPr>
        <p:spPr>
          <a:xfrm>
            <a:off x="416257" y="366618"/>
            <a:ext cx="8311485" cy="101566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6000" u="sng" cap="none" strike="noStrike">
                <a:solidFill>
                  <a:srgbClr val="C00000"/>
                </a:solidFill>
                <a:latin typeface="Arial"/>
                <a:ea typeface="Arial"/>
                <a:cs typeface="Arial"/>
                <a:sym typeface="Arial"/>
              </a:rPr>
              <a:t>ROCKET RECOVERY</a:t>
            </a:r>
            <a:endParaRPr b="1" i="0" sz="6000" u="sng" cap="none" strike="noStrike">
              <a:solidFill>
                <a:srgbClr val="C00000"/>
              </a:solidFill>
              <a:latin typeface="Arial"/>
              <a:ea typeface="Arial"/>
              <a:cs typeface="Arial"/>
              <a:sym typeface="Arial"/>
            </a:endParaRPr>
          </a:p>
        </p:txBody>
      </p:sp>
      <p:sp>
        <p:nvSpPr>
          <p:cNvPr id="144" name="Google Shape;144;p2"/>
          <p:cNvSpPr txBox="1"/>
          <p:nvPr>
            <p:ph idx="12" type="sldNum"/>
          </p:nvPr>
        </p:nvSpPr>
        <p:spPr>
          <a:xfrm>
            <a:off x="8221060" y="6417048"/>
            <a:ext cx="2291293" cy="396015"/>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r>
              <a:rPr lang="en-US"/>
              <a:t>2</a:t>
            </a:r>
            <a:endParaRPr/>
          </a:p>
        </p:txBody>
      </p:sp>
      <p:sp>
        <p:nvSpPr>
          <p:cNvPr id="145" name="Google Shape;145;p2"/>
          <p:cNvSpPr txBox="1"/>
          <p:nvPr/>
        </p:nvSpPr>
        <p:spPr>
          <a:xfrm>
            <a:off x="276967" y="4430864"/>
            <a:ext cx="7496205" cy="46166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400"/>
              <a:buFont typeface="Arial"/>
              <a:buChar char="•"/>
            </a:pPr>
            <a:r>
              <a:rPr b="1" i="0" lang="en-US" sz="2400" u="none" cap="none" strike="noStrike">
                <a:solidFill>
                  <a:srgbClr val="262699"/>
                </a:solidFill>
                <a:latin typeface="Arial"/>
                <a:ea typeface="Arial"/>
                <a:cs typeface="Arial"/>
                <a:sym typeface="Arial"/>
              </a:rPr>
              <a:t> DEPLOYMENT HARDWARE AND TECHNIQUES</a:t>
            </a:r>
            <a:endParaRPr/>
          </a:p>
        </p:txBody>
      </p:sp>
      <p:sp>
        <p:nvSpPr>
          <p:cNvPr id="146" name="Google Shape;146;p2"/>
          <p:cNvSpPr txBox="1"/>
          <p:nvPr/>
        </p:nvSpPr>
        <p:spPr>
          <a:xfrm>
            <a:off x="276967" y="4917006"/>
            <a:ext cx="9089740" cy="46166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400"/>
              <a:buFont typeface="Arial"/>
              <a:buChar char="•"/>
            </a:pPr>
            <a:r>
              <a:rPr b="1" i="0" lang="en-US" sz="2400" u="none" cap="none" strike="noStrike">
                <a:solidFill>
                  <a:srgbClr val="262699"/>
                </a:solidFill>
                <a:latin typeface="Arial"/>
                <a:ea typeface="Arial"/>
                <a:cs typeface="Arial"/>
                <a:sym typeface="Arial"/>
              </a:rPr>
              <a:t>HOW TO ACHIEVE A SAFE RECOVERY</a:t>
            </a:r>
            <a:endParaRPr/>
          </a:p>
        </p:txBody>
      </p:sp>
      <p:sp>
        <p:nvSpPr>
          <p:cNvPr id="147" name="Google Shape;147;p2"/>
          <p:cNvSpPr txBox="1"/>
          <p:nvPr/>
        </p:nvSpPr>
        <p:spPr>
          <a:xfrm>
            <a:off x="276967" y="2524586"/>
            <a:ext cx="7034177" cy="46166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400"/>
              <a:buFont typeface="Arial"/>
              <a:buChar char="•"/>
            </a:pPr>
            <a:r>
              <a:rPr b="1" i="0" lang="en-US" sz="2400" u="none" cap="none" strike="noStrike">
                <a:solidFill>
                  <a:srgbClr val="262699"/>
                </a:solidFill>
                <a:latin typeface="Arial"/>
                <a:ea typeface="Arial"/>
                <a:cs typeface="Arial"/>
                <a:sym typeface="Arial"/>
              </a:rPr>
              <a:t>RECOVERY PROFILE</a:t>
            </a:r>
            <a:endParaRPr/>
          </a:p>
        </p:txBody>
      </p:sp>
      <p:sp>
        <p:nvSpPr>
          <p:cNvPr id="148" name="Google Shape;148;p2"/>
          <p:cNvSpPr txBox="1"/>
          <p:nvPr/>
        </p:nvSpPr>
        <p:spPr>
          <a:xfrm>
            <a:off x="253431" y="3097028"/>
            <a:ext cx="7034177" cy="46166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2400"/>
              <a:buFont typeface="Arial"/>
              <a:buChar char="•"/>
            </a:pPr>
            <a:r>
              <a:rPr b="1" i="0" lang="en-US" sz="2400" u="none" cap="none" strike="noStrike">
                <a:solidFill>
                  <a:srgbClr val="262699"/>
                </a:solidFill>
                <a:latin typeface="Arial"/>
                <a:ea typeface="Arial"/>
                <a:cs typeface="Arial"/>
                <a:sym typeface="Arial"/>
              </a:rPr>
              <a:t>IT ALL STARTS IN THE AVIONICS BAY</a:t>
            </a:r>
            <a:endParaRPr/>
          </a:p>
        </p:txBody>
      </p:sp>
      <p:sp>
        <p:nvSpPr>
          <p:cNvPr id="149" name="Google Shape;149;p2"/>
          <p:cNvSpPr txBox="1"/>
          <p:nvPr/>
        </p:nvSpPr>
        <p:spPr>
          <a:xfrm>
            <a:off x="253431" y="3583170"/>
            <a:ext cx="9033165" cy="83099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2400"/>
              <a:buFont typeface="Arial"/>
              <a:buChar char="•"/>
            </a:pPr>
            <a:r>
              <a:rPr b="1" i="0" lang="en-US" sz="2400" u="none" cap="none" strike="noStrike">
                <a:solidFill>
                  <a:srgbClr val="262699"/>
                </a:solidFill>
                <a:latin typeface="Arial"/>
                <a:ea typeface="Arial"/>
                <a:cs typeface="Arial"/>
                <a:sym typeface="Arial"/>
              </a:rPr>
              <a:t>TYPES OF HARDWARE, ANCHOR POINTS AND CONNECTIONS</a:t>
            </a:r>
            <a:endParaRPr/>
          </a:p>
        </p:txBody>
      </p:sp>
      <p:sp>
        <p:nvSpPr>
          <p:cNvPr id="150" name="Google Shape;150;p2"/>
          <p:cNvSpPr txBox="1"/>
          <p:nvPr/>
        </p:nvSpPr>
        <p:spPr>
          <a:xfrm>
            <a:off x="276967" y="5436194"/>
            <a:ext cx="4318569" cy="46166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2400"/>
              <a:buFont typeface="Arial"/>
              <a:buChar char="•"/>
            </a:pPr>
            <a:r>
              <a:rPr b="1" i="0" lang="en-US" sz="2400" u="none" cap="none" strike="noStrike">
                <a:solidFill>
                  <a:srgbClr val="262699"/>
                </a:solidFill>
                <a:latin typeface="Arial"/>
                <a:ea typeface="Arial"/>
                <a:cs typeface="Arial"/>
                <a:sym typeface="Arial"/>
              </a:rPr>
              <a:t>LOCATING THE ROCKET</a:t>
            </a:r>
            <a:endParaRPr/>
          </a:p>
        </p:txBody>
      </p:sp>
      <p:sp>
        <p:nvSpPr>
          <p:cNvPr id="151" name="Google Shape;151;p2"/>
          <p:cNvSpPr/>
          <p:nvPr/>
        </p:nvSpPr>
        <p:spPr>
          <a:xfrm>
            <a:off x="3154784" y="1644647"/>
            <a:ext cx="2834429"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000" u="none" cap="none" strike="noStrike">
                <a:solidFill>
                  <a:srgbClr val="0C0C0C"/>
                </a:solidFill>
                <a:latin typeface="Arial"/>
                <a:ea typeface="Arial"/>
                <a:cs typeface="Arial"/>
                <a:sym typeface="Arial"/>
              </a:rPr>
              <a:t>SUMMARY</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3"/>
          <p:cNvSpPr txBox="1"/>
          <p:nvPr/>
        </p:nvSpPr>
        <p:spPr>
          <a:xfrm>
            <a:off x="1287824" y="6134"/>
            <a:ext cx="7123289" cy="76944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400" u="none" cap="none" strike="noStrike">
                <a:solidFill>
                  <a:srgbClr val="000000"/>
                </a:solidFill>
                <a:latin typeface="Arial"/>
                <a:ea typeface="Arial"/>
                <a:cs typeface="Arial"/>
                <a:sym typeface="Arial"/>
              </a:rPr>
              <a:t>Recovery Flight Profile</a:t>
            </a:r>
            <a:endParaRPr/>
          </a:p>
        </p:txBody>
      </p:sp>
      <p:sp>
        <p:nvSpPr>
          <p:cNvPr id="157" name="Google Shape;157;p3"/>
          <p:cNvSpPr txBox="1"/>
          <p:nvPr/>
        </p:nvSpPr>
        <p:spPr>
          <a:xfrm>
            <a:off x="1133643" y="627888"/>
            <a:ext cx="718820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         Laws of Motion are Prevalent    </a:t>
            </a:r>
            <a:endParaRPr/>
          </a:p>
        </p:txBody>
      </p:sp>
      <p:sp>
        <p:nvSpPr>
          <p:cNvPr id="158" name="Google Shape;158;p3"/>
          <p:cNvSpPr txBox="1"/>
          <p:nvPr>
            <p:ph idx="12" type="sldNum"/>
          </p:nvPr>
        </p:nvSpPr>
        <p:spPr>
          <a:xfrm>
            <a:off x="8610600" y="6356350"/>
            <a:ext cx="2743200" cy="365125"/>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pic>
        <p:nvPicPr>
          <p:cNvPr id="159" name="Google Shape;159;p3"/>
          <p:cNvPicPr preferRelativeResize="0"/>
          <p:nvPr/>
        </p:nvPicPr>
        <p:blipFill>
          <a:blip r:embed="rId3">
            <a:alphaModFix/>
          </a:blip>
          <a:stretch>
            <a:fillRect/>
          </a:stretch>
        </p:blipFill>
        <p:spPr>
          <a:xfrm>
            <a:off x="376025" y="1151100"/>
            <a:ext cx="8234576" cy="54021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pic>
        <p:nvPicPr>
          <p:cNvPr id="164" name="Google Shape;164;p4"/>
          <p:cNvPicPr preferRelativeResize="0"/>
          <p:nvPr/>
        </p:nvPicPr>
        <p:blipFill rotWithShape="1">
          <a:blip r:embed="rId3">
            <a:alphaModFix/>
          </a:blip>
          <a:srcRect b="0" l="0" r="0" t="0"/>
          <a:stretch/>
        </p:blipFill>
        <p:spPr>
          <a:xfrm>
            <a:off x="5285538" y="1224212"/>
            <a:ext cx="3754954" cy="2503303"/>
          </a:xfrm>
          <a:prstGeom prst="rect">
            <a:avLst/>
          </a:prstGeom>
          <a:noFill/>
          <a:ln>
            <a:noFill/>
          </a:ln>
        </p:spPr>
      </p:pic>
      <p:sp>
        <p:nvSpPr>
          <p:cNvPr id="165" name="Google Shape;165;p4"/>
          <p:cNvSpPr/>
          <p:nvPr/>
        </p:nvSpPr>
        <p:spPr>
          <a:xfrm>
            <a:off x="966925" y="69575"/>
            <a:ext cx="7305600" cy="923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1" lang="en-US" sz="5400" u="none" cap="none" strike="noStrike">
                <a:solidFill>
                  <a:srgbClr val="FF0000"/>
                </a:solidFill>
                <a:latin typeface="Arial"/>
                <a:ea typeface="Arial"/>
                <a:cs typeface="Arial"/>
                <a:sym typeface="Arial"/>
              </a:rPr>
              <a:t>AVIONIC CHE</a:t>
            </a:r>
            <a:r>
              <a:rPr b="1" i="1" lang="en-US" sz="5400">
                <a:solidFill>
                  <a:srgbClr val="FF0000"/>
                </a:solidFill>
              </a:rPr>
              <a:t>CK</a:t>
            </a:r>
            <a:endParaRPr/>
          </a:p>
        </p:txBody>
      </p:sp>
      <p:pic>
        <p:nvPicPr>
          <p:cNvPr id="166" name="Google Shape;166;p4"/>
          <p:cNvPicPr preferRelativeResize="0"/>
          <p:nvPr/>
        </p:nvPicPr>
        <p:blipFill rotWithShape="1">
          <a:blip r:embed="rId4">
            <a:alphaModFix/>
          </a:blip>
          <a:srcRect b="0" l="0" r="0" t="0"/>
          <a:stretch/>
        </p:blipFill>
        <p:spPr>
          <a:xfrm>
            <a:off x="520424" y="3551823"/>
            <a:ext cx="4696663" cy="3131108"/>
          </a:xfrm>
          <a:prstGeom prst="rect">
            <a:avLst/>
          </a:prstGeom>
          <a:noFill/>
          <a:ln>
            <a:noFill/>
          </a:ln>
        </p:spPr>
      </p:pic>
      <p:sp>
        <p:nvSpPr>
          <p:cNvPr id="167" name="Google Shape;167;p4"/>
          <p:cNvSpPr txBox="1"/>
          <p:nvPr/>
        </p:nvSpPr>
        <p:spPr>
          <a:xfrm>
            <a:off x="2240682" y="3182491"/>
            <a:ext cx="1377244"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Figure 1</a:t>
            </a:r>
            <a:endParaRPr/>
          </a:p>
        </p:txBody>
      </p:sp>
      <p:sp>
        <p:nvSpPr>
          <p:cNvPr id="168" name="Google Shape;168;p4"/>
          <p:cNvSpPr txBox="1"/>
          <p:nvPr/>
        </p:nvSpPr>
        <p:spPr>
          <a:xfrm>
            <a:off x="6928044" y="912070"/>
            <a:ext cx="16256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Figure 2</a:t>
            </a:r>
            <a:endParaRPr/>
          </a:p>
        </p:txBody>
      </p:sp>
      <p:sp>
        <p:nvSpPr>
          <p:cNvPr id="169" name="Google Shape;169;p4"/>
          <p:cNvSpPr txBox="1"/>
          <p:nvPr/>
        </p:nvSpPr>
        <p:spPr>
          <a:xfrm>
            <a:off x="5217087" y="3817533"/>
            <a:ext cx="3926913" cy="116955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Always mount altimeters, using non-metallic stand-offs to avoid damaging delicate components on the underside from being crushed.</a:t>
            </a:r>
            <a:endParaRPr/>
          </a:p>
          <a:p>
            <a:pPr indent="0" lvl="0" marL="0" marR="0" rtl="0" algn="l">
              <a:lnSpc>
                <a:spcPct val="100000"/>
              </a:lnSpc>
              <a:spcBef>
                <a:spcPts val="0"/>
              </a:spcBef>
              <a:spcAft>
                <a:spcPts val="0"/>
              </a:spcAft>
              <a:buNone/>
            </a:pPr>
            <a:r>
              <a:t/>
            </a:r>
            <a:endParaRPr b="1" i="0" sz="1400" u="none" cap="none" strike="noStrike">
              <a:solidFill>
                <a:srgbClr val="000000"/>
              </a:solidFill>
              <a:latin typeface="Arial"/>
              <a:ea typeface="Arial"/>
              <a:cs typeface="Arial"/>
              <a:sym typeface="Arial"/>
            </a:endParaRPr>
          </a:p>
        </p:txBody>
      </p:sp>
      <p:sp>
        <p:nvSpPr>
          <p:cNvPr id="170" name="Google Shape;170;p4"/>
          <p:cNvSpPr txBox="1"/>
          <p:nvPr/>
        </p:nvSpPr>
        <p:spPr>
          <a:xfrm>
            <a:off x="444938" y="914816"/>
            <a:ext cx="4772149" cy="95410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The use of recommended fresh/charged batteries will optimize operating voltages, that is vital for altimeter performance.</a:t>
            </a:r>
            <a:endParaRPr/>
          </a:p>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  </a:t>
            </a:r>
            <a:endParaRPr b="1" i="0" sz="1400" u="none" cap="none" strike="noStrike">
              <a:solidFill>
                <a:srgbClr val="000000"/>
              </a:solidFill>
              <a:latin typeface="Arial"/>
              <a:ea typeface="Arial"/>
              <a:cs typeface="Arial"/>
              <a:sym typeface="Arial"/>
            </a:endParaRPr>
          </a:p>
        </p:txBody>
      </p:sp>
      <p:sp>
        <p:nvSpPr>
          <p:cNvPr id="171" name="Google Shape;171;p4"/>
          <p:cNvSpPr txBox="1"/>
          <p:nvPr/>
        </p:nvSpPr>
        <p:spPr>
          <a:xfrm>
            <a:off x="384389" y="1847703"/>
            <a:ext cx="496873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All redundant recovery systems must have a separate independent altimeter, power supply and energetics. </a:t>
            </a:r>
            <a:endParaRPr/>
          </a:p>
        </p:txBody>
      </p:sp>
      <p:sp>
        <p:nvSpPr>
          <p:cNvPr id="172" name="Google Shape;172;p4"/>
          <p:cNvSpPr txBox="1"/>
          <p:nvPr/>
        </p:nvSpPr>
        <p:spPr>
          <a:xfrm>
            <a:off x="383822" y="2310299"/>
            <a:ext cx="4833265"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Securing batteries to the deck of the avionic sled is essential.   </a:t>
            </a:r>
            <a:endParaRPr/>
          </a:p>
        </p:txBody>
      </p:sp>
      <p:sp>
        <p:nvSpPr>
          <p:cNvPr id="173" name="Google Shape;173;p4"/>
          <p:cNvSpPr txBox="1"/>
          <p:nvPr/>
        </p:nvSpPr>
        <p:spPr>
          <a:xfrm>
            <a:off x="383822" y="2822709"/>
            <a:ext cx="509291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Primary battery connections should be doubled down securely.</a:t>
            </a:r>
            <a:endParaRPr b="1" i="0" sz="1400" u="none" cap="none" strike="noStrike">
              <a:solidFill>
                <a:srgbClr val="000000"/>
              </a:solidFill>
              <a:latin typeface="Arial"/>
              <a:ea typeface="Arial"/>
              <a:cs typeface="Arial"/>
              <a:sym typeface="Arial"/>
            </a:endParaRPr>
          </a:p>
        </p:txBody>
      </p:sp>
      <p:sp>
        <p:nvSpPr>
          <p:cNvPr id="174" name="Google Shape;174;p4"/>
          <p:cNvSpPr txBox="1"/>
          <p:nvPr/>
        </p:nvSpPr>
        <p:spPr>
          <a:xfrm>
            <a:off x="5217087" y="4745423"/>
            <a:ext cx="3926913" cy="7386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Assure wires are secured to the altimeter (Phoenix) terminals. (perform a gentle tug test).</a:t>
            </a:r>
            <a:endParaRPr b="1" i="0" sz="1400" u="none" cap="none" strike="noStrike">
              <a:solidFill>
                <a:srgbClr val="000000"/>
              </a:solidFill>
              <a:latin typeface="Arial"/>
              <a:ea typeface="Arial"/>
              <a:cs typeface="Arial"/>
              <a:sym typeface="Arial"/>
            </a:endParaRPr>
          </a:p>
        </p:txBody>
      </p:sp>
      <p:sp>
        <p:nvSpPr>
          <p:cNvPr id="175" name="Google Shape;175;p4"/>
          <p:cNvSpPr txBox="1"/>
          <p:nvPr/>
        </p:nvSpPr>
        <p:spPr>
          <a:xfrm>
            <a:off x="5217087" y="5488058"/>
            <a:ext cx="3791447"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Understand the programed audible sequence of the altimeter.  </a:t>
            </a:r>
            <a:endParaRPr/>
          </a:p>
        </p:txBody>
      </p:sp>
      <p:sp>
        <p:nvSpPr>
          <p:cNvPr id="176" name="Google Shape;176;p4"/>
          <p:cNvSpPr txBox="1"/>
          <p:nvPr>
            <p:ph idx="12" type="sldNum"/>
          </p:nvPr>
        </p:nvSpPr>
        <p:spPr>
          <a:xfrm>
            <a:off x="8610600" y="6356350"/>
            <a:ext cx="2743200" cy="365125"/>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pic>
        <p:nvPicPr>
          <p:cNvPr id="177" name="Google Shape;177;p4"/>
          <p:cNvPicPr preferRelativeResize="0"/>
          <p:nvPr/>
        </p:nvPicPr>
        <p:blipFill>
          <a:blip r:embed="rId5">
            <a:alphaModFix/>
          </a:blip>
          <a:stretch>
            <a:fillRect/>
          </a:stretch>
        </p:blipFill>
        <p:spPr>
          <a:xfrm>
            <a:off x="5353125" y="6015250"/>
            <a:ext cx="3223075" cy="7129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pic>
        <p:nvPicPr>
          <p:cNvPr id="182" name="Google Shape;182;p5"/>
          <p:cNvPicPr preferRelativeResize="0"/>
          <p:nvPr/>
        </p:nvPicPr>
        <p:blipFill rotWithShape="1">
          <a:blip r:embed="rId3">
            <a:alphaModFix/>
          </a:blip>
          <a:srcRect b="0" l="0" r="0" t="0"/>
          <a:stretch/>
        </p:blipFill>
        <p:spPr>
          <a:xfrm>
            <a:off x="0" y="2844056"/>
            <a:ext cx="9144000" cy="2517084"/>
          </a:xfrm>
          <a:prstGeom prst="rect">
            <a:avLst/>
          </a:prstGeom>
          <a:noFill/>
          <a:ln>
            <a:noFill/>
          </a:ln>
        </p:spPr>
      </p:pic>
      <p:sp>
        <p:nvSpPr>
          <p:cNvPr id="183" name="Google Shape;183;p5"/>
          <p:cNvSpPr/>
          <p:nvPr/>
        </p:nvSpPr>
        <p:spPr>
          <a:xfrm>
            <a:off x="1064713" y="311817"/>
            <a:ext cx="6626268" cy="92333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5400" u="none" cap="none" strike="noStrike">
                <a:solidFill>
                  <a:srgbClr val="D0D0F4"/>
                </a:solidFill>
                <a:latin typeface="Arial"/>
                <a:ea typeface="Arial"/>
                <a:cs typeface="Arial"/>
                <a:sym typeface="Arial"/>
              </a:rPr>
              <a:t>WIRE IT RIGHT</a:t>
            </a:r>
            <a:endParaRPr b="1" i="0" sz="5400" u="none" cap="none" strike="noStrike">
              <a:solidFill>
                <a:srgbClr val="D0D0F4"/>
              </a:solidFill>
              <a:latin typeface="Arial"/>
              <a:ea typeface="Arial"/>
              <a:cs typeface="Arial"/>
              <a:sym typeface="Arial"/>
            </a:endParaRPr>
          </a:p>
        </p:txBody>
      </p:sp>
      <p:sp>
        <p:nvSpPr>
          <p:cNvPr id="184" name="Google Shape;184;p5"/>
          <p:cNvSpPr txBox="1"/>
          <p:nvPr/>
        </p:nvSpPr>
        <p:spPr>
          <a:xfrm>
            <a:off x="375780" y="2317316"/>
            <a:ext cx="8956110"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chemeClr val="dk1"/>
                </a:solidFill>
                <a:latin typeface="Arial"/>
                <a:ea typeface="Arial"/>
                <a:cs typeface="Arial"/>
                <a:sym typeface="Arial"/>
              </a:rPr>
              <a:t>Typical Missile Works RRC3 altimeter wired correctly for dual deployment recovery</a:t>
            </a:r>
            <a:endParaRPr/>
          </a:p>
        </p:txBody>
      </p:sp>
      <p:sp>
        <p:nvSpPr>
          <p:cNvPr id="185" name="Google Shape;185;p5"/>
          <p:cNvSpPr txBox="1"/>
          <p:nvPr/>
        </p:nvSpPr>
        <p:spPr>
          <a:xfrm>
            <a:off x="601248" y="5361140"/>
            <a:ext cx="8430017"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Review owners manual for proper function and wiring of all electronic devices in your rocket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pic>
        <p:nvPicPr>
          <p:cNvPr id="190" name="Google Shape;190;p6"/>
          <p:cNvPicPr preferRelativeResize="0"/>
          <p:nvPr/>
        </p:nvPicPr>
        <p:blipFill rotWithShape="1">
          <a:blip r:embed="rId3">
            <a:alphaModFix/>
          </a:blip>
          <a:srcRect b="0" l="0" r="0" t="0"/>
          <a:stretch/>
        </p:blipFill>
        <p:spPr>
          <a:xfrm>
            <a:off x="165996" y="3685197"/>
            <a:ext cx="4668584" cy="3078742"/>
          </a:xfrm>
          <a:prstGeom prst="rect">
            <a:avLst/>
          </a:prstGeom>
          <a:noFill/>
          <a:ln>
            <a:noFill/>
          </a:ln>
        </p:spPr>
      </p:pic>
      <p:sp>
        <p:nvSpPr>
          <p:cNvPr id="191" name="Google Shape;191;p6"/>
          <p:cNvSpPr/>
          <p:nvPr/>
        </p:nvSpPr>
        <p:spPr>
          <a:xfrm>
            <a:off x="235385" y="59330"/>
            <a:ext cx="8491109"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000" u="none" cap="none" strike="noStrike">
                <a:solidFill>
                  <a:srgbClr val="262626"/>
                </a:solidFill>
                <a:latin typeface="Arial"/>
                <a:ea typeface="Arial"/>
                <a:cs typeface="Arial"/>
                <a:sym typeface="Arial"/>
              </a:rPr>
              <a:t>RESTRAINT  HARDWARE</a:t>
            </a:r>
            <a:endParaRPr b="1" i="0" sz="4000" u="none" cap="none" strike="noStrike">
              <a:solidFill>
                <a:srgbClr val="262626"/>
              </a:solidFill>
              <a:latin typeface="Arial"/>
              <a:ea typeface="Arial"/>
              <a:cs typeface="Arial"/>
              <a:sym typeface="Arial"/>
            </a:endParaRPr>
          </a:p>
        </p:txBody>
      </p:sp>
      <p:sp>
        <p:nvSpPr>
          <p:cNvPr id="192" name="Google Shape;192;p6"/>
          <p:cNvSpPr txBox="1"/>
          <p:nvPr/>
        </p:nvSpPr>
        <p:spPr>
          <a:xfrm>
            <a:off x="156263" y="726724"/>
            <a:ext cx="857023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Restraint recovery hardware is available at most hardware stores, outdoor sporting shops and rocketry vendors. </a:t>
            </a:r>
            <a:endParaRPr/>
          </a:p>
        </p:txBody>
      </p:sp>
      <p:sp>
        <p:nvSpPr>
          <p:cNvPr id="193" name="Google Shape;193;p6"/>
          <p:cNvSpPr txBox="1"/>
          <p:nvPr/>
        </p:nvSpPr>
        <p:spPr>
          <a:xfrm>
            <a:off x="1039886" y="4841724"/>
            <a:ext cx="30252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1</a:t>
            </a:r>
            <a:endParaRPr/>
          </a:p>
        </p:txBody>
      </p:sp>
      <p:sp>
        <p:nvSpPr>
          <p:cNvPr id="194" name="Google Shape;194;p6"/>
          <p:cNvSpPr txBox="1"/>
          <p:nvPr/>
        </p:nvSpPr>
        <p:spPr>
          <a:xfrm>
            <a:off x="1528368" y="4820256"/>
            <a:ext cx="226514"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2</a:t>
            </a:r>
            <a:endParaRPr/>
          </a:p>
        </p:txBody>
      </p:sp>
      <p:sp>
        <p:nvSpPr>
          <p:cNvPr id="195" name="Google Shape;195;p6"/>
          <p:cNvSpPr txBox="1"/>
          <p:nvPr/>
        </p:nvSpPr>
        <p:spPr>
          <a:xfrm>
            <a:off x="2081468" y="4772934"/>
            <a:ext cx="188052"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3</a:t>
            </a:r>
            <a:endParaRPr/>
          </a:p>
        </p:txBody>
      </p:sp>
      <p:sp>
        <p:nvSpPr>
          <p:cNvPr id="196" name="Google Shape;196;p6"/>
          <p:cNvSpPr txBox="1"/>
          <p:nvPr/>
        </p:nvSpPr>
        <p:spPr>
          <a:xfrm>
            <a:off x="2719147" y="4674094"/>
            <a:ext cx="27799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4</a:t>
            </a:r>
            <a:endParaRPr/>
          </a:p>
        </p:txBody>
      </p:sp>
      <p:sp>
        <p:nvSpPr>
          <p:cNvPr id="197" name="Google Shape;197;p6"/>
          <p:cNvSpPr txBox="1"/>
          <p:nvPr/>
        </p:nvSpPr>
        <p:spPr>
          <a:xfrm>
            <a:off x="3401584" y="4640211"/>
            <a:ext cx="29712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5</a:t>
            </a:r>
            <a:endParaRPr/>
          </a:p>
        </p:txBody>
      </p:sp>
      <p:sp>
        <p:nvSpPr>
          <p:cNvPr id="198" name="Google Shape;198;p6"/>
          <p:cNvSpPr txBox="1"/>
          <p:nvPr/>
        </p:nvSpPr>
        <p:spPr>
          <a:xfrm>
            <a:off x="1115094" y="5411240"/>
            <a:ext cx="196227"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6</a:t>
            </a:r>
            <a:endParaRPr/>
          </a:p>
        </p:txBody>
      </p:sp>
      <p:sp>
        <p:nvSpPr>
          <p:cNvPr id="199" name="Google Shape;199;p6"/>
          <p:cNvSpPr txBox="1"/>
          <p:nvPr/>
        </p:nvSpPr>
        <p:spPr>
          <a:xfrm>
            <a:off x="1748383" y="5702028"/>
            <a:ext cx="21257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7</a:t>
            </a:r>
            <a:endParaRPr/>
          </a:p>
        </p:txBody>
      </p:sp>
      <p:sp>
        <p:nvSpPr>
          <p:cNvPr id="200" name="Google Shape;200;p6"/>
          <p:cNvSpPr txBox="1"/>
          <p:nvPr/>
        </p:nvSpPr>
        <p:spPr>
          <a:xfrm>
            <a:off x="2702476" y="5565128"/>
            <a:ext cx="254714"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8</a:t>
            </a:r>
            <a:endParaRPr/>
          </a:p>
        </p:txBody>
      </p:sp>
      <p:sp>
        <p:nvSpPr>
          <p:cNvPr id="201" name="Google Shape;201;p6"/>
          <p:cNvSpPr txBox="1"/>
          <p:nvPr/>
        </p:nvSpPr>
        <p:spPr>
          <a:xfrm>
            <a:off x="3502478" y="5411240"/>
            <a:ext cx="196227"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9</a:t>
            </a:r>
            <a:endParaRPr/>
          </a:p>
        </p:txBody>
      </p:sp>
      <p:sp>
        <p:nvSpPr>
          <p:cNvPr id="202" name="Google Shape;202;p6"/>
          <p:cNvSpPr txBox="1"/>
          <p:nvPr/>
        </p:nvSpPr>
        <p:spPr>
          <a:xfrm>
            <a:off x="2310412" y="3936052"/>
            <a:ext cx="550075"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10</a:t>
            </a:r>
            <a:endParaRPr/>
          </a:p>
        </p:txBody>
      </p:sp>
      <p:sp>
        <p:nvSpPr>
          <p:cNvPr id="203" name="Google Shape;203;p6"/>
          <p:cNvSpPr txBox="1"/>
          <p:nvPr/>
        </p:nvSpPr>
        <p:spPr>
          <a:xfrm>
            <a:off x="165788" y="1202238"/>
            <a:ext cx="7652907" cy="52322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Some quick links are stamped rated with a (WLL) Weight Limit Load or a (SWL) Strength Working Load.</a:t>
            </a:r>
            <a:endParaRPr b="0" i="0" sz="1400" u="none" cap="none" strike="noStrike">
              <a:solidFill>
                <a:srgbClr val="000000"/>
              </a:solidFill>
              <a:latin typeface="Arial"/>
              <a:ea typeface="Arial"/>
              <a:cs typeface="Arial"/>
              <a:sym typeface="Arial"/>
            </a:endParaRPr>
          </a:p>
        </p:txBody>
      </p:sp>
      <p:sp>
        <p:nvSpPr>
          <p:cNvPr id="204" name="Google Shape;204;p6"/>
          <p:cNvSpPr txBox="1"/>
          <p:nvPr/>
        </p:nvSpPr>
        <p:spPr>
          <a:xfrm>
            <a:off x="165788" y="1645725"/>
            <a:ext cx="89781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Stainless Steel restraint hardware are rated almost double the strength of the basic zinc coated steel quick links.</a:t>
            </a:r>
            <a:endParaRPr/>
          </a:p>
        </p:txBody>
      </p:sp>
      <p:sp>
        <p:nvSpPr>
          <p:cNvPr id="205" name="Google Shape;205;p6"/>
          <p:cNvSpPr txBox="1"/>
          <p:nvPr/>
        </p:nvSpPr>
        <p:spPr>
          <a:xfrm>
            <a:off x="165788" y="2090027"/>
            <a:ext cx="89781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Basic WLL/SWL of 400lbs for high-power rockets weighing below 25 lbs. is plenty sufficient for a fully loaded rocket.  </a:t>
            </a:r>
            <a:endParaRPr/>
          </a:p>
        </p:txBody>
      </p:sp>
      <p:sp>
        <p:nvSpPr>
          <p:cNvPr id="206" name="Google Shape;206;p6"/>
          <p:cNvSpPr txBox="1"/>
          <p:nvPr/>
        </p:nvSpPr>
        <p:spPr>
          <a:xfrm>
            <a:off x="162025" y="2509933"/>
            <a:ext cx="86379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U-Bolts 7&amp;8 have a SWL of 1500-2000 lbs. rating. #9 the forged galvanized eye bolt has a rating of 650 lbs.</a:t>
            </a:r>
            <a:endParaRPr/>
          </a:p>
        </p:txBody>
      </p:sp>
      <p:pic>
        <p:nvPicPr>
          <p:cNvPr id="207" name="Google Shape;207;p6"/>
          <p:cNvPicPr preferRelativeResize="0"/>
          <p:nvPr/>
        </p:nvPicPr>
        <p:blipFill rotWithShape="1">
          <a:blip r:embed="rId4">
            <a:alphaModFix/>
          </a:blip>
          <a:srcRect b="0" l="0" r="0" t="0"/>
          <a:stretch/>
        </p:blipFill>
        <p:spPr>
          <a:xfrm>
            <a:off x="4878768" y="3602171"/>
            <a:ext cx="4123729" cy="3102373"/>
          </a:xfrm>
          <a:prstGeom prst="rect">
            <a:avLst/>
          </a:prstGeom>
          <a:noFill/>
          <a:ln>
            <a:noFill/>
          </a:ln>
        </p:spPr>
      </p:pic>
      <p:sp>
        <p:nvSpPr>
          <p:cNvPr id="208" name="Google Shape;208;p6"/>
          <p:cNvSpPr txBox="1"/>
          <p:nvPr/>
        </p:nvSpPr>
        <p:spPr>
          <a:xfrm>
            <a:off x="141502" y="2831995"/>
            <a:ext cx="8584992" cy="7386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#10 - Stainless Steel Eye to Eye swivel should only be used for parachute attachments to recovery harness. Avoid attaching to bulk plates that bare the weight of the rocket. # 6 – Avoid using open eye bolts. Their ratings are only 70-100 lbs. </a:t>
            </a:r>
            <a:endParaRPr/>
          </a:p>
        </p:txBody>
      </p:sp>
      <p:pic>
        <p:nvPicPr>
          <p:cNvPr id="209" name="Google Shape;209;p6"/>
          <p:cNvPicPr preferRelativeResize="0"/>
          <p:nvPr/>
        </p:nvPicPr>
        <p:blipFill rotWithShape="1">
          <a:blip r:embed="rId5">
            <a:alphaModFix/>
          </a:blip>
          <a:srcRect b="0" l="0" r="0" t="0"/>
          <a:stretch/>
        </p:blipFill>
        <p:spPr>
          <a:xfrm>
            <a:off x="210184" y="3843422"/>
            <a:ext cx="712712" cy="712712"/>
          </a:xfrm>
          <a:prstGeom prst="rect">
            <a:avLst/>
          </a:prstGeom>
          <a:noFill/>
          <a:ln>
            <a:noFill/>
          </a:ln>
        </p:spPr>
      </p:pic>
      <p:sp>
        <p:nvSpPr>
          <p:cNvPr id="210" name="Google Shape;210;p6"/>
          <p:cNvSpPr txBox="1"/>
          <p:nvPr>
            <p:ph idx="12" type="sldNum"/>
          </p:nvPr>
        </p:nvSpPr>
        <p:spPr>
          <a:xfrm>
            <a:off x="8510374" y="6467739"/>
            <a:ext cx="1986812" cy="296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pic>
        <p:nvPicPr>
          <p:cNvPr id="215" name="Google Shape;215;p7"/>
          <p:cNvPicPr preferRelativeResize="0"/>
          <p:nvPr/>
        </p:nvPicPr>
        <p:blipFill rotWithShape="1">
          <a:blip r:embed="rId3">
            <a:alphaModFix/>
          </a:blip>
          <a:srcRect b="0" l="0" r="0" t="0"/>
          <a:stretch/>
        </p:blipFill>
        <p:spPr>
          <a:xfrm>
            <a:off x="327201" y="3359360"/>
            <a:ext cx="2242677" cy="3082925"/>
          </a:xfrm>
          <a:prstGeom prst="rect">
            <a:avLst/>
          </a:prstGeom>
          <a:noFill/>
          <a:ln>
            <a:noFill/>
          </a:ln>
        </p:spPr>
      </p:pic>
      <p:pic>
        <p:nvPicPr>
          <p:cNvPr descr="54” Parachute for Drone, UAV, or RC Airplane" id="216" name="Google Shape;216;p7"/>
          <p:cNvPicPr preferRelativeResize="0"/>
          <p:nvPr/>
        </p:nvPicPr>
        <p:blipFill rotWithShape="1">
          <a:blip r:embed="rId4">
            <a:alphaModFix/>
          </a:blip>
          <a:srcRect b="0" l="0" r="0" t="0"/>
          <a:stretch/>
        </p:blipFill>
        <p:spPr>
          <a:xfrm>
            <a:off x="2693298" y="3359360"/>
            <a:ext cx="3338848" cy="2853153"/>
          </a:xfrm>
          <a:prstGeom prst="rect">
            <a:avLst/>
          </a:prstGeom>
          <a:noFill/>
          <a:ln>
            <a:noFill/>
          </a:ln>
        </p:spPr>
      </p:pic>
      <p:pic>
        <p:nvPicPr>
          <p:cNvPr id="217" name="Google Shape;217;p7"/>
          <p:cNvPicPr preferRelativeResize="0"/>
          <p:nvPr/>
        </p:nvPicPr>
        <p:blipFill rotWithShape="1">
          <a:blip r:embed="rId5">
            <a:alphaModFix/>
          </a:blip>
          <a:srcRect b="0" l="0" r="0" t="0"/>
          <a:stretch/>
        </p:blipFill>
        <p:spPr>
          <a:xfrm>
            <a:off x="6221167" y="3359360"/>
            <a:ext cx="2763604" cy="2763604"/>
          </a:xfrm>
          <a:prstGeom prst="rect">
            <a:avLst/>
          </a:prstGeom>
          <a:noFill/>
          <a:ln>
            <a:noFill/>
          </a:ln>
        </p:spPr>
      </p:pic>
      <p:sp>
        <p:nvSpPr>
          <p:cNvPr id="218" name="Google Shape;218;p7"/>
          <p:cNvSpPr txBox="1"/>
          <p:nvPr/>
        </p:nvSpPr>
        <p:spPr>
          <a:xfrm>
            <a:off x="7087687" y="2945557"/>
            <a:ext cx="1044222"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1" lang="en-US" sz="1400" u="none" cap="none" strike="noStrike">
                <a:solidFill>
                  <a:srgbClr val="000000"/>
                </a:solidFill>
                <a:latin typeface="Arial"/>
                <a:ea typeface="Arial"/>
                <a:cs typeface="Arial"/>
                <a:sym typeface="Arial"/>
              </a:rPr>
              <a:t>X-FORM</a:t>
            </a:r>
            <a:endParaRPr/>
          </a:p>
        </p:txBody>
      </p:sp>
      <p:sp>
        <p:nvSpPr>
          <p:cNvPr id="219" name="Google Shape;219;p7"/>
          <p:cNvSpPr txBox="1"/>
          <p:nvPr/>
        </p:nvSpPr>
        <p:spPr>
          <a:xfrm>
            <a:off x="3239910" y="2945557"/>
            <a:ext cx="2664177"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1" lang="en-US" sz="1400" u="none" cap="none" strike="noStrike">
                <a:solidFill>
                  <a:srgbClr val="000000"/>
                </a:solidFill>
                <a:latin typeface="Arial"/>
                <a:ea typeface="Arial"/>
                <a:cs typeface="Arial"/>
                <a:sym typeface="Arial"/>
              </a:rPr>
              <a:t>PARABOLIC PARACHUTE</a:t>
            </a:r>
            <a:endParaRPr/>
          </a:p>
        </p:txBody>
      </p:sp>
      <p:sp>
        <p:nvSpPr>
          <p:cNvPr id="220" name="Google Shape;220;p7"/>
          <p:cNvSpPr txBox="1"/>
          <p:nvPr/>
        </p:nvSpPr>
        <p:spPr>
          <a:xfrm>
            <a:off x="327201" y="2945557"/>
            <a:ext cx="2562578"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1" lang="en-US" sz="1400" u="none" cap="none" strike="noStrike">
                <a:solidFill>
                  <a:srgbClr val="000000"/>
                </a:solidFill>
                <a:latin typeface="Arial"/>
                <a:ea typeface="Arial"/>
                <a:cs typeface="Arial"/>
                <a:sym typeface="Arial"/>
              </a:rPr>
              <a:t>ELLIPTICAL PARACHUTE</a:t>
            </a:r>
            <a:endParaRPr/>
          </a:p>
        </p:txBody>
      </p:sp>
      <p:sp>
        <p:nvSpPr>
          <p:cNvPr id="221" name="Google Shape;221;p7"/>
          <p:cNvSpPr txBox="1"/>
          <p:nvPr/>
        </p:nvSpPr>
        <p:spPr>
          <a:xfrm>
            <a:off x="159228" y="1249749"/>
            <a:ext cx="8825543" cy="156966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Safety codes of both NAR and Tripoli (and the NFPA) require that a high-power rocket may be flown only if it contains a recovery system that will return all parts of the rocket safely to the ground so that it may be flown again.</a:t>
            </a:r>
            <a:endParaRPr/>
          </a:p>
          <a:p>
            <a:pPr indent="0" lvl="0" marL="0" marR="0" rtl="0" algn="l">
              <a:lnSpc>
                <a:spcPct val="100000"/>
              </a:lnSpc>
              <a:spcBef>
                <a:spcPts val="0"/>
              </a:spcBef>
              <a:spcAft>
                <a:spcPts val="0"/>
              </a:spcAft>
              <a:buNone/>
            </a:pPr>
            <a:r>
              <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For most high-power rockets, this goal is achieved using a parachute that is deployed when ejection charges in the rocket separate the rocket into multiple parts.</a:t>
            </a:r>
            <a:endParaRPr/>
          </a:p>
        </p:txBody>
      </p:sp>
      <p:sp>
        <p:nvSpPr>
          <p:cNvPr id="222" name="Google Shape;222;p7"/>
          <p:cNvSpPr txBox="1"/>
          <p:nvPr>
            <p:ph idx="12" type="sldNum"/>
          </p:nvPr>
        </p:nvSpPr>
        <p:spPr>
          <a:xfrm>
            <a:off x="8610600" y="6356350"/>
            <a:ext cx="2743200" cy="365125"/>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sp>
        <p:nvSpPr>
          <p:cNvPr id="223" name="Google Shape;223;p7"/>
          <p:cNvSpPr txBox="1"/>
          <p:nvPr/>
        </p:nvSpPr>
        <p:spPr>
          <a:xfrm>
            <a:off x="221024" y="415715"/>
            <a:ext cx="8283399"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1" lang="en-US" sz="4000" u="sng" cap="none" strike="noStrike">
                <a:solidFill>
                  <a:srgbClr val="262699"/>
                </a:solidFill>
                <a:latin typeface="Arial"/>
                <a:ea typeface="Arial"/>
                <a:cs typeface="Arial"/>
                <a:sym typeface="Arial"/>
              </a:rPr>
              <a:t>BASIC ROCKET PARACHUTES </a:t>
            </a:r>
            <a:endParaRPr b="1" i="1" sz="4000" u="sng" cap="none" strike="noStrike">
              <a:solidFill>
                <a:srgbClr val="26269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8"/>
          <p:cNvSpPr txBox="1"/>
          <p:nvPr>
            <p:ph type="title"/>
          </p:nvPr>
        </p:nvSpPr>
        <p:spPr>
          <a:xfrm>
            <a:off x="508000" y="451068"/>
            <a:ext cx="8636000" cy="769441"/>
          </a:xfrm>
          <a:prstGeom prst="rect">
            <a:avLst/>
          </a:prstGeom>
          <a:noFill/>
          <a:ln>
            <a:noFill/>
          </a:ln>
        </p:spPr>
        <p:txBody>
          <a:bodyPr anchorCtr="0" anchor="b" bIns="46800" lIns="90000" spcFirstLastPara="1" rIns="90000" wrap="square" tIns="46800">
            <a:normAutofit/>
          </a:bodyPr>
          <a:lstStyle/>
          <a:p>
            <a:pPr indent="0" lvl="0" marL="0" rtl="0" algn="l">
              <a:lnSpc>
                <a:spcPct val="100000"/>
              </a:lnSpc>
              <a:spcBef>
                <a:spcPts val="0"/>
              </a:spcBef>
              <a:spcAft>
                <a:spcPts val="0"/>
              </a:spcAft>
              <a:buSzPts val="1400"/>
              <a:buNone/>
            </a:pPr>
            <a:r>
              <a:rPr lang="en-US">
                <a:solidFill>
                  <a:srgbClr val="00B050"/>
                </a:solidFill>
                <a:latin typeface="Arial Black"/>
                <a:ea typeface="Arial Black"/>
                <a:cs typeface="Arial Black"/>
                <a:sym typeface="Arial Black"/>
              </a:rPr>
              <a:t>Parachute Descent Rate</a:t>
            </a:r>
            <a:endParaRPr/>
          </a:p>
        </p:txBody>
      </p:sp>
      <p:sp>
        <p:nvSpPr>
          <p:cNvPr id="229" name="Google Shape;229;p8"/>
          <p:cNvSpPr txBox="1"/>
          <p:nvPr/>
        </p:nvSpPr>
        <p:spPr>
          <a:xfrm>
            <a:off x="6870807" y="6059179"/>
            <a:ext cx="2156259"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0000"/>
                </a:solidFill>
                <a:latin typeface="Arial"/>
                <a:ea typeface="Arial"/>
                <a:cs typeface="Arial"/>
                <a:sym typeface="Arial"/>
              </a:rPr>
              <a:t>RockSim Descent Calculation</a:t>
            </a:r>
            <a:endParaRPr/>
          </a:p>
        </p:txBody>
      </p:sp>
      <p:pic>
        <p:nvPicPr>
          <p:cNvPr id="230" name="Google Shape;230;p8"/>
          <p:cNvPicPr preferRelativeResize="0"/>
          <p:nvPr/>
        </p:nvPicPr>
        <p:blipFill rotWithShape="1">
          <a:blip r:embed="rId3">
            <a:alphaModFix/>
          </a:blip>
          <a:srcRect b="0" l="0" r="0" t="0"/>
          <a:stretch/>
        </p:blipFill>
        <p:spPr>
          <a:xfrm>
            <a:off x="4514289" y="3611398"/>
            <a:ext cx="4452452" cy="2916454"/>
          </a:xfrm>
          <a:prstGeom prst="rect">
            <a:avLst/>
          </a:prstGeom>
          <a:noFill/>
          <a:ln>
            <a:noFill/>
          </a:ln>
        </p:spPr>
      </p:pic>
      <p:pic>
        <p:nvPicPr>
          <p:cNvPr id="231" name="Google Shape;231;p8"/>
          <p:cNvPicPr preferRelativeResize="0"/>
          <p:nvPr/>
        </p:nvPicPr>
        <p:blipFill rotWithShape="1">
          <a:blip r:embed="rId4">
            <a:alphaModFix/>
          </a:blip>
          <a:srcRect b="0" l="0" r="0" t="0"/>
          <a:stretch/>
        </p:blipFill>
        <p:spPr>
          <a:xfrm>
            <a:off x="213081" y="3533960"/>
            <a:ext cx="3952668" cy="2998134"/>
          </a:xfrm>
          <a:prstGeom prst="rect">
            <a:avLst/>
          </a:prstGeom>
          <a:noFill/>
          <a:ln>
            <a:noFill/>
          </a:ln>
        </p:spPr>
      </p:pic>
      <p:sp>
        <p:nvSpPr>
          <p:cNvPr id="232" name="Google Shape;232;p8"/>
          <p:cNvSpPr txBox="1"/>
          <p:nvPr/>
        </p:nvSpPr>
        <p:spPr>
          <a:xfrm>
            <a:off x="4140106" y="4924117"/>
            <a:ext cx="464304"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000" u="none" cap="none" strike="noStrike">
                <a:solidFill>
                  <a:srgbClr val="000000"/>
                </a:solidFill>
                <a:latin typeface="Arial"/>
                <a:ea typeface="Arial"/>
                <a:cs typeface="Arial"/>
                <a:sym typeface="Arial"/>
              </a:rPr>
              <a:t>or</a:t>
            </a:r>
            <a:endParaRPr/>
          </a:p>
        </p:txBody>
      </p:sp>
      <p:sp>
        <p:nvSpPr>
          <p:cNvPr id="233" name="Google Shape;233;p8"/>
          <p:cNvSpPr txBox="1"/>
          <p:nvPr/>
        </p:nvSpPr>
        <p:spPr>
          <a:xfrm>
            <a:off x="213080" y="1570043"/>
            <a:ext cx="8814000" cy="11697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A rocket at apogee under a small drogue parachute (using dual deployment) requires a descent rate of about 50-70 fps. (34-47mph). </a:t>
            </a:r>
            <a:endParaRPr b="1"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Deployment of the main parachute at any altitude should have a descent rate of 15-25 fps (10-17 mph).</a:t>
            </a:r>
            <a:endParaRPr b="1"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34" name="Google Shape;234;p8"/>
          <p:cNvSpPr txBox="1"/>
          <p:nvPr/>
        </p:nvSpPr>
        <p:spPr>
          <a:xfrm>
            <a:off x="213081" y="2739594"/>
            <a:ext cx="8813984"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Observe the Velocity formulas below (left) to calculate the size chute to use or simply estimate your recovery descent rate using the RockSim program.    </a:t>
            </a:r>
            <a:endParaRPr/>
          </a:p>
        </p:txBody>
      </p:sp>
      <p:sp>
        <p:nvSpPr>
          <p:cNvPr id="235" name="Google Shape;235;p8"/>
          <p:cNvSpPr txBox="1"/>
          <p:nvPr>
            <p:ph idx="12" type="sldNum"/>
          </p:nvPr>
        </p:nvSpPr>
        <p:spPr>
          <a:xfrm>
            <a:off x="8382738" y="6527852"/>
            <a:ext cx="1865085" cy="232954"/>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9"/>
          <p:cNvSpPr txBox="1"/>
          <p:nvPr/>
        </p:nvSpPr>
        <p:spPr>
          <a:xfrm>
            <a:off x="3774486" y="360845"/>
            <a:ext cx="5259976" cy="5397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3200" u="none" cap="none" strike="noStrike">
                <a:solidFill>
                  <a:srgbClr val="009972"/>
                </a:solidFill>
                <a:latin typeface="Arial"/>
                <a:ea typeface="Arial"/>
                <a:cs typeface="Arial"/>
                <a:sym typeface="Arial"/>
              </a:rPr>
              <a:t>Types of Rocket Recovery</a:t>
            </a:r>
            <a:endParaRPr/>
          </a:p>
        </p:txBody>
      </p:sp>
      <p:sp>
        <p:nvSpPr>
          <p:cNvPr id="241" name="Google Shape;241;p9"/>
          <p:cNvSpPr txBox="1"/>
          <p:nvPr/>
        </p:nvSpPr>
        <p:spPr>
          <a:xfrm>
            <a:off x="3899164" y="1709737"/>
            <a:ext cx="5244836" cy="4829175"/>
          </a:xfrm>
          <a:prstGeom prst="rect">
            <a:avLst/>
          </a:prstGeom>
          <a:noFill/>
          <a:ln>
            <a:noFill/>
          </a:ln>
        </p:spPr>
        <p:txBody>
          <a:bodyPr anchorCtr="0" anchor="t" bIns="45700" lIns="91425" spcFirstLastPara="1" rIns="91425" wrap="square" tIns="45700">
            <a:normAutofit lnSpcReduction="20000"/>
          </a:bodyPr>
          <a:lstStyle/>
          <a:p>
            <a:pPr indent="0" lvl="0" marL="0" marR="0" rtl="0" algn="l">
              <a:lnSpc>
                <a:spcPct val="100000"/>
              </a:lnSpc>
              <a:spcBef>
                <a:spcPts val="0"/>
              </a:spcBef>
              <a:spcAft>
                <a:spcPts val="0"/>
              </a:spcAft>
              <a:buNone/>
            </a:pPr>
            <a:r>
              <a:rPr b="1" i="0" lang="en-US" sz="2600" u="sng" cap="none" strike="noStrike">
                <a:solidFill>
                  <a:srgbClr val="000000"/>
                </a:solidFill>
                <a:latin typeface="Arial"/>
                <a:ea typeface="Arial"/>
                <a:cs typeface="Arial"/>
                <a:sym typeface="Arial"/>
              </a:rPr>
              <a:t>Tubular Nylon Facts</a:t>
            </a:r>
            <a:endParaRPr/>
          </a:p>
          <a:p>
            <a:pPr indent="-285750" lvl="0" marL="285750" marR="0" rtl="0" algn="l">
              <a:lnSpc>
                <a:spcPct val="100000"/>
              </a:lnSpc>
              <a:spcBef>
                <a:spcPts val="0"/>
              </a:spcBef>
              <a:spcAft>
                <a:spcPts val="0"/>
              </a:spcAft>
              <a:buClr>
                <a:srgbClr val="000000"/>
              </a:buClr>
              <a:buSzPts val="1600"/>
              <a:buFont typeface="Arial"/>
              <a:buChar char="•"/>
            </a:pPr>
            <a:r>
              <a:rPr b="1" i="0" lang="en-US" sz="1600" u="none" cap="none" strike="noStrike">
                <a:solidFill>
                  <a:srgbClr val="000000"/>
                </a:solidFill>
                <a:latin typeface="Arial"/>
                <a:ea typeface="Arial"/>
                <a:cs typeface="Arial"/>
                <a:sym typeface="Arial"/>
              </a:rPr>
              <a:t>1 inch wide breaking strength is 4000 lbs</a:t>
            </a:r>
            <a:endParaRPr b="1" i="0" sz="16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600"/>
              <a:buFont typeface="Arial"/>
              <a:buChar char="•"/>
            </a:pPr>
            <a:r>
              <a:rPr b="1" i="0" lang="en-US" sz="1600" u="none" cap="none" strike="noStrike">
                <a:solidFill>
                  <a:srgbClr val="000000"/>
                </a:solidFill>
                <a:latin typeface="Arial"/>
                <a:ea typeface="Arial"/>
                <a:cs typeface="Arial"/>
                <a:sym typeface="Arial"/>
              </a:rPr>
              <a:t>Military grade</a:t>
            </a:r>
            <a:endParaRPr/>
          </a:p>
          <a:p>
            <a:pPr indent="-285750" lvl="0" marL="285750" marR="0" rtl="0" algn="l">
              <a:lnSpc>
                <a:spcPct val="100000"/>
              </a:lnSpc>
              <a:spcBef>
                <a:spcPts val="0"/>
              </a:spcBef>
              <a:spcAft>
                <a:spcPts val="0"/>
              </a:spcAft>
              <a:buClr>
                <a:srgbClr val="000000"/>
              </a:buClr>
              <a:buSzPts val="1600"/>
              <a:buFont typeface="Arial"/>
              <a:buChar char="•"/>
            </a:pPr>
            <a:r>
              <a:rPr b="1" i="0" lang="en-US" sz="1600" u="none" cap="none" strike="noStrike">
                <a:solidFill>
                  <a:srgbClr val="000000"/>
                </a:solidFill>
                <a:latin typeface="Arial"/>
                <a:ea typeface="Arial"/>
                <a:cs typeface="Arial"/>
                <a:sym typeface="Arial"/>
              </a:rPr>
              <a:t>Melting point 380 degrees Fahrenheit</a:t>
            </a:r>
            <a:endParaRPr/>
          </a:p>
          <a:p>
            <a:pPr indent="-285750" lvl="0" marL="285750" marR="0" rtl="0" algn="l">
              <a:lnSpc>
                <a:spcPct val="100000"/>
              </a:lnSpc>
              <a:spcBef>
                <a:spcPts val="0"/>
              </a:spcBef>
              <a:spcAft>
                <a:spcPts val="0"/>
              </a:spcAft>
              <a:buClr>
                <a:srgbClr val="000000"/>
              </a:buClr>
              <a:buSzPts val="1600"/>
              <a:buFont typeface="Arial"/>
              <a:buChar char="•"/>
            </a:pPr>
            <a:r>
              <a:rPr b="1" i="0" lang="en-US" sz="1600" u="none" cap="none" strike="noStrike">
                <a:solidFill>
                  <a:srgbClr val="000000"/>
                </a:solidFill>
                <a:latin typeface="Arial"/>
                <a:ea typeface="Arial"/>
                <a:cs typeface="Arial"/>
                <a:sym typeface="Arial"/>
              </a:rPr>
              <a:t>Easy to tie and untie </a:t>
            </a:r>
            <a:r>
              <a:rPr lang="en-US" sz="1100" u="sng">
                <a:solidFill>
                  <a:schemeClr val="hlink"/>
                </a:solidFill>
                <a:hlinkClick r:id="rId3"/>
              </a:rPr>
              <a:t>bluewater tubular nylon webbing - Google Search</a:t>
            </a:r>
            <a:endParaRPr/>
          </a:p>
          <a:p>
            <a:pPr indent="0" lvl="0" marL="0" marR="0" rtl="0" algn="l">
              <a:lnSpc>
                <a:spcPct val="100000"/>
              </a:lnSpc>
              <a:spcBef>
                <a:spcPts val="0"/>
              </a:spcBef>
              <a:spcAft>
                <a:spcPts val="0"/>
              </a:spcAft>
              <a:buNone/>
            </a:pPr>
            <a:r>
              <a:rPr b="1" i="0" lang="en-US" sz="2600" u="sng" cap="none" strike="noStrike">
                <a:solidFill>
                  <a:srgbClr val="000000"/>
                </a:solidFill>
                <a:latin typeface="Arial"/>
                <a:ea typeface="Arial"/>
                <a:cs typeface="Arial"/>
                <a:sym typeface="Arial"/>
              </a:rPr>
              <a:t>Kevlar Strap Facts</a:t>
            </a:r>
            <a:endParaRPr/>
          </a:p>
          <a:p>
            <a:pPr indent="-285750" lvl="0" marL="285750" marR="0" rtl="0" algn="l">
              <a:lnSpc>
                <a:spcPct val="100000"/>
              </a:lnSpc>
              <a:spcBef>
                <a:spcPts val="0"/>
              </a:spcBef>
              <a:spcAft>
                <a:spcPts val="0"/>
              </a:spcAft>
              <a:buClr>
                <a:srgbClr val="000000"/>
              </a:buClr>
              <a:buSzPts val="1600"/>
              <a:buFont typeface="Arial"/>
              <a:buChar char="•"/>
            </a:pPr>
            <a:r>
              <a:rPr b="1" i="0" lang="en-US" sz="1600" u="none" cap="none" strike="noStrike">
                <a:solidFill>
                  <a:srgbClr val="000000"/>
                </a:solidFill>
                <a:latin typeface="Arial"/>
                <a:ea typeface="Arial"/>
                <a:cs typeface="Arial"/>
                <a:sym typeface="Arial"/>
              </a:rPr>
              <a:t>Heat resistant strong synthetic fiber </a:t>
            </a:r>
            <a:endParaRPr/>
          </a:p>
          <a:p>
            <a:pPr indent="-285750" lvl="0" marL="285750" marR="0" rtl="0" algn="l">
              <a:lnSpc>
                <a:spcPct val="100000"/>
              </a:lnSpc>
              <a:spcBef>
                <a:spcPts val="0"/>
              </a:spcBef>
              <a:spcAft>
                <a:spcPts val="0"/>
              </a:spcAft>
              <a:buClr>
                <a:srgbClr val="000000"/>
              </a:buClr>
              <a:buSzPts val="1600"/>
              <a:buFont typeface="Arial"/>
              <a:buChar char="•"/>
            </a:pPr>
            <a:r>
              <a:rPr b="1" i="0" lang="en-US" sz="1600" u="none" cap="none" strike="noStrike">
                <a:solidFill>
                  <a:srgbClr val="000000"/>
                </a:solidFill>
                <a:latin typeface="Arial"/>
                <a:ea typeface="Arial"/>
                <a:cs typeface="Arial"/>
                <a:sym typeface="Arial"/>
              </a:rPr>
              <a:t>Related to other aramids  such as Nomex </a:t>
            </a:r>
            <a:endParaRPr/>
          </a:p>
          <a:p>
            <a:pPr indent="-285750" lvl="0" marL="285750" marR="0" rtl="0" algn="l">
              <a:lnSpc>
                <a:spcPct val="100000"/>
              </a:lnSpc>
              <a:spcBef>
                <a:spcPts val="0"/>
              </a:spcBef>
              <a:spcAft>
                <a:spcPts val="0"/>
              </a:spcAft>
              <a:buClr>
                <a:srgbClr val="000000"/>
              </a:buClr>
              <a:buSzPts val="1600"/>
              <a:buFont typeface="Arial"/>
              <a:buChar char="•"/>
            </a:pPr>
            <a:r>
              <a:rPr b="1" i="0" lang="en-US" sz="1600" u="none" cap="none" strike="noStrike">
                <a:solidFill>
                  <a:srgbClr val="000000"/>
                </a:solidFill>
                <a:latin typeface="Arial"/>
                <a:ea typeface="Arial"/>
                <a:cs typeface="Arial"/>
                <a:sym typeface="Arial"/>
              </a:rPr>
              <a:t>.05” wide has a 1500 lb. breaking strength </a:t>
            </a:r>
            <a:endParaRPr b="1" i="0" sz="16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600"/>
              <a:buFont typeface="Arial"/>
              <a:buChar char="•"/>
            </a:pPr>
            <a:r>
              <a:rPr b="1" lang="en-US" sz="1600"/>
              <a:t>c</a:t>
            </a:r>
            <a:r>
              <a:rPr lang="en-US" sz="1050">
                <a:solidFill>
                  <a:srgbClr val="212121"/>
                </a:solidFill>
                <a:highlight>
                  <a:srgbClr val="FFFFFF"/>
                </a:highlight>
              </a:rPr>
              <a:t>reated by Stephanie Kwolek, DuPont</a:t>
            </a:r>
            <a:r>
              <a:rPr lang="en-US" sz="800">
                <a:solidFill>
                  <a:srgbClr val="212121"/>
                </a:solidFill>
                <a:highlight>
                  <a:srgbClr val="FFFFFF"/>
                </a:highlight>
              </a:rPr>
              <a:t>™</a:t>
            </a:r>
            <a:r>
              <a:rPr lang="en-US" sz="1050">
                <a:solidFill>
                  <a:srgbClr val="212121"/>
                </a:solidFill>
                <a:highlight>
                  <a:srgbClr val="FFFFFF"/>
                </a:highlight>
              </a:rPr>
              <a:t> Kevlar</a:t>
            </a:r>
            <a:r>
              <a:rPr lang="en-US" sz="800">
                <a:solidFill>
                  <a:srgbClr val="212121"/>
                </a:solidFill>
                <a:highlight>
                  <a:srgbClr val="FFFFFF"/>
                </a:highlight>
              </a:rPr>
              <a:t>®</a:t>
            </a:r>
            <a:r>
              <a:rPr lang="en-US" sz="1050">
                <a:solidFill>
                  <a:srgbClr val="212121"/>
                </a:solidFill>
                <a:highlight>
                  <a:srgbClr val="FFFFFF"/>
                </a:highlight>
              </a:rPr>
              <a:t> is a heat-resistant para-aramid synthetic fiber with a molecular structure of many inter-chain bonds that make Kevlar</a:t>
            </a:r>
            <a:r>
              <a:rPr lang="en-US" sz="800">
                <a:solidFill>
                  <a:srgbClr val="212121"/>
                </a:solidFill>
                <a:highlight>
                  <a:srgbClr val="FFFFFF"/>
                </a:highlight>
              </a:rPr>
              <a:t>®</a:t>
            </a:r>
            <a:r>
              <a:rPr lang="en-US" sz="1050">
                <a:solidFill>
                  <a:srgbClr val="212121"/>
                </a:solidFill>
                <a:highlight>
                  <a:srgbClr val="FFFFFF"/>
                </a:highlight>
              </a:rPr>
              <a:t> incredibly strong. Best known for its use in ballistic body armor, Kevlar</a:t>
            </a:r>
            <a:r>
              <a:rPr lang="en-US" sz="800">
                <a:solidFill>
                  <a:srgbClr val="212121"/>
                </a:solidFill>
                <a:highlight>
                  <a:srgbClr val="FFFFFF"/>
                </a:highlight>
              </a:rPr>
              <a:t>®</a:t>
            </a:r>
            <a:r>
              <a:rPr lang="en-US" sz="1050">
                <a:solidFill>
                  <a:srgbClr val="212121"/>
                </a:solidFill>
                <a:highlight>
                  <a:srgbClr val="FFFFFF"/>
                </a:highlight>
              </a:rPr>
              <a:t> also has many other applications because of its high tensile strength-to-weight ratio.</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400" u="sng" cap="none" strike="noStrike">
                <a:solidFill>
                  <a:srgbClr val="000000"/>
                </a:solidFill>
                <a:latin typeface="Arial"/>
                <a:ea typeface="Arial"/>
                <a:cs typeface="Arial"/>
                <a:sym typeface="Arial"/>
              </a:rPr>
              <a:t>Nylon Flat Webbing</a:t>
            </a:r>
            <a:endParaRPr/>
          </a:p>
          <a:p>
            <a:pPr indent="-285750" lvl="0" marL="285750" marR="0" rtl="0" algn="l">
              <a:lnSpc>
                <a:spcPct val="100000"/>
              </a:lnSpc>
              <a:spcBef>
                <a:spcPts val="0"/>
              </a:spcBef>
              <a:spcAft>
                <a:spcPts val="0"/>
              </a:spcAft>
              <a:buClr>
                <a:srgbClr val="000000"/>
              </a:buClr>
              <a:buSzPts val="1600"/>
              <a:buFont typeface="Arial"/>
              <a:buChar char="•"/>
            </a:pPr>
            <a:r>
              <a:rPr b="1" i="0" lang="en-US" sz="1600" u="none" cap="none" strike="noStrike">
                <a:solidFill>
                  <a:srgbClr val="000000"/>
                </a:solidFill>
                <a:latin typeface="Arial"/>
                <a:ea typeface="Arial"/>
                <a:cs typeface="Arial"/>
                <a:sym typeface="Arial"/>
              </a:rPr>
              <a:t>.075” wide with a tensile strength of 3800 lbs</a:t>
            </a:r>
            <a:endParaRPr b="1" i="0" sz="16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600"/>
              <a:buFont typeface="Arial"/>
              <a:buChar char="•"/>
            </a:pPr>
            <a:r>
              <a:rPr b="1" i="0" lang="en-US" sz="1600" u="none" cap="none" strike="noStrike">
                <a:solidFill>
                  <a:srgbClr val="000000"/>
                </a:solidFill>
                <a:latin typeface="Arial"/>
                <a:ea typeface="Arial"/>
                <a:cs typeface="Arial"/>
                <a:sym typeface="Arial"/>
              </a:rPr>
              <a:t>Moderately heat resistant but should be inspected after each use</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800" u="none" cap="none" strike="noStrike">
              <a:solidFill>
                <a:srgbClr val="000000"/>
              </a:solidFill>
              <a:latin typeface="Arial"/>
              <a:ea typeface="Arial"/>
              <a:cs typeface="Arial"/>
              <a:sym typeface="Arial"/>
            </a:endParaRPr>
          </a:p>
        </p:txBody>
      </p:sp>
      <p:sp>
        <p:nvSpPr>
          <p:cNvPr id="242" name="Google Shape;242;p9"/>
          <p:cNvSpPr txBox="1"/>
          <p:nvPr>
            <p:ph idx="12" type="sldNum"/>
          </p:nvPr>
        </p:nvSpPr>
        <p:spPr>
          <a:xfrm>
            <a:off x="8610600" y="6356350"/>
            <a:ext cx="2743200" cy="365125"/>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sp>
        <p:nvSpPr>
          <p:cNvPr id="243" name="Google Shape;243;p9"/>
          <p:cNvSpPr txBox="1"/>
          <p:nvPr/>
        </p:nvSpPr>
        <p:spPr>
          <a:xfrm>
            <a:off x="3488267" y="1930400"/>
            <a:ext cx="1298222"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FFFF00"/>
              </a:solidFill>
              <a:latin typeface="Arial"/>
              <a:ea typeface="Arial"/>
              <a:cs typeface="Arial"/>
              <a:sym typeface="Arial"/>
            </a:endParaRPr>
          </a:p>
        </p:txBody>
      </p:sp>
      <p:pic>
        <p:nvPicPr>
          <p:cNvPr id="244" name="Google Shape;244;p9"/>
          <p:cNvPicPr preferRelativeResize="0"/>
          <p:nvPr/>
        </p:nvPicPr>
        <p:blipFill rotWithShape="1">
          <a:blip r:embed="rId4">
            <a:alphaModFix/>
          </a:blip>
          <a:srcRect b="0" l="0" r="0" t="0"/>
          <a:stretch/>
        </p:blipFill>
        <p:spPr>
          <a:xfrm>
            <a:off x="87445" y="33867"/>
            <a:ext cx="3709134" cy="5852584"/>
          </a:xfrm>
          <a:prstGeom prst="rect">
            <a:avLst/>
          </a:prstGeom>
          <a:noFill/>
          <a:ln>
            <a:noFill/>
          </a:ln>
        </p:spPr>
      </p:pic>
      <p:sp>
        <p:nvSpPr>
          <p:cNvPr id="245" name="Google Shape;245;p9"/>
          <p:cNvSpPr txBox="1"/>
          <p:nvPr/>
        </p:nvSpPr>
        <p:spPr>
          <a:xfrm>
            <a:off x="5038725" y="894004"/>
            <a:ext cx="2381250"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200" u="none" cap="none" strike="noStrike">
                <a:solidFill>
                  <a:srgbClr val="009972"/>
                </a:solidFill>
                <a:latin typeface="Arial"/>
                <a:ea typeface="Arial"/>
                <a:cs typeface="Arial"/>
                <a:sym typeface="Arial"/>
              </a:rPr>
              <a:t>Harnesses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pic>
        <p:nvPicPr>
          <p:cNvPr id="250" name="Google Shape;250;p10"/>
          <p:cNvPicPr preferRelativeResize="0"/>
          <p:nvPr/>
        </p:nvPicPr>
        <p:blipFill rotWithShape="1">
          <a:blip r:embed="rId3">
            <a:alphaModFix/>
          </a:blip>
          <a:srcRect b="0" l="0" r="0" t="0"/>
          <a:stretch/>
        </p:blipFill>
        <p:spPr>
          <a:xfrm>
            <a:off x="6467356" y="1139014"/>
            <a:ext cx="2457568" cy="4833161"/>
          </a:xfrm>
          <a:prstGeom prst="rect">
            <a:avLst/>
          </a:prstGeom>
          <a:noFill/>
          <a:ln>
            <a:noFill/>
          </a:ln>
        </p:spPr>
      </p:pic>
      <p:pic>
        <p:nvPicPr>
          <p:cNvPr id="251" name="Google Shape;251;p10"/>
          <p:cNvPicPr preferRelativeResize="0"/>
          <p:nvPr/>
        </p:nvPicPr>
        <p:blipFill rotWithShape="1">
          <a:blip r:embed="rId4">
            <a:alphaModFix/>
          </a:blip>
          <a:srcRect b="0" l="0" r="0" t="0"/>
          <a:stretch/>
        </p:blipFill>
        <p:spPr>
          <a:xfrm>
            <a:off x="219076" y="2641162"/>
            <a:ext cx="3178916" cy="3500702"/>
          </a:xfrm>
          <a:prstGeom prst="rect">
            <a:avLst/>
          </a:prstGeom>
          <a:noFill/>
          <a:ln>
            <a:noFill/>
          </a:ln>
        </p:spPr>
      </p:pic>
      <p:sp>
        <p:nvSpPr>
          <p:cNvPr id="252" name="Google Shape;252;p10"/>
          <p:cNvSpPr txBox="1"/>
          <p:nvPr/>
        </p:nvSpPr>
        <p:spPr>
          <a:xfrm>
            <a:off x="121393" y="825280"/>
            <a:ext cx="6345963" cy="1815882"/>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Length of the recovery harness, especially during the apogee deployment phase, should be 3 – 5 times the length of the rocket. </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Providing this length, will ultimately cause drag as the harness unravels out of the airframe, reducing the velocity of the rocket during deployment.</a:t>
            </a:r>
            <a:endParaRPr/>
          </a:p>
        </p:txBody>
      </p:sp>
      <p:pic>
        <p:nvPicPr>
          <p:cNvPr id="253" name="Google Shape;253;p10"/>
          <p:cNvPicPr preferRelativeResize="0"/>
          <p:nvPr/>
        </p:nvPicPr>
        <p:blipFill rotWithShape="1">
          <a:blip r:embed="rId5">
            <a:alphaModFix/>
          </a:blip>
          <a:srcRect b="0" l="0" r="0" t="0"/>
          <a:stretch/>
        </p:blipFill>
        <p:spPr>
          <a:xfrm rot="5400000">
            <a:off x="3077453" y="3097921"/>
            <a:ext cx="3710442" cy="2796924"/>
          </a:xfrm>
          <a:prstGeom prst="rect">
            <a:avLst/>
          </a:prstGeom>
          <a:noFill/>
          <a:ln>
            <a:noFill/>
          </a:ln>
        </p:spPr>
      </p:pic>
      <p:sp>
        <p:nvSpPr>
          <p:cNvPr id="254" name="Google Shape;254;p10"/>
          <p:cNvSpPr txBox="1"/>
          <p:nvPr>
            <p:ph idx="12" type="sldNum"/>
          </p:nvPr>
        </p:nvSpPr>
        <p:spPr>
          <a:xfrm>
            <a:off x="8396244" y="6537649"/>
            <a:ext cx="1057359" cy="177197"/>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sp>
        <p:nvSpPr>
          <p:cNvPr id="255" name="Google Shape;255;p10"/>
          <p:cNvSpPr/>
          <p:nvPr/>
        </p:nvSpPr>
        <p:spPr>
          <a:xfrm>
            <a:off x="1534476" y="-37505"/>
            <a:ext cx="5420074" cy="76944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400" u="sng" cap="none" strike="noStrike">
                <a:solidFill>
                  <a:srgbClr val="92D050"/>
                </a:solidFill>
                <a:latin typeface="Arial"/>
                <a:ea typeface="Arial"/>
                <a:cs typeface="Arial"/>
                <a:sym typeface="Arial"/>
              </a:rPr>
              <a:t>HARNESS LENGTH</a:t>
            </a:r>
            <a:endParaRPr b="1" i="0" sz="4400" u="sng" cap="none" strike="noStrike">
              <a:solidFill>
                <a:srgbClr val="92D05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pic>
        <p:nvPicPr>
          <p:cNvPr id="260" name="Google Shape;260;p11"/>
          <p:cNvPicPr preferRelativeResize="0"/>
          <p:nvPr/>
        </p:nvPicPr>
        <p:blipFill rotWithShape="1">
          <a:blip r:embed="rId3">
            <a:alphaModFix/>
          </a:blip>
          <a:srcRect b="0" l="0" r="0" t="0"/>
          <a:stretch/>
        </p:blipFill>
        <p:spPr>
          <a:xfrm>
            <a:off x="-139750" y="89525"/>
            <a:ext cx="8251150" cy="645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pic>
        <p:nvPicPr>
          <p:cNvPr id="266" name="Google Shape;266;g1fc36c7630f_0_25"/>
          <p:cNvPicPr preferRelativeResize="0"/>
          <p:nvPr/>
        </p:nvPicPr>
        <p:blipFill>
          <a:blip r:embed="rId3">
            <a:alphaModFix/>
          </a:blip>
          <a:stretch>
            <a:fillRect/>
          </a:stretch>
        </p:blipFill>
        <p:spPr>
          <a:xfrm>
            <a:off x="228600" y="1996525"/>
            <a:ext cx="2820000" cy="4413626"/>
          </a:xfrm>
          <a:prstGeom prst="rect">
            <a:avLst/>
          </a:prstGeom>
          <a:noFill/>
          <a:ln>
            <a:noFill/>
          </a:ln>
        </p:spPr>
      </p:pic>
      <p:pic>
        <p:nvPicPr>
          <p:cNvPr id="267" name="Google Shape;267;g1fc36c7630f_0_25"/>
          <p:cNvPicPr preferRelativeResize="0"/>
          <p:nvPr/>
        </p:nvPicPr>
        <p:blipFill>
          <a:blip r:embed="rId4">
            <a:alphaModFix/>
          </a:blip>
          <a:stretch>
            <a:fillRect/>
          </a:stretch>
        </p:blipFill>
        <p:spPr>
          <a:xfrm>
            <a:off x="3268050" y="1772700"/>
            <a:ext cx="3012376" cy="4861274"/>
          </a:xfrm>
          <a:prstGeom prst="rect">
            <a:avLst/>
          </a:prstGeom>
          <a:noFill/>
          <a:ln>
            <a:noFill/>
          </a:ln>
        </p:spPr>
      </p:pic>
      <p:pic>
        <p:nvPicPr>
          <p:cNvPr id="268" name="Google Shape;268;g1fc36c7630f_0_25"/>
          <p:cNvPicPr preferRelativeResize="0"/>
          <p:nvPr/>
        </p:nvPicPr>
        <p:blipFill>
          <a:blip r:embed="rId5">
            <a:alphaModFix/>
          </a:blip>
          <a:stretch>
            <a:fillRect/>
          </a:stretch>
        </p:blipFill>
        <p:spPr>
          <a:xfrm>
            <a:off x="6499875" y="2041275"/>
            <a:ext cx="2420100" cy="4512326"/>
          </a:xfrm>
          <a:prstGeom prst="rect">
            <a:avLst/>
          </a:prstGeom>
          <a:noFill/>
          <a:ln>
            <a:noFill/>
          </a:ln>
        </p:spPr>
      </p:pic>
      <p:sp>
        <p:nvSpPr>
          <p:cNvPr id="269" name="Google Shape;269;g1fc36c7630f_0_25"/>
          <p:cNvSpPr txBox="1"/>
          <p:nvPr/>
        </p:nvSpPr>
        <p:spPr>
          <a:xfrm>
            <a:off x="3459525" y="730750"/>
            <a:ext cx="3000000" cy="8958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US" u="sng">
                <a:solidFill>
                  <a:schemeClr val="hlink"/>
                </a:solidFill>
                <a:hlinkClick r:id="rId6"/>
              </a:rPr>
              <a:t>Free 3D file RRC3 Altimeter Mount・Object to download and to 3D print・Cults (cults3d.com)</a:t>
            </a:r>
            <a:endParaRPr u="sng">
              <a:solidFill>
                <a:schemeClr val="hlink"/>
              </a:solidFill>
            </a:endParaRPr>
          </a:p>
        </p:txBody>
      </p:sp>
      <p:sp>
        <p:nvSpPr>
          <p:cNvPr id="270" name="Google Shape;270;g1fc36c7630f_0_25"/>
          <p:cNvSpPr txBox="1"/>
          <p:nvPr/>
        </p:nvSpPr>
        <p:spPr>
          <a:xfrm>
            <a:off x="6459525" y="1303750"/>
            <a:ext cx="2500800" cy="648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US" u="sng">
                <a:solidFill>
                  <a:schemeClr val="hlink"/>
                </a:solidFill>
                <a:hlinkClick r:id="rId7"/>
              </a:rPr>
              <a:t>Altimeter Sleds – Additive Aerospace</a:t>
            </a:r>
            <a:endParaRPr u="sng">
              <a:solidFill>
                <a:schemeClr val="hlink"/>
              </a:solidFill>
            </a:endParaRPr>
          </a:p>
        </p:txBody>
      </p:sp>
      <p:sp>
        <p:nvSpPr>
          <p:cNvPr id="271" name="Google Shape;271;g1fc36c7630f_0_25"/>
          <p:cNvSpPr txBox="1"/>
          <p:nvPr/>
        </p:nvSpPr>
        <p:spPr>
          <a:xfrm>
            <a:off x="573000" y="0"/>
            <a:ext cx="8165100" cy="9234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US" sz="4800">
                <a:solidFill>
                  <a:schemeClr val="dk1"/>
                </a:solidFill>
              </a:rPr>
              <a:t>3D printed Ebay sleds</a:t>
            </a:r>
            <a:endParaRPr b="1" sz="4800">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2"/>
          <p:cNvSpPr/>
          <p:nvPr/>
        </p:nvSpPr>
        <p:spPr>
          <a:xfrm>
            <a:off x="1844331" y="149805"/>
            <a:ext cx="5455200" cy="923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5400" u="none" cap="none" strike="noStrike">
                <a:solidFill>
                  <a:srgbClr val="0070C0"/>
                </a:solidFill>
                <a:latin typeface="Arial"/>
                <a:ea typeface="Arial"/>
                <a:cs typeface="Arial"/>
                <a:sym typeface="Arial"/>
              </a:rPr>
              <a:t>DEPLOYMENTS</a:t>
            </a:r>
            <a:endParaRPr b="1" i="0" sz="5400" u="none" cap="none" strike="noStrike">
              <a:solidFill>
                <a:srgbClr val="0070C0"/>
              </a:solidFill>
              <a:latin typeface="Arial"/>
              <a:ea typeface="Arial"/>
              <a:cs typeface="Arial"/>
              <a:sym typeface="Arial"/>
            </a:endParaRPr>
          </a:p>
        </p:txBody>
      </p:sp>
      <p:pic>
        <p:nvPicPr>
          <p:cNvPr id="277" name="Google Shape;277;p12"/>
          <p:cNvPicPr preferRelativeResize="0"/>
          <p:nvPr/>
        </p:nvPicPr>
        <p:blipFill rotWithShape="1">
          <a:blip r:embed="rId3">
            <a:alphaModFix/>
          </a:blip>
          <a:srcRect b="0" l="0" r="0" t="0"/>
          <a:stretch/>
        </p:blipFill>
        <p:spPr>
          <a:xfrm>
            <a:off x="304400" y="1073200"/>
            <a:ext cx="8559073" cy="3292349"/>
          </a:xfrm>
          <a:prstGeom prst="rect">
            <a:avLst/>
          </a:prstGeom>
          <a:noFill/>
          <a:ln>
            <a:noFill/>
          </a:ln>
        </p:spPr>
      </p:pic>
      <p:pic>
        <p:nvPicPr>
          <p:cNvPr id="278" name="Google Shape;278;p12"/>
          <p:cNvPicPr preferRelativeResize="0"/>
          <p:nvPr/>
        </p:nvPicPr>
        <p:blipFill>
          <a:blip r:embed="rId4">
            <a:alphaModFix/>
          </a:blip>
          <a:stretch>
            <a:fillRect/>
          </a:stretch>
        </p:blipFill>
        <p:spPr>
          <a:xfrm>
            <a:off x="2040850" y="4034499"/>
            <a:ext cx="5348804" cy="2187650"/>
          </a:xfrm>
          <a:prstGeom prst="rect">
            <a:avLst/>
          </a:prstGeom>
          <a:noFill/>
          <a:ln>
            <a:noFill/>
          </a:ln>
        </p:spPr>
      </p:pic>
      <p:sp>
        <p:nvSpPr>
          <p:cNvPr id="279" name="Google Shape;279;p12"/>
          <p:cNvSpPr txBox="1"/>
          <p:nvPr/>
        </p:nvSpPr>
        <p:spPr>
          <a:xfrm>
            <a:off x="757950" y="6222150"/>
            <a:ext cx="7914600" cy="630900"/>
          </a:xfrm>
          <a:prstGeom prst="rect">
            <a:avLst/>
          </a:prstGeom>
          <a:noFill/>
          <a:ln>
            <a:noFill/>
          </a:ln>
        </p:spPr>
        <p:txBody>
          <a:bodyPr anchorCtr="0" anchor="t" bIns="91425" lIns="91425" spcFirstLastPara="1" rIns="91425" wrap="square" tIns="91425">
            <a:spAutoFit/>
          </a:bodyPr>
          <a:lstStyle/>
          <a:p>
            <a:pPr indent="0" lvl="0" marL="457200" rtl="0" algn="l">
              <a:lnSpc>
                <a:spcPct val="107000"/>
              </a:lnSpc>
              <a:spcBef>
                <a:spcPts val="0"/>
              </a:spcBef>
              <a:spcAft>
                <a:spcPts val="800"/>
              </a:spcAft>
              <a:buNone/>
            </a:pPr>
            <a:r>
              <a:rPr lang="en-US" u="sng">
                <a:solidFill>
                  <a:schemeClr val="hlink"/>
                </a:solidFill>
                <a:latin typeface="Calibri"/>
                <a:ea typeface="Calibri"/>
                <a:cs typeface="Calibri"/>
                <a:sym typeface="Calibri"/>
                <a:hlinkClick r:id="rId5"/>
              </a:rPr>
              <a:t>Head-End Dual Deployment Explained | High Power Rocketry Basic HED Packing Tutorial (How I do it) - YouTube</a:t>
            </a:r>
            <a:endParaRPr u="sng">
              <a:solidFill>
                <a:schemeClr val="hlink"/>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pic>
        <p:nvPicPr>
          <p:cNvPr id="284" name="Google Shape;284;p13"/>
          <p:cNvPicPr preferRelativeResize="0"/>
          <p:nvPr/>
        </p:nvPicPr>
        <p:blipFill rotWithShape="1">
          <a:blip r:embed="rId3">
            <a:alphaModFix/>
          </a:blip>
          <a:srcRect b="0" l="0" r="0" t="0"/>
          <a:stretch/>
        </p:blipFill>
        <p:spPr>
          <a:xfrm>
            <a:off x="1890905" y="2654084"/>
            <a:ext cx="3650721" cy="1594202"/>
          </a:xfrm>
          <a:prstGeom prst="rect">
            <a:avLst/>
          </a:prstGeom>
          <a:noFill/>
          <a:ln>
            <a:noFill/>
          </a:ln>
        </p:spPr>
      </p:pic>
      <p:pic>
        <p:nvPicPr>
          <p:cNvPr id="285" name="Google Shape;285;p13"/>
          <p:cNvPicPr preferRelativeResize="0"/>
          <p:nvPr/>
        </p:nvPicPr>
        <p:blipFill rotWithShape="1">
          <a:blip r:embed="rId4">
            <a:alphaModFix/>
          </a:blip>
          <a:srcRect b="0" l="0" r="0" t="0"/>
          <a:stretch/>
        </p:blipFill>
        <p:spPr>
          <a:xfrm rot="-5400000">
            <a:off x="6282784" y="2306699"/>
            <a:ext cx="1756781" cy="2459213"/>
          </a:xfrm>
          <a:prstGeom prst="rect">
            <a:avLst/>
          </a:prstGeom>
          <a:noFill/>
          <a:ln>
            <a:noFill/>
          </a:ln>
        </p:spPr>
      </p:pic>
      <p:sp>
        <p:nvSpPr>
          <p:cNvPr id="286" name="Google Shape;286;p13"/>
          <p:cNvSpPr/>
          <p:nvPr/>
        </p:nvSpPr>
        <p:spPr>
          <a:xfrm>
            <a:off x="1182196" y="-72282"/>
            <a:ext cx="6357957"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000" u="none" cap="none" strike="noStrike">
                <a:solidFill>
                  <a:srgbClr val="0070C0"/>
                </a:solidFill>
                <a:latin typeface="Arial"/>
                <a:ea typeface="Arial"/>
                <a:cs typeface="Arial"/>
                <a:sym typeface="Arial"/>
              </a:rPr>
              <a:t>RECOVERY IDEAS</a:t>
            </a:r>
            <a:endParaRPr b="1" i="0" sz="4000" u="none" cap="none" strike="noStrike">
              <a:solidFill>
                <a:srgbClr val="0070C0"/>
              </a:solidFill>
              <a:latin typeface="Arial"/>
              <a:ea typeface="Arial"/>
              <a:cs typeface="Arial"/>
              <a:sym typeface="Arial"/>
            </a:endParaRPr>
          </a:p>
        </p:txBody>
      </p:sp>
      <p:pic>
        <p:nvPicPr>
          <p:cNvPr id="287" name="Google Shape;287;p13"/>
          <p:cNvPicPr preferRelativeResize="0"/>
          <p:nvPr/>
        </p:nvPicPr>
        <p:blipFill rotWithShape="1">
          <a:blip r:embed="rId5">
            <a:alphaModFix/>
          </a:blip>
          <a:srcRect b="0" l="0" r="0" t="0"/>
          <a:stretch/>
        </p:blipFill>
        <p:spPr>
          <a:xfrm>
            <a:off x="5289454" y="4526438"/>
            <a:ext cx="3066888" cy="2157505"/>
          </a:xfrm>
          <a:prstGeom prst="rect">
            <a:avLst/>
          </a:prstGeom>
          <a:noFill/>
          <a:ln>
            <a:noFill/>
          </a:ln>
        </p:spPr>
      </p:pic>
      <p:pic>
        <p:nvPicPr>
          <p:cNvPr id="288" name="Google Shape;288;p13"/>
          <p:cNvPicPr preferRelativeResize="0"/>
          <p:nvPr/>
        </p:nvPicPr>
        <p:blipFill rotWithShape="1">
          <a:blip r:embed="rId6">
            <a:alphaModFix/>
          </a:blip>
          <a:srcRect b="0" l="0" r="0" t="0"/>
          <a:stretch/>
        </p:blipFill>
        <p:spPr>
          <a:xfrm>
            <a:off x="1822887" y="4548428"/>
            <a:ext cx="2743199" cy="2086681"/>
          </a:xfrm>
          <a:prstGeom prst="rect">
            <a:avLst/>
          </a:prstGeom>
          <a:noFill/>
          <a:ln>
            <a:noFill/>
          </a:ln>
        </p:spPr>
      </p:pic>
      <p:sp>
        <p:nvSpPr>
          <p:cNvPr id="289" name="Google Shape;289;p13"/>
          <p:cNvSpPr txBox="1"/>
          <p:nvPr/>
        </p:nvSpPr>
        <p:spPr>
          <a:xfrm>
            <a:off x="129159" y="975801"/>
            <a:ext cx="109275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Fig. 2 - Harnesses epoxied to the booster motor tube with the Y – harness application</a:t>
            </a:r>
            <a:r>
              <a:rPr b="0" i="0" lang="en-US" sz="1400" u="none" cap="none" strike="noStrike">
                <a:solidFill>
                  <a:srgbClr val="000000"/>
                </a:solidFill>
                <a:latin typeface="Arial"/>
                <a:ea typeface="Arial"/>
                <a:cs typeface="Arial"/>
                <a:sym typeface="Arial"/>
              </a:rPr>
              <a:t>  </a:t>
            </a:r>
            <a:endParaRPr/>
          </a:p>
        </p:txBody>
      </p:sp>
      <p:sp>
        <p:nvSpPr>
          <p:cNvPr id="290" name="Google Shape;290;p13"/>
          <p:cNvSpPr txBox="1"/>
          <p:nvPr/>
        </p:nvSpPr>
        <p:spPr>
          <a:xfrm>
            <a:off x="6306608" y="1623827"/>
            <a:ext cx="18473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91" name="Google Shape;291;p13"/>
          <p:cNvSpPr txBox="1"/>
          <p:nvPr/>
        </p:nvSpPr>
        <p:spPr>
          <a:xfrm>
            <a:off x="129150" y="1230162"/>
            <a:ext cx="8817900" cy="5232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Fig. 3 - Shows the Y – harness accompanied with a bowline or a figure eight loop knot to secure the</a:t>
            </a:r>
            <a:endParaRPr/>
          </a:p>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             remaining harness connection</a:t>
            </a:r>
            <a:endParaRPr b="0" i="0" sz="1400" u="none" cap="none" strike="noStrike">
              <a:solidFill>
                <a:srgbClr val="000000"/>
              </a:solidFill>
              <a:latin typeface="Arial"/>
              <a:ea typeface="Arial"/>
              <a:cs typeface="Arial"/>
              <a:sym typeface="Arial"/>
            </a:endParaRPr>
          </a:p>
        </p:txBody>
      </p:sp>
      <p:sp>
        <p:nvSpPr>
          <p:cNvPr id="292" name="Google Shape;292;p13"/>
          <p:cNvSpPr txBox="1"/>
          <p:nvPr/>
        </p:nvSpPr>
        <p:spPr>
          <a:xfrm>
            <a:off x="753220" y="3762302"/>
            <a:ext cx="857955"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Fig. 1</a:t>
            </a:r>
            <a:endParaRPr/>
          </a:p>
        </p:txBody>
      </p:sp>
      <p:sp>
        <p:nvSpPr>
          <p:cNvPr id="293" name="Google Shape;293;p13"/>
          <p:cNvSpPr txBox="1"/>
          <p:nvPr/>
        </p:nvSpPr>
        <p:spPr>
          <a:xfrm>
            <a:off x="3349508" y="2325763"/>
            <a:ext cx="733514"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Fig. 2</a:t>
            </a:r>
            <a:endParaRPr/>
          </a:p>
        </p:txBody>
      </p:sp>
      <p:sp>
        <p:nvSpPr>
          <p:cNvPr id="294" name="Google Shape;294;p13"/>
          <p:cNvSpPr txBox="1"/>
          <p:nvPr/>
        </p:nvSpPr>
        <p:spPr>
          <a:xfrm>
            <a:off x="6964996" y="2338355"/>
            <a:ext cx="733513"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Fig. 3</a:t>
            </a:r>
            <a:endParaRPr/>
          </a:p>
        </p:txBody>
      </p:sp>
      <p:sp>
        <p:nvSpPr>
          <p:cNvPr id="295" name="Google Shape;295;p13"/>
          <p:cNvSpPr txBox="1"/>
          <p:nvPr/>
        </p:nvSpPr>
        <p:spPr>
          <a:xfrm>
            <a:off x="148050" y="1753352"/>
            <a:ext cx="8780100" cy="3387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Fig. 4 </a:t>
            </a:r>
            <a:r>
              <a:rPr b="1" i="0" lang="en-US" sz="1600" u="none" cap="none" strike="noStrike">
                <a:solidFill>
                  <a:srgbClr val="000000"/>
                </a:solidFill>
                <a:latin typeface="Arial"/>
                <a:ea typeface="Arial"/>
                <a:cs typeface="Arial"/>
                <a:sym typeface="Arial"/>
              </a:rPr>
              <a:t>- </a:t>
            </a:r>
            <a:r>
              <a:rPr b="1" i="0" lang="en-US" sz="1600" u="none" cap="none" strike="noStrike">
                <a:solidFill>
                  <a:srgbClr val="000000"/>
                </a:solidFill>
                <a:latin typeface="Calibri"/>
                <a:ea typeface="Calibri"/>
                <a:cs typeface="Calibri"/>
                <a:sym typeface="Calibri"/>
              </a:rPr>
              <a:t>Standard use of a single harness connected to a U-bolt is sufficient for fiberglass airframes</a:t>
            </a:r>
            <a:endParaRPr b="1" i="0" sz="1600" u="none" cap="none" strike="noStrike">
              <a:solidFill>
                <a:srgbClr val="000000"/>
              </a:solidFill>
              <a:latin typeface="Arial"/>
              <a:ea typeface="Arial"/>
              <a:cs typeface="Arial"/>
              <a:sym typeface="Arial"/>
            </a:endParaRPr>
          </a:p>
        </p:txBody>
      </p:sp>
      <p:sp>
        <p:nvSpPr>
          <p:cNvPr id="296" name="Google Shape;296;p13"/>
          <p:cNvSpPr txBox="1"/>
          <p:nvPr/>
        </p:nvSpPr>
        <p:spPr>
          <a:xfrm>
            <a:off x="148800" y="2109513"/>
            <a:ext cx="8778600" cy="738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Fig. 5 - Recovery Y – harness comes through the notched-out centering ring. Both ends are epoxied                     to the motor tube</a:t>
            </a:r>
            <a:endParaRPr b="1"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             </a:t>
            </a:r>
            <a:endParaRPr/>
          </a:p>
        </p:txBody>
      </p:sp>
      <p:sp>
        <p:nvSpPr>
          <p:cNvPr id="297" name="Google Shape;297;p13"/>
          <p:cNvSpPr txBox="1"/>
          <p:nvPr/>
        </p:nvSpPr>
        <p:spPr>
          <a:xfrm>
            <a:off x="2714831" y="4248286"/>
            <a:ext cx="80151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Fig. 4</a:t>
            </a:r>
            <a:endParaRPr/>
          </a:p>
        </p:txBody>
      </p:sp>
      <p:sp>
        <p:nvSpPr>
          <p:cNvPr id="298" name="Google Shape;298;p13"/>
          <p:cNvSpPr txBox="1"/>
          <p:nvPr/>
        </p:nvSpPr>
        <p:spPr>
          <a:xfrm>
            <a:off x="8471355" y="4917407"/>
            <a:ext cx="1083733"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Fig. 5</a:t>
            </a:r>
            <a:endParaRPr/>
          </a:p>
        </p:txBody>
      </p:sp>
      <p:sp>
        <p:nvSpPr>
          <p:cNvPr id="299" name="Google Shape;299;p13"/>
          <p:cNvSpPr txBox="1"/>
          <p:nvPr>
            <p:ph idx="12" type="sldNum"/>
          </p:nvPr>
        </p:nvSpPr>
        <p:spPr>
          <a:xfrm>
            <a:off x="8356342" y="6430557"/>
            <a:ext cx="2743200" cy="365125"/>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pic>
        <p:nvPicPr>
          <p:cNvPr id="300" name="Google Shape;300;p13"/>
          <p:cNvPicPr preferRelativeResize="0"/>
          <p:nvPr/>
        </p:nvPicPr>
        <p:blipFill rotWithShape="1">
          <a:blip r:embed="rId7">
            <a:alphaModFix/>
          </a:blip>
          <a:srcRect b="0" l="0" r="0" t="0"/>
          <a:stretch/>
        </p:blipFill>
        <p:spPr>
          <a:xfrm>
            <a:off x="129150" y="2964782"/>
            <a:ext cx="1580972" cy="3905250"/>
          </a:xfrm>
          <a:prstGeom prst="rect">
            <a:avLst/>
          </a:prstGeom>
          <a:noFill/>
          <a:ln>
            <a:noFill/>
          </a:ln>
        </p:spPr>
      </p:pic>
      <p:sp>
        <p:nvSpPr>
          <p:cNvPr id="301" name="Google Shape;301;p13"/>
          <p:cNvSpPr txBox="1"/>
          <p:nvPr/>
        </p:nvSpPr>
        <p:spPr>
          <a:xfrm>
            <a:off x="490658" y="2654084"/>
            <a:ext cx="857955"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Fig. 1</a:t>
            </a:r>
            <a:endParaRPr/>
          </a:p>
        </p:txBody>
      </p:sp>
      <p:sp>
        <p:nvSpPr>
          <p:cNvPr id="302" name="Google Shape;302;p13"/>
          <p:cNvSpPr txBox="1"/>
          <p:nvPr/>
        </p:nvSpPr>
        <p:spPr>
          <a:xfrm>
            <a:off x="181959" y="476724"/>
            <a:ext cx="86532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Fig. 1 - The Y-harness design connected to the motor centering rings is very useful to avoid airframe damage such as zippering the airframe</a:t>
            </a:r>
            <a:endParaRPr b="1" i="0" sz="14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14"/>
          <p:cNvSpPr/>
          <p:nvPr/>
        </p:nvSpPr>
        <p:spPr>
          <a:xfrm>
            <a:off x="383791" y="210472"/>
            <a:ext cx="8152013"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SUSTAINERS, PAYLOADS AND NOSE CONES</a:t>
            </a:r>
            <a:endParaRPr/>
          </a:p>
        </p:txBody>
      </p:sp>
      <p:pic>
        <p:nvPicPr>
          <p:cNvPr id="308" name="Google Shape;308;p14"/>
          <p:cNvPicPr preferRelativeResize="0"/>
          <p:nvPr/>
        </p:nvPicPr>
        <p:blipFill rotWithShape="1">
          <a:blip r:embed="rId3">
            <a:alphaModFix/>
          </a:blip>
          <a:srcRect b="0" l="0" r="0" t="0"/>
          <a:stretch/>
        </p:blipFill>
        <p:spPr>
          <a:xfrm>
            <a:off x="26976" y="2137624"/>
            <a:ext cx="3146677" cy="2096690"/>
          </a:xfrm>
          <a:prstGeom prst="rect">
            <a:avLst/>
          </a:prstGeom>
          <a:noFill/>
          <a:ln>
            <a:noFill/>
          </a:ln>
        </p:spPr>
      </p:pic>
      <p:pic>
        <p:nvPicPr>
          <p:cNvPr id="309" name="Google Shape;309;p14"/>
          <p:cNvPicPr preferRelativeResize="0"/>
          <p:nvPr/>
        </p:nvPicPr>
        <p:blipFill rotWithShape="1">
          <a:blip r:embed="rId4">
            <a:alphaModFix/>
          </a:blip>
          <a:srcRect b="0" l="0" r="0" t="0"/>
          <a:stretch/>
        </p:blipFill>
        <p:spPr>
          <a:xfrm>
            <a:off x="165150" y="4450334"/>
            <a:ext cx="2994901" cy="1996618"/>
          </a:xfrm>
          <a:prstGeom prst="rect">
            <a:avLst/>
          </a:prstGeom>
          <a:noFill/>
          <a:ln>
            <a:noFill/>
          </a:ln>
        </p:spPr>
      </p:pic>
      <p:pic>
        <p:nvPicPr>
          <p:cNvPr id="310" name="Google Shape;310;p14"/>
          <p:cNvPicPr preferRelativeResize="0"/>
          <p:nvPr/>
        </p:nvPicPr>
        <p:blipFill rotWithShape="1">
          <a:blip r:embed="rId5">
            <a:alphaModFix/>
          </a:blip>
          <a:srcRect b="0" l="0" r="0" t="0"/>
          <a:stretch/>
        </p:blipFill>
        <p:spPr>
          <a:xfrm>
            <a:off x="3688550" y="2231100"/>
            <a:ext cx="3407299" cy="1996574"/>
          </a:xfrm>
          <a:prstGeom prst="rect">
            <a:avLst/>
          </a:prstGeom>
          <a:noFill/>
          <a:ln>
            <a:noFill/>
          </a:ln>
        </p:spPr>
      </p:pic>
      <p:pic>
        <p:nvPicPr>
          <p:cNvPr id="311" name="Google Shape;311;p14"/>
          <p:cNvPicPr preferRelativeResize="0"/>
          <p:nvPr/>
        </p:nvPicPr>
        <p:blipFill rotWithShape="1">
          <a:blip r:embed="rId6">
            <a:alphaModFix/>
          </a:blip>
          <a:srcRect b="0" l="0" r="0" t="0"/>
          <a:stretch/>
        </p:blipFill>
        <p:spPr>
          <a:xfrm>
            <a:off x="3688550" y="4402975"/>
            <a:ext cx="3657048" cy="2096701"/>
          </a:xfrm>
          <a:prstGeom prst="rect">
            <a:avLst/>
          </a:prstGeom>
          <a:noFill/>
          <a:ln>
            <a:noFill/>
          </a:ln>
        </p:spPr>
      </p:pic>
      <p:sp>
        <p:nvSpPr>
          <p:cNvPr id="312" name="Google Shape;312;p14"/>
          <p:cNvSpPr txBox="1"/>
          <p:nvPr/>
        </p:nvSpPr>
        <p:spPr>
          <a:xfrm>
            <a:off x="87220" y="1704839"/>
            <a:ext cx="29949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sp>
        <p:nvSpPr>
          <p:cNvPr id="313" name="Google Shape;313;p14"/>
          <p:cNvSpPr txBox="1"/>
          <p:nvPr/>
        </p:nvSpPr>
        <p:spPr>
          <a:xfrm>
            <a:off x="759561" y="770423"/>
            <a:ext cx="7182459" cy="7386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Improvising a good connection with a polystyrene (plastic) molded nose cones may need extra attention. The recovery tabs can become brittle and subject to failure under moderate/high velocity deployments.  </a:t>
            </a:r>
            <a:endParaRPr/>
          </a:p>
        </p:txBody>
      </p:sp>
      <p:sp>
        <p:nvSpPr>
          <p:cNvPr id="314" name="Google Shape;314;p14"/>
          <p:cNvSpPr txBox="1"/>
          <p:nvPr/>
        </p:nvSpPr>
        <p:spPr>
          <a:xfrm>
            <a:off x="383791" y="4413764"/>
            <a:ext cx="2880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sp>
        <p:nvSpPr>
          <p:cNvPr id="315" name="Google Shape;315;p14"/>
          <p:cNvSpPr txBox="1"/>
          <p:nvPr/>
        </p:nvSpPr>
        <p:spPr>
          <a:xfrm>
            <a:off x="335441" y="6048550"/>
            <a:ext cx="24027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sp>
        <p:nvSpPr>
          <p:cNvPr id="316" name="Google Shape;316;p14"/>
          <p:cNvSpPr txBox="1"/>
          <p:nvPr/>
        </p:nvSpPr>
        <p:spPr>
          <a:xfrm>
            <a:off x="125748" y="6446951"/>
            <a:ext cx="282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Uni-knot/Bowline knot </a:t>
            </a:r>
            <a:endParaRPr/>
          </a:p>
        </p:txBody>
      </p:sp>
      <p:sp>
        <p:nvSpPr>
          <p:cNvPr id="317" name="Google Shape;317;p14"/>
          <p:cNvSpPr txBox="1"/>
          <p:nvPr/>
        </p:nvSpPr>
        <p:spPr>
          <a:xfrm>
            <a:off x="3398132" y="4413561"/>
            <a:ext cx="2811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sp>
        <p:nvSpPr>
          <p:cNvPr id="318" name="Google Shape;318;p14"/>
          <p:cNvSpPr txBox="1"/>
          <p:nvPr/>
        </p:nvSpPr>
        <p:spPr>
          <a:xfrm>
            <a:off x="1301842" y="2208431"/>
            <a:ext cx="7215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FFFF00"/>
                </a:solidFill>
                <a:latin typeface="Arial"/>
                <a:ea typeface="Arial"/>
                <a:cs typeface="Arial"/>
                <a:sym typeface="Arial"/>
              </a:rPr>
              <a:t>Fig 1</a:t>
            </a:r>
            <a:endParaRPr/>
          </a:p>
        </p:txBody>
      </p:sp>
      <p:sp>
        <p:nvSpPr>
          <p:cNvPr id="319" name="Google Shape;319;p14"/>
          <p:cNvSpPr txBox="1"/>
          <p:nvPr/>
        </p:nvSpPr>
        <p:spPr>
          <a:xfrm>
            <a:off x="1204391" y="4721338"/>
            <a:ext cx="6648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FFFF00"/>
                </a:solidFill>
                <a:latin typeface="Arial"/>
                <a:ea typeface="Arial"/>
                <a:cs typeface="Arial"/>
                <a:sym typeface="Arial"/>
              </a:rPr>
              <a:t>Fig 2</a:t>
            </a:r>
            <a:endParaRPr/>
          </a:p>
        </p:txBody>
      </p:sp>
      <p:sp>
        <p:nvSpPr>
          <p:cNvPr id="320" name="Google Shape;320;p14"/>
          <p:cNvSpPr txBox="1"/>
          <p:nvPr/>
        </p:nvSpPr>
        <p:spPr>
          <a:xfrm>
            <a:off x="4429436" y="2300837"/>
            <a:ext cx="7326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FFFF00"/>
                </a:solidFill>
                <a:latin typeface="Arial"/>
                <a:ea typeface="Arial"/>
                <a:cs typeface="Arial"/>
                <a:sym typeface="Arial"/>
              </a:rPr>
              <a:t>Fig 3</a:t>
            </a:r>
            <a:endParaRPr/>
          </a:p>
        </p:txBody>
      </p:sp>
      <p:sp>
        <p:nvSpPr>
          <p:cNvPr id="321" name="Google Shape;321;p14"/>
          <p:cNvSpPr txBox="1"/>
          <p:nvPr/>
        </p:nvSpPr>
        <p:spPr>
          <a:xfrm>
            <a:off x="5260225" y="4450334"/>
            <a:ext cx="9489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FFFF00"/>
                </a:solidFill>
                <a:latin typeface="Arial"/>
                <a:ea typeface="Arial"/>
                <a:cs typeface="Arial"/>
                <a:sym typeface="Arial"/>
              </a:rPr>
              <a:t>Fig 4</a:t>
            </a:r>
            <a:endParaRPr/>
          </a:p>
        </p:txBody>
      </p:sp>
      <p:sp>
        <p:nvSpPr>
          <p:cNvPr id="322" name="Google Shape;322;p14"/>
          <p:cNvSpPr txBox="1"/>
          <p:nvPr/>
        </p:nvSpPr>
        <p:spPr>
          <a:xfrm>
            <a:off x="6417799" y="2074171"/>
            <a:ext cx="9288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a:p>
            <a:pPr indent="0" lvl="0" marL="0" marR="0" rtl="0" algn="l">
              <a:lnSpc>
                <a:spcPct val="100000"/>
              </a:lnSpc>
              <a:spcBef>
                <a:spcPts val="0"/>
              </a:spcBef>
              <a:spcAft>
                <a:spcPts val="0"/>
              </a:spcAft>
              <a:buNone/>
            </a:pPr>
            <a:r>
              <a:t/>
            </a:r>
            <a:endParaRPr/>
          </a:p>
        </p:txBody>
      </p:sp>
      <p:sp>
        <p:nvSpPr>
          <p:cNvPr id="323" name="Google Shape;323;p14"/>
          <p:cNvSpPr txBox="1"/>
          <p:nvPr/>
        </p:nvSpPr>
        <p:spPr>
          <a:xfrm>
            <a:off x="6421978" y="3438991"/>
            <a:ext cx="74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sp>
        <p:nvSpPr>
          <p:cNvPr id="324" name="Google Shape;324;p14"/>
          <p:cNvSpPr txBox="1"/>
          <p:nvPr/>
        </p:nvSpPr>
        <p:spPr>
          <a:xfrm>
            <a:off x="7942032" y="2455531"/>
            <a:ext cx="7215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a:p>
        </p:txBody>
      </p:sp>
      <p:sp>
        <p:nvSpPr>
          <p:cNvPr id="325" name="Google Shape;325;p14"/>
          <p:cNvSpPr txBox="1"/>
          <p:nvPr>
            <p:ph idx="12" type="sldNum"/>
          </p:nvPr>
        </p:nvSpPr>
        <p:spPr>
          <a:xfrm>
            <a:off x="8115300" y="6356350"/>
            <a:ext cx="2743200" cy="365125"/>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sp>
        <p:nvSpPr>
          <p:cNvPr id="326" name="Google Shape;326;p14"/>
          <p:cNvSpPr txBox="1"/>
          <p:nvPr/>
        </p:nvSpPr>
        <p:spPr>
          <a:xfrm>
            <a:off x="4572000" y="1352525"/>
            <a:ext cx="2611800" cy="692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100" u="sng">
                <a:solidFill>
                  <a:schemeClr val="hlink"/>
                </a:solidFill>
                <a:hlinkClick r:id="rId7"/>
              </a:rPr>
              <a:t>Bowline Knot | How to tie a Bowline Knot using Step-by-Step Animations | Animated Knots by Grog</a:t>
            </a:r>
            <a:endParaRPr/>
          </a:p>
        </p:txBody>
      </p:sp>
      <p:sp>
        <p:nvSpPr>
          <p:cNvPr id="327" name="Google Shape;327;p14"/>
          <p:cNvSpPr txBox="1"/>
          <p:nvPr/>
        </p:nvSpPr>
        <p:spPr>
          <a:xfrm>
            <a:off x="7346600" y="1085725"/>
            <a:ext cx="1468500" cy="1369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1100" u="sng">
                <a:solidFill>
                  <a:schemeClr val="hlink"/>
                </a:solidFill>
                <a:hlinkClick r:id="rId8"/>
              </a:rPr>
              <a:t>Figure 8 Knot | How to tie a Figure 8 Knot using Step-by-Step Animations | Animated Knots by Grog</a:t>
            </a:r>
            <a:endParaRPr/>
          </a:p>
        </p:txBody>
      </p:sp>
      <p:sp>
        <p:nvSpPr>
          <p:cNvPr id="328" name="Google Shape;328;p14"/>
          <p:cNvSpPr txBox="1"/>
          <p:nvPr/>
        </p:nvSpPr>
        <p:spPr>
          <a:xfrm>
            <a:off x="3352425" y="170485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329" name="Google Shape;329;p14"/>
          <p:cNvSpPr txBox="1"/>
          <p:nvPr/>
        </p:nvSpPr>
        <p:spPr>
          <a:xfrm>
            <a:off x="6059725" y="1704850"/>
            <a:ext cx="14685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pic>
        <p:nvPicPr>
          <p:cNvPr id="335" name="Google Shape;335;g1fc36c7630f_0_4"/>
          <p:cNvPicPr preferRelativeResize="0"/>
          <p:nvPr/>
        </p:nvPicPr>
        <p:blipFill>
          <a:blip r:embed="rId3">
            <a:alphaModFix/>
          </a:blip>
          <a:stretch>
            <a:fillRect/>
          </a:stretch>
        </p:blipFill>
        <p:spPr>
          <a:xfrm>
            <a:off x="161150" y="1835575"/>
            <a:ext cx="4852525" cy="4180850"/>
          </a:xfrm>
          <a:prstGeom prst="rect">
            <a:avLst/>
          </a:prstGeom>
          <a:noFill/>
          <a:ln>
            <a:noFill/>
          </a:ln>
        </p:spPr>
      </p:pic>
      <p:pic>
        <p:nvPicPr>
          <p:cNvPr id="336" name="Google Shape;336;g1fc36c7630f_0_4"/>
          <p:cNvPicPr preferRelativeResize="0"/>
          <p:nvPr/>
        </p:nvPicPr>
        <p:blipFill>
          <a:blip r:embed="rId4">
            <a:alphaModFix/>
          </a:blip>
          <a:stretch>
            <a:fillRect/>
          </a:stretch>
        </p:blipFill>
        <p:spPr>
          <a:xfrm>
            <a:off x="5139038" y="2805625"/>
            <a:ext cx="3718476" cy="3210800"/>
          </a:xfrm>
          <a:prstGeom prst="rect">
            <a:avLst/>
          </a:prstGeom>
          <a:noFill/>
          <a:ln>
            <a:noFill/>
          </a:ln>
        </p:spPr>
      </p:pic>
      <p:sp>
        <p:nvSpPr>
          <p:cNvPr id="337" name="Google Shape;337;g1fc36c7630f_0_4"/>
          <p:cNvSpPr txBox="1"/>
          <p:nvPr/>
        </p:nvSpPr>
        <p:spPr>
          <a:xfrm>
            <a:off x="340225" y="877400"/>
            <a:ext cx="40110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800">
                <a:solidFill>
                  <a:schemeClr val="dk1"/>
                </a:solidFill>
              </a:rPr>
              <a:t>Securing the tail end of the knot is beneficial to keeping it connected</a:t>
            </a:r>
            <a:endParaRPr/>
          </a:p>
        </p:txBody>
      </p:sp>
      <p:sp>
        <p:nvSpPr>
          <p:cNvPr id="338" name="Google Shape;338;g1fc36c7630f_0_4"/>
          <p:cNvSpPr txBox="1"/>
          <p:nvPr/>
        </p:nvSpPr>
        <p:spPr>
          <a:xfrm>
            <a:off x="966925" y="6123850"/>
            <a:ext cx="3000000" cy="492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US" sz="2000">
                <a:solidFill>
                  <a:schemeClr val="dk1"/>
                </a:solidFill>
              </a:rPr>
              <a:t>Single half hitch knot</a:t>
            </a:r>
            <a:endParaRPr b="1" sz="2000">
              <a:solidFill>
                <a:schemeClr val="dk1"/>
              </a:solidFill>
            </a:endParaRPr>
          </a:p>
        </p:txBody>
      </p:sp>
      <p:sp>
        <p:nvSpPr>
          <p:cNvPr id="339" name="Google Shape;339;g1fc36c7630f_0_4"/>
          <p:cNvSpPr txBox="1"/>
          <p:nvPr/>
        </p:nvSpPr>
        <p:spPr>
          <a:xfrm>
            <a:off x="5605688" y="2112900"/>
            <a:ext cx="3000000" cy="492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US" sz="2000">
                <a:solidFill>
                  <a:schemeClr val="dk1"/>
                </a:solidFill>
              </a:rPr>
              <a:t>Figure eight knot</a:t>
            </a:r>
            <a:endParaRPr b="1" sz="2000">
              <a:solidFill>
                <a:schemeClr val="dk1"/>
              </a:solidFill>
            </a:endParaRPr>
          </a:p>
        </p:txBody>
      </p:sp>
      <p:sp>
        <p:nvSpPr>
          <p:cNvPr id="340" name="Google Shape;340;g1fc36c7630f_0_4"/>
          <p:cNvSpPr txBox="1"/>
          <p:nvPr/>
        </p:nvSpPr>
        <p:spPr>
          <a:xfrm>
            <a:off x="465575" y="215910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solidFill>
                  <a:srgbClr val="FFFF00"/>
                </a:solidFill>
              </a:rPr>
              <a:t>Fig 5</a:t>
            </a:r>
            <a:endParaRPr/>
          </a:p>
        </p:txBody>
      </p:sp>
      <p:sp>
        <p:nvSpPr>
          <p:cNvPr id="341" name="Google Shape;341;g1fc36c7630f_0_4"/>
          <p:cNvSpPr txBox="1"/>
          <p:nvPr/>
        </p:nvSpPr>
        <p:spPr>
          <a:xfrm>
            <a:off x="5498275" y="104675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sp>
        <p:nvSpPr>
          <p:cNvPr id="342" name="Google Shape;342;g1fc36c7630f_0_4"/>
          <p:cNvSpPr txBox="1"/>
          <p:nvPr/>
        </p:nvSpPr>
        <p:spPr>
          <a:xfrm>
            <a:off x="5498288" y="302880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solidFill>
                  <a:srgbClr val="FFFF00"/>
                </a:solidFill>
              </a:rPr>
              <a:t>Fig 6</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pic>
        <p:nvPicPr>
          <p:cNvPr id="347" name="Google Shape;347;p15"/>
          <p:cNvPicPr preferRelativeResize="0"/>
          <p:nvPr/>
        </p:nvPicPr>
        <p:blipFill rotWithShape="1">
          <a:blip r:embed="rId3">
            <a:alphaModFix/>
          </a:blip>
          <a:srcRect b="0" l="0" r="0" t="0"/>
          <a:stretch/>
        </p:blipFill>
        <p:spPr>
          <a:xfrm rot="-5400000">
            <a:off x="5200995" y="2923671"/>
            <a:ext cx="5495925" cy="1990725"/>
          </a:xfrm>
          <a:prstGeom prst="rect">
            <a:avLst/>
          </a:prstGeom>
          <a:noFill/>
          <a:ln>
            <a:noFill/>
          </a:ln>
        </p:spPr>
      </p:pic>
      <p:pic>
        <p:nvPicPr>
          <p:cNvPr id="348" name="Google Shape;348;p15"/>
          <p:cNvPicPr preferRelativeResize="0"/>
          <p:nvPr/>
        </p:nvPicPr>
        <p:blipFill rotWithShape="1">
          <a:blip r:embed="rId4">
            <a:alphaModFix/>
          </a:blip>
          <a:srcRect b="0" l="0" r="0" t="0"/>
          <a:stretch/>
        </p:blipFill>
        <p:spPr>
          <a:xfrm>
            <a:off x="320043" y="4676272"/>
            <a:ext cx="2986088" cy="1990725"/>
          </a:xfrm>
          <a:prstGeom prst="rect">
            <a:avLst/>
          </a:prstGeom>
          <a:noFill/>
          <a:ln>
            <a:noFill/>
          </a:ln>
        </p:spPr>
      </p:pic>
      <p:pic>
        <p:nvPicPr>
          <p:cNvPr id="349" name="Google Shape;349;p15"/>
          <p:cNvPicPr preferRelativeResize="0"/>
          <p:nvPr/>
        </p:nvPicPr>
        <p:blipFill rotWithShape="1">
          <a:blip r:embed="rId5">
            <a:alphaModFix/>
          </a:blip>
          <a:srcRect b="0" l="0" r="0" t="0"/>
          <a:stretch/>
        </p:blipFill>
        <p:spPr>
          <a:xfrm>
            <a:off x="3703688" y="4676271"/>
            <a:ext cx="2934296" cy="1990725"/>
          </a:xfrm>
          <a:prstGeom prst="rect">
            <a:avLst/>
          </a:prstGeom>
          <a:noFill/>
          <a:ln>
            <a:noFill/>
          </a:ln>
        </p:spPr>
      </p:pic>
      <p:pic>
        <p:nvPicPr>
          <p:cNvPr id="350" name="Google Shape;350;p15"/>
          <p:cNvPicPr preferRelativeResize="0"/>
          <p:nvPr/>
        </p:nvPicPr>
        <p:blipFill rotWithShape="1">
          <a:blip r:embed="rId6">
            <a:alphaModFix/>
          </a:blip>
          <a:srcRect b="0" l="0" r="0" t="0"/>
          <a:stretch/>
        </p:blipFill>
        <p:spPr>
          <a:xfrm>
            <a:off x="350907" y="2031328"/>
            <a:ext cx="2563510" cy="2522621"/>
          </a:xfrm>
          <a:prstGeom prst="rect">
            <a:avLst/>
          </a:prstGeom>
          <a:noFill/>
          <a:ln>
            <a:noFill/>
          </a:ln>
        </p:spPr>
      </p:pic>
      <p:pic>
        <p:nvPicPr>
          <p:cNvPr id="351" name="Google Shape;351;p15"/>
          <p:cNvPicPr preferRelativeResize="0"/>
          <p:nvPr/>
        </p:nvPicPr>
        <p:blipFill rotWithShape="1">
          <a:blip r:embed="rId7">
            <a:alphaModFix/>
          </a:blip>
          <a:srcRect b="0" l="0" r="0" t="0"/>
          <a:stretch/>
        </p:blipFill>
        <p:spPr>
          <a:xfrm>
            <a:off x="3200190" y="2031329"/>
            <a:ext cx="3525252" cy="2522621"/>
          </a:xfrm>
          <a:prstGeom prst="rect">
            <a:avLst/>
          </a:prstGeom>
          <a:noFill/>
          <a:ln>
            <a:noFill/>
          </a:ln>
        </p:spPr>
      </p:pic>
      <p:sp>
        <p:nvSpPr>
          <p:cNvPr id="352" name="Google Shape;352;p15"/>
          <p:cNvSpPr txBox="1"/>
          <p:nvPr/>
        </p:nvSpPr>
        <p:spPr>
          <a:xfrm>
            <a:off x="60165" y="525920"/>
            <a:ext cx="879994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1. Deployment canister(s) positioned directionally forward in booster section. (Forward motor centering ring).</a:t>
            </a:r>
            <a:endParaRPr b="0" i="0" sz="1400" u="none" cap="none" strike="noStrike">
              <a:solidFill>
                <a:srgbClr val="000000"/>
              </a:solidFill>
              <a:latin typeface="Arial"/>
              <a:ea typeface="Arial"/>
              <a:cs typeface="Arial"/>
              <a:sym typeface="Arial"/>
            </a:endParaRPr>
          </a:p>
        </p:txBody>
      </p:sp>
      <p:sp>
        <p:nvSpPr>
          <p:cNvPr id="353" name="Google Shape;353;p15"/>
          <p:cNvSpPr txBox="1"/>
          <p:nvPr/>
        </p:nvSpPr>
        <p:spPr>
          <a:xfrm>
            <a:off x="60165" y="866336"/>
            <a:ext cx="9198854"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2. E-Bay module with ejection well (canister) These canisters can be mounted on both aft and forward bulkheads.</a:t>
            </a:r>
            <a:endParaRPr/>
          </a:p>
        </p:txBody>
      </p:sp>
      <p:sp>
        <p:nvSpPr>
          <p:cNvPr id="354" name="Google Shape;354;p15"/>
          <p:cNvSpPr txBox="1"/>
          <p:nvPr/>
        </p:nvSpPr>
        <p:spPr>
          <a:xfrm>
            <a:off x="60165" y="1233806"/>
            <a:ext cx="8821199"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3. Severe airframe zipper due to deployment/separation at high velocities during flight.</a:t>
            </a:r>
            <a:endParaRPr/>
          </a:p>
        </p:txBody>
      </p:sp>
      <p:sp>
        <p:nvSpPr>
          <p:cNvPr id="355" name="Google Shape;355;p15"/>
          <p:cNvSpPr txBox="1"/>
          <p:nvPr/>
        </p:nvSpPr>
        <p:spPr>
          <a:xfrm>
            <a:off x="60165" y="1561685"/>
            <a:ext cx="6893430" cy="30777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4a-b. Always mount recovery bulk plate above shoulder of a Polystyrene Nose cone. </a:t>
            </a:r>
            <a:endParaRPr b="0" i="0" sz="1400" u="none" cap="none" strike="noStrike">
              <a:solidFill>
                <a:srgbClr val="000000"/>
              </a:solidFill>
              <a:latin typeface="Arial"/>
              <a:ea typeface="Arial"/>
              <a:cs typeface="Arial"/>
              <a:sym typeface="Arial"/>
            </a:endParaRPr>
          </a:p>
        </p:txBody>
      </p:sp>
      <p:sp>
        <p:nvSpPr>
          <p:cNvPr id="356" name="Google Shape;356;p15"/>
          <p:cNvSpPr/>
          <p:nvPr/>
        </p:nvSpPr>
        <p:spPr>
          <a:xfrm>
            <a:off x="2656769" y="-28078"/>
            <a:ext cx="3060453"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000" u="none" cap="none" strike="noStrike">
                <a:solidFill>
                  <a:srgbClr val="FF0000"/>
                </a:solidFill>
                <a:latin typeface="Arial"/>
                <a:ea typeface="Arial"/>
                <a:cs typeface="Arial"/>
                <a:sym typeface="Arial"/>
              </a:rPr>
              <a:t>RECOVERY</a:t>
            </a:r>
            <a:endParaRPr b="1" i="0" sz="4000" u="none" cap="none" strike="noStrike">
              <a:solidFill>
                <a:srgbClr val="FF0000"/>
              </a:solidFill>
              <a:latin typeface="Arial"/>
              <a:ea typeface="Arial"/>
              <a:cs typeface="Arial"/>
              <a:sym typeface="Arial"/>
            </a:endParaRPr>
          </a:p>
        </p:txBody>
      </p:sp>
      <p:sp>
        <p:nvSpPr>
          <p:cNvPr id="357" name="Google Shape;357;p15"/>
          <p:cNvSpPr txBox="1"/>
          <p:nvPr/>
        </p:nvSpPr>
        <p:spPr>
          <a:xfrm>
            <a:off x="60165" y="1974529"/>
            <a:ext cx="649705"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chemeClr val="dk1"/>
                </a:solidFill>
                <a:latin typeface="Arial"/>
                <a:ea typeface="Arial"/>
                <a:cs typeface="Arial"/>
                <a:sym typeface="Arial"/>
              </a:rPr>
              <a:t>1</a:t>
            </a:r>
            <a:endParaRPr/>
          </a:p>
        </p:txBody>
      </p:sp>
      <p:sp>
        <p:nvSpPr>
          <p:cNvPr id="358" name="Google Shape;358;p15"/>
          <p:cNvSpPr txBox="1"/>
          <p:nvPr/>
        </p:nvSpPr>
        <p:spPr>
          <a:xfrm>
            <a:off x="2972037" y="1974529"/>
            <a:ext cx="649705"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2</a:t>
            </a:r>
            <a:endParaRPr/>
          </a:p>
        </p:txBody>
      </p:sp>
      <p:sp>
        <p:nvSpPr>
          <p:cNvPr id="359" name="Google Shape;359;p15"/>
          <p:cNvSpPr txBox="1"/>
          <p:nvPr/>
        </p:nvSpPr>
        <p:spPr>
          <a:xfrm>
            <a:off x="7063491" y="1252834"/>
            <a:ext cx="493295"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FFFF00"/>
                </a:solidFill>
                <a:latin typeface="Arial"/>
                <a:ea typeface="Arial"/>
                <a:cs typeface="Arial"/>
                <a:sym typeface="Arial"/>
              </a:rPr>
              <a:t>3</a:t>
            </a:r>
            <a:endParaRPr/>
          </a:p>
        </p:txBody>
      </p:sp>
      <p:sp>
        <p:nvSpPr>
          <p:cNvPr id="360" name="Google Shape;360;p15"/>
          <p:cNvSpPr txBox="1"/>
          <p:nvPr/>
        </p:nvSpPr>
        <p:spPr>
          <a:xfrm>
            <a:off x="-54136" y="4678971"/>
            <a:ext cx="878305"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4a</a:t>
            </a:r>
            <a:endParaRPr/>
          </a:p>
        </p:txBody>
      </p:sp>
      <p:sp>
        <p:nvSpPr>
          <p:cNvPr id="361" name="Google Shape;361;p15"/>
          <p:cNvSpPr txBox="1"/>
          <p:nvPr/>
        </p:nvSpPr>
        <p:spPr>
          <a:xfrm>
            <a:off x="3336724" y="4676271"/>
            <a:ext cx="733927"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4b</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16"/>
          <p:cNvSpPr/>
          <p:nvPr/>
        </p:nvSpPr>
        <p:spPr>
          <a:xfrm>
            <a:off x="-657340" y="-39757"/>
            <a:ext cx="10342942"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2800" u="none" cap="none" strike="noStrike">
                <a:solidFill>
                  <a:srgbClr val="666666"/>
                </a:solidFill>
                <a:latin typeface="Arial"/>
                <a:ea typeface="Arial"/>
                <a:cs typeface="Arial"/>
                <a:sym typeface="Arial"/>
              </a:rPr>
              <a:t>ENERGETICS AND DEPLOYMENT STANDARDS</a:t>
            </a:r>
            <a:endParaRPr/>
          </a:p>
        </p:txBody>
      </p:sp>
      <p:pic>
        <p:nvPicPr>
          <p:cNvPr id="367" name="Google Shape;367;p16"/>
          <p:cNvPicPr preferRelativeResize="0"/>
          <p:nvPr/>
        </p:nvPicPr>
        <p:blipFill rotWithShape="1">
          <a:blip r:embed="rId3">
            <a:alphaModFix/>
          </a:blip>
          <a:srcRect b="0" l="0" r="0" t="0"/>
          <a:stretch/>
        </p:blipFill>
        <p:spPr>
          <a:xfrm>
            <a:off x="110408" y="2060562"/>
            <a:ext cx="5696006" cy="4278553"/>
          </a:xfrm>
          <a:prstGeom prst="rect">
            <a:avLst/>
          </a:prstGeom>
          <a:noFill/>
          <a:ln>
            <a:noFill/>
          </a:ln>
        </p:spPr>
      </p:pic>
      <p:sp>
        <p:nvSpPr>
          <p:cNvPr id="368" name="Google Shape;368;p16"/>
          <p:cNvSpPr txBox="1"/>
          <p:nvPr/>
        </p:nvSpPr>
        <p:spPr>
          <a:xfrm>
            <a:off x="1730256" y="5431362"/>
            <a:ext cx="1157470"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0000"/>
                </a:solidFill>
                <a:latin typeface="Arial"/>
                <a:ea typeface="Arial"/>
                <a:cs typeface="Arial"/>
                <a:sym typeface="Arial"/>
              </a:rPr>
              <a:t>4Fg Black Powder</a:t>
            </a:r>
            <a:endParaRPr/>
          </a:p>
        </p:txBody>
      </p:sp>
      <p:sp>
        <p:nvSpPr>
          <p:cNvPr id="369" name="Google Shape;369;p16"/>
          <p:cNvSpPr txBox="1"/>
          <p:nvPr/>
        </p:nvSpPr>
        <p:spPr>
          <a:xfrm>
            <a:off x="3305897" y="4497117"/>
            <a:ext cx="1331088"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CB tube </a:t>
            </a:r>
            <a:endParaRPr/>
          </a:p>
        </p:txBody>
      </p:sp>
      <p:sp>
        <p:nvSpPr>
          <p:cNvPr id="370" name="Google Shape;370;p16"/>
          <p:cNvSpPr txBox="1"/>
          <p:nvPr/>
        </p:nvSpPr>
        <p:spPr>
          <a:xfrm>
            <a:off x="1558589" y="3875663"/>
            <a:ext cx="167833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E-match wire</a:t>
            </a:r>
            <a:endParaRPr/>
          </a:p>
        </p:txBody>
      </p:sp>
      <p:sp>
        <p:nvSpPr>
          <p:cNvPr id="371" name="Google Shape;371;p16"/>
          <p:cNvSpPr txBox="1"/>
          <p:nvPr/>
        </p:nvSpPr>
        <p:spPr>
          <a:xfrm>
            <a:off x="3334834" y="3087938"/>
            <a:ext cx="1724627"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Latex Finger</a:t>
            </a:r>
            <a:endParaRPr/>
          </a:p>
        </p:txBody>
      </p:sp>
      <p:sp>
        <p:nvSpPr>
          <p:cNvPr id="372" name="Google Shape;372;p16"/>
          <p:cNvSpPr txBox="1"/>
          <p:nvPr/>
        </p:nvSpPr>
        <p:spPr>
          <a:xfrm>
            <a:off x="1853273" y="2182118"/>
            <a:ext cx="2118168"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Bulk Plate mounted canister</a:t>
            </a:r>
            <a:endParaRPr/>
          </a:p>
        </p:txBody>
      </p:sp>
      <p:pic>
        <p:nvPicPr>
          <p:cNvPr id="373" name="Google Shape;373;p16"/>
          <p:cNvPicPr preferRelativeResize="0"/>
          <p:nvPr/>
        </p:nvPicPr>
        <p:blipFill rotWithShape="1">
          <a:blip r:embed="rId4">
            <a:alphaModFix/>
          </a:blip>
          <a:srcRect b="0" l="0" r="0" t="0"/>
          <a:stretch/>
        </p:blipFill>
        <p:spPr>
          <a:xfrm>
            <a:off x="5873701" y="3765711"/>
            <a:ext cx="2111900" cy="1407933"/>
          </a:xfrm>
          <a:prstGeom prst="rect">
            <a:avLst/>
          </a:prstGeom>
          <a:noFill/>
          <a:ln>
            <a:noFill/>
          </a:ln>
        </p:spPr>
      </p:pic>
      <p:pic>
        <p:nvPicPr>
          <p:cNvPr id="374" name="Google Shape;374;p16"/>
          <p:cNvPicPr preferRelativeResize="0"/>
          <p:nvPr/>
        </p:nvPicPr>
        <p:blipFill rotWithShape="1">
          <a:blip r:embed="rId5">
            <a:alphaModFix/>
          </a:blip>
          <a:srcRect b="0" l="0" r="0" t="0"/>
          <a:stretch/>
        </p:blipFill>
        <p:spPr>
          <a:xfrm>
            <a:off x="5873702" y="5258499"/>
            <a:ext cx="2111899" cy="1407933"/>
          </a:xfrm>
          <a:prstGeom prst="rect">
            <a:avLst/>
          </a:prstGeom>
          <a:noFill/>
          <a:ln>
            <a:noFill/>
          </a:ln>
        </p:spPr>
      </p:pic>
      <p:pic>
        <p:nvPicPr>
          <p:cNvPr id="375" name="Google Shape;375;p16"/>
          <p:cNvPicPr preferRelativeResize="0"/>
          <p:nvPr/>
        </p:nvPicPr>
        <p:blipFill rotWithShape="1">
          <a:blip r:embed="rId6">
            <a:alphaModFix/>
          </a:blip>
          <a:srcRect b="0" l="0" r="0" t="0"/>
          <a:stretch/>
        </p:blipFill>
        <p:spPr>
          <a:xfrm>
            <a:off x="5873701" y="1539540"/>
            <a:ext cx="3211974" cy="2141316"/>
          </a:xfrm>
          <a:prstGeom prst="rect">
            <a:avLst/>
          </a:prstGeom>
          <a:noFill/>
          <a:ln>
            <a:noFill/>
          </a:ln>
        </p:spPr>
      </p:pic>
      <p:sp>
        <p:nvSpPr>
          <p:cNvPr id="376" name="Google Shape;376;p16"/>
          <p:cNvSpPr txBox="1"/>
          <p:nvPr/>
        </p:nvSpPr>
        <p:spPr>
          <a:xfrm>
            <a:off x="284502" y="459071"/>
            <a:ext cx="732328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Fig. 1  FFFFg black powder provides peak performance during deployment.    </a:t>
            </a:r>
            <a:endParaRPr/>
          </a:p>
        </p:txBody>
      </p:sp>
      <p:sp>
        <p:nvSpPr>
          <p:cNvPr id="377" name="Google Shape;377;p16"/>
          <p:cNvSpPr txBox="1"/>
          <p:nvPr/>
        </p:nvSpPr>
        <p:spPr>
          <a:xfrm>
            <a:off x="58325" y="2053609"/>
            <a:ext cx="1435261"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000" u="none" cap="none" strike="noStrike">
                <a:solidFill>
                  <a:srgbClr val="FFFF00"/>
                </a:solidFill>
                <a:latin typeface="Arial"/>
                <a:ea typeface="Arial"/>
                <a:cs typeface="Arial"/>
                <a:sym typeface="Arial"/>
              </a:rPr>
              <a:t>Fig 1</a:t>
            </a:r>
            <a:endParaRPr/>
          </a:p>
        </p:txBody>
      </p:sp>
      <p:sp>
        <p:nvSpPr>
          <p:cNvPr id="378" name="Google Shape;378;p16"/>
          <p:cNvSpPr txBox="1"/>
          <p:nvPr/>
        </p:nvSpPr>
        <p:spPr>
          <a:xfrm>
            <a:off x="271200" y="790880"/>
            <a:ext cx="8856805"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Fig. 2  Shows an E-match/w cardboard tube wired to a (European) terminal block that is inline connected to the altimeter inside the avionics bay. </a:t>
            </a:r>
            <a:endParaRPr/>
          </a:p>
        </p:txBody>
      </p:sp>
      <p:sp>
        <p:nvSpPr>
          <p:cNvPr id="379" name="Google Shape;379;p16"/>
          <p:cNvSpPr txBox="1"/>
          <p:nvPr/>
        </p:nvSpPr>
        <p:spPr>
          <a:xfrm>
            <a:off x="8339981" y="3151832"/>
            <a:ext cx="1099595"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Fig 2</a:t>
            </a:r>
            <a:endParaRPr/>
          </a:p>
        </p:txBody>
      </p:sp>
      <p:sp>
        <p:nvSpPr>
          <p:cNvPr id="380" name="Google Shape;380;p16"/>
          <p:cNvSpPr txBox="1"/>
          <p:nvPr/>
        </p:nvSpPr>
        <p:spPr>
          <a:xfrm>
            <a:off x="7985601" y="4390151"/>
            <a:ext cx="949124"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Fig 3</a:t>
            </a:r>
            <a:endParaRPr/>
          </a:p>
        </p:txBody>
      </p:sp>
      <p:sp>
        <p:nvSpPr>
          <p:cNvPr id="381" name="Google Shape;381;p16"/>
          <p:cNvSpPr txBox="1"/>
          <p:nvPr/>
        </p:nvSpPr>
        <p:spPr>
          <a:xfrm>
            <a:off x="7985601" y="5759925"/>
            <a:ext cx="104799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Fig 3A</a:t>
            </a:r>
            <a:endParaRPr/>
          </a:p>
        </p:txBody>
      </p:sp>
      <p:sp>
        <p:nvSpPr>
          <p:cNvPr id="382" name="Google Shape;382;p16"/>
          <p:cNvSpPr txBox="1"/>
          <p:nvPr/>
        </p:nvSpPr>
        <p:spPr>
          <a:xfrm>
            <a:off x="271200" y="1278293"/>
            <a:ext cx="5535214" cy="738664"/>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Fig. 3-3a  Is an example of a simple deployment paper-pack that provides adequate ejection reliability for 4” or less diameter rockets.</a:t>
            </a:r>
            <a:endParaRPr b="0" i="0" sz="1400" u="none" cap="none" strike="noStrike">
              <a:solidFill>
                <a:srgbClr val="000000"/>
              </a:solidFill>
              <a:latin typeface="Arial"/>
              <a:ea typeface="Arial"/>
              <a:cs typeface="Arial"/>
              <a:sym typeface="Arial"/>
            </a:endParaRPr>
          </a:p>
        </p:txBody>
      </p:sp>
      <p:sp>
        <p:nvSpPr>
          <p:cNvPr id="383" name="Google Shape;383;p16"/>
          <p:cNvSpPr txBox="1"/>
          <p:nvPr>
            <p:ph idx="12" type="sldNum"/>
          </p:nvPr>
        </p:nvSpPr>
        <p:spPr>
          <a:xfrm>
            <a:off x="8610600" y="6356350"/>
            <a:ext cx="2743200" cy="365125"/>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sp>
        <p:nvSpPr>
          <p:cNvPr id="384" name="Google Shape;384;p16"/>
          <p:cNvSpPr txBox="1"/>
          <p:nvPr/>
        </p:nvSpPr>
        <p:spPr>
          <a:xfrm>
            <a:off x="760161" y="6382720"/>
            <a:ext cx="40563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a:t>Recovery testing  </a:t>
            </a:r>
            <a:r>
              <a:rPr b="1" i="0" lang="en-US" sz="1400" u="sng" cap="none" strike="noStrike">
                <a:solidFill>
                  <a:srgbClr val="0563C1"/>
                </a:solidFill>
                <a:latin typeface="Calibri"/>
                <a:ea typeface="Calibri"/>
                <a:cs typeface="Calibri"/>
                <a:sym typeface="Calibri"/>
                <a:hlinkClick r:id="rId7">
                  <a:extLst>
                    <a:ext uri="{A12FA001-AC4F-418D-AE19-62706E023703}">
                      <ahyp:hlinkClr val="tx"/>
                    </a:ext>
                  </a:extLst>
                </a:hlinkClick>
              </a:rPr>
              <a:t>https://youtu.be/DagcRXK8bkM</a:t>
            </a:r>
            <a:endParaRPr b="0" i="0" sz="1100" u="none" cap="none" strike="noStrike">
              <a:solidFill>
                <a:srgbClr val="000000"/>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pic>
        <p:nvPicPr>
          <p:cNvPr id="389" name="Google Shape;389;p17"/>
          <p:cNvPicPr preferRelativeResize="0"/>
          <p:nvPr/>
        </p:nvPicPr>
        <p:blipFill rotWithShape="1">
          <a:blip r:embed="rId3">
            <a:alphaModFix/>
          </a:blip>
          <a:srcRect b="0" l="0" r="0" t="0"/>
          <a:stretch/>
        </p:blipFill>
        <p:spPr>
          <a:xfrm>
            <a:off x="292266" y="1798985"/>
            <a:ext cx="5569304" cy="1627990"/>
          </a:xfrm>
          <a:prstGeom prst="rect">
            <a:avLst/>
          </a:prstGeom>
          <a:noFill/>
          <a:ln>
            <a:noFill/>
          </a:ln>
        </p:spPr>
      </p:pic>
      <p:pic>
        <p:nvPicPr>
          <p:cNvPr id="390" name="Google Shape;390;p17"/>
          <p:cNvPicPr preferRelativeResize="0"/>
          <p:nvPr/>
        </p:nvPicPr>
        <p:blipFill rotWithShape="1">
          <a:blip r:embed="rId4">
            <a:alphaModFix/>
          </a:blip>
          <a:srcRect b="0" l="0" r="0" t="0"/>
          <a:stretch/>
        </p:blipFill>
        <p:spPr>
          <a:xfrm>
            <a:off x="296148" y="3663668"/>
            <a:ext cx="4275852" cy="2511091"/>
          </a:xfrm>
          <a:prstGeom prst="rect">
            <a:avLst/>
          </a:prstGeom>
          <a:noFill/>
          <a:ln>
            <a:noFill/>
          </a:ln>
        </p:spPr>
      </p:pic>
      <p:pic>
        <p:nvPicPr>
          <p:cNvPr id="391" name="Google Shape;391;p17"/>
          <p:cNvPicPr preferRelativeResize="0"/>
          <p:nvPr/>
        </p:nvPicPr>
        <p:blipFill rotWithShape="1">
          <a:blip r:embed="rId5">
            <a:alphaModFix/>
          </a:blip>
          <a:srcRect b="0" l="0" r="0" t="0"/>
          <a:stretch/>
        </p:blipFill>
        <p:spPr>
          <a:xfrm>
            <a:off x="6232302" y="1251046"/>
            <a:ext cx="2619432" cy="2193508"/>
          </a:xfrm>
          <a:prstGeom prst="rect">
            <a:avLst/>
          </a:prstGeom>
          <a:noFill/>
          <a:ln>
            <a:noFill/>
          </a:ln>
        </p:spPr>
      </p:pic>
      <p:pic>
        <p:nvPicPr>
          <p:cNvPr id="392" name="Google Shape;392;p17"/>
          <p:cNvPicPr preferRelativeResize="0"/>
          <p:nvPr/>
        </p:nvPicPr>
        <p:blipFill rotWithShape="1">
          <a:blip r:embed="rId6">
            <a:alphaModFix/>
          </a:blip>
          <a:srcRect b="0" l="0" r="0" t="0"/>
          <a:stretch/>
        </p:blipFill>
        <p:spPr>
          <a:xfrm>
            <a:off x="5085514" y="3824815"/>
            <a:ext cx="3224798" cy="1094399"/>
          </a:xfrm>
          <a:prstGeom prst="rect">
            <a:avLst/>
          </a:prstGeom>
          <a:noFill/>
          <a:ln>
            <a:noFill/>
          </a:ln>
        </p:spPr>
      </p:pic>
      <p:pic>
        <p:nvPicPr>
          <p:cNvPr id="393" name="Google Shape;393;p17"/>
          <p:cNvPicPr preferRelativeResize="0"/>
          <p:nvPr/>
        </p:nvPicPr>
        <p:blipFill rotWithShape="1">
          <a:blip r:embed="rId7">
            <a:alphaModFix/>
          </a:blip>
          <a:srcRect b="0" l="0" r="0" t="0"/>
          <a:stretch/>
        </p:blipFill>
        <p:spPr>
          <a:xfrm>
            <a:off x="5584866" y="5073494"/>
            <a:ext cx="1814555" cy="1688683"/>
          </a:xfrm>
          <a:prstGeom prst="rect">
            <a:avLst/>
          </a:prstGeom>
          <a:noFill/>
          <a:ln>
            <a:noFill/>
          </a:ln>
        </p:spPr>
      </p:pic>
      <p:sp>
        <p:nvSpPr>
          <p:cNvPr id="394" name="Google Shape;394;p17"/>
          <p:cNvSpPr/>
          <p:nvPr/>
        </p:nvSpPr>
        <p:spPr>
          <a:xfrm>
            <a:off x="191955" y="-12870"/>
            <a:ext cx="8611653"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800" u="none" cap="none" strike="noStrike">
                <a:solidFill>
                  <a:srgbClr val="C00000"/>
                </a:solidFill>
                <a:latin typeface="Arial"/>
                <a:ea typeface="Arial"/>
                <a:cs typeface="Arial"/>
                <a:sym typeface="Arial"/>
              </a:rPr>
              <a:t>Internal Deployment Devices</a:t>
            </a:r>
            <a:endParaRPr/>
          </a:p>
        </p:txBody>
      </p:sp>
      <p:sp>
        <p:nvSpPr>
          <p:cNvPr id="395" name="Google Shape;395;p17"/>
          <p:cNvSpPr txBox="1"/>
          <p:nvPr/>
        </p:nvSpPr>
        <p:spPr>
          <a:xfrm>
            <a:off x="1951330" y="1852415"/>
            <a:ext cx="3633536"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CO2 cartridges </a:t>
            </a:r>
            <a:endParaRPr/>
          </a:p>
        </p:txBody>
      </p:sp>
      <p:sp>
        <p:nvSpPr>
          <p:cNvPr id="396" name="Google Shape;396;p17"/>
          <p:cNvSpPr txBox="1"/>
          <p:nvPr/>
        </p:nvSpPr>
        <p:spPr>
          <a:xfrm>
            <a:off x="5861570" y="3515594"/>
            <a:ext cx="1973179"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000000"/>
                </a:solidFill>
                <a:latin typeface="Arial"/>
                <a:ea typeface="Arial"/>
                <a:cs typeface="Arial"/>
                <a:sym typeface="Arial"/>
              </a:rPr>
              <a:t>Cardboard tube</a:t>
            </a:r>
            <a:endParaRPr/>
          </a:p>
        </p:txBody>
      </p:sp>
      <p:sp>
        <p:nvSpPr>
          <p:cNvPr id="397" name="Google Shape;397;p17"/>
          <p:cNvSpPr txBox="1"/>
          <p:nvPr/>
        </p:nvSpPr>
        <p:spPr>
          <a:xfrm>
            <a:off x="6697913" y="919992"/>
            <a:ext cx="1990966"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Deployment Vials</a:t>
            </a:r>
            <a:endParaRPr/>
          </a:p>
        </p:txBody>
      </p:sp>
      <p:sp>
        <p:nvSpPr>
          <p:cNvPr id="398" name="Google Shape;398;p17"/>
          <p:cNvSpPr txBox="1"/>
          <p:nvPr/>
        </p:nvSpPr>
        <p:spPr>
          <a:xfrm>
            <a:off x="7371849" y="5194964"/>
            <a:ext cx="1876926" cy="132343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Deployment well (canister) mounted to avionic bulk Plate(s)</a:t>
            </a:r>
            <a:endParaRPr/>
          </a:p>
        </p:txBody>
      </p:sp>
      <p:sp>
        <p:nvSpPr>
          <p:cNvPr id="399" name="Google Shape;399;p17"/>
          <p:cNvSpPr txBox="1"/>
          <p:nvPr/>
        </p:nvSpPr>
        <p:spPr>
          <a:xfrm>
            <a:off x="292266" y="797566"/>
            <a:ext cx="5940036" cy="92333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000000"/>
                </a:solidFill>
                <a:latin typeface="Arial"/>
                <a:ea typeface="Arial"/>
                <a:cs typeface="Arial"/>
                <a:sym typeface="Arial"/>
              </a:rPr>
              <a:t>These devices are controlled by the altimeter in the avionics bay. Deployment activation occurs inside a designated airframe to deploy recovery hardware.  </a:t>
            </a:r>
            <a:endParaRPr b="1" i="0" sz="1800" u="none" cap="none" strike="noStrike">
              <a:solidFill>
                <a:srgbClr val="000000"/>
              </a:solidFill>
              <a:latin typeface="Arial"/>
              <a:ea typeface="Arial"/>
              <a:cs typeface="Arial"/>
              <a:sym typeface="Arial"/>
            </a:endParaRPr>
          </a:p>
        </p:txBody>
      </p:sp>
      <p:sp>
        <p:nvSpPr>
          <p:cNvPr id="400" name="Google Shape;400;p17"/>
          <p:cNvSpPr txBox="1"/>
          <p:nvPr/>
        </p:nvSpPr>
        <p:spPr>
          <a:xfrm>
            <a:off x="760839" y="6308201"/>
            <a:ext cx="4632158" cy="31265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i="0" lang="en-US" sz="1400" u="sng" cap="none" strike="noStrike">
                <a:solidFill>
                  <a:srgbClr val="0563C1"/>
                </a:solidFill>
                <a:latin typeface="Calibri"/>
                <a:ea typeface="Calibri"/>
                <a:cs typeface="Calibri"/>
                <a:sym typeface="Calibri"/>
                <a:hlinkClick r:id="rId8">
                  <a:extLst>
                    <a:ext uri="{A12FA001-AC4F-418D-AE19-62706E023703}">
                      <ahyp:hlinkClr val="tx"/>
                    </a:ext>
                  </a:extLst>
                </a:hlinkClick>
              </a:rPr>
              <a:t>https://youtu.be/ibEwm-nd0UU</a:t>
            </a:r>
            <a:endParaRPr b="0" i="0" sz="1100" u="none" cap="none" strike="noStrike">
              <a:solidFill>
                <a:srgbClr val="000000"/>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pic>
        <p:nvPicPr>
          <p:cNvPr id="405" name="Google Shape;405;p18"/>
          <p:cNvPicPr preferRelativeResize="0"/>
          <p:nvPr/>
        </p:nvPicPr>
        <p:blipFill rotWithShape="1">
          <a:blip r:embed="rId3">
            <a:alphaModFix/>
          </a:blip>
          <a:srcRect b="0" l="0" r="0" t="0"/>
          <a:stretch/>
        </p:blipFill>
        <p:spPr>
          <a:xfrm>
            <a:off x="3126074" y="2774005"/>
            <a:ext cx="3245529" cy="2502574"/>
          </a:xfrm>
          <a:prstGeom prst="rect">
            <a:avLst/>
          </a:prstGeom>
          <a:noFill/>
          <a:ln>
            <a:noFill/>
          </a:ln>
        </p:spPr>
      </p:pic>
      <p:pic>
        <p:nvPicPr>
          <p:cNvPr id="406" name="Google Shape;406;p18"/>
          <p:cNvPicPr preferRelativeResize="0"/>
          <p:nvPr/>
        </p:nvPicPr>
        <p:blipFill rotWithShape="1">
          <a:blip r:embed="rId4">
            <a:alphaModFix/>
          </a:blip>
          <a:srcRect b="0" l="0" r="0" t="0"/>
          <a:stretch/>
        </p:blipFill>
        <p:spPr>
          <a:xfrm rot="5400000">
            <a:off x="-404782" y="3416977"/>
            <a:ext cx="3898232" cy="2598821"/>
          </a:xfrm>
          <a:prstGeom prst="rect">
            <a:avLst/>
          </a:prstGeom>
          <a:noFill/>
          <a:ln>
            <a:noFill/>
          </a:ln>
        </p:spPr>
      </p:pic>
      <p:pic>
        <p:nvPicPr>
          <p:cNvPr id="407" name="Google Shape;407;p18"/>
          <p:cNvPicPr preferRelativeResize="0"/>
          <p:nvPr/>
        </p:nvPicPr>
        <p:blipFill rotWithShape="1">
          <a:blip r:embed="rId5">
            <a:alphaModFix/>
          </a:blip>
          <a:srcRect b="0" l="0" r="0" t="0"/>
          <a:stretch/>
        </p:blipFill>
        <p:spPr>
          <a:xfrm>
            <a:off x="6504895" y="2774000"/>
            <a:ext cx="2394180" cy="3457300"/>
          </a:xfrm>
          <a:prstGeom prst="rect">
            <a:avLst/>
          </a:prstGeom>
          <a:noFill/>
          <a:ln>
            <a:noFill/>
          </a:ln>
        </p:spPr>
      </p:pic>
      <p:sp>
        <p:nvSpPr>
          <p:cNvPr id="408" name="Google Shape;408;p18"/>
          <p:cNvSpPr/>
          <p:nvPr/>
        </p:nvSpPr>
        <p:spPr>
          <a:xfrm>
            <a:off x="626849" y="-86281"/>
            <a:ext cx="7890301"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800" u="none" cap="none" strike="noStrike">
                <a:solidFill>
                  <a:srgbClr val="0070C0"/>
                </a:solidFill>
                <a:latin typeface="Arial"/>
                <a:ea typeface="Arial"/>
                <a:cs typeface="Arial"/>
                <a:sym typeface="Arial"/>
              </a:rPr>
              <a:t>External Main Deployment</a:t>
            </a:r>
            <a:endParaRPr/>
          </a:p>
        </p:txBody>
      </p:sp>
      <p:sp>
        <p:nvSpPr>
          <p:cNvPr id="409" name="Google Shape;409;p18"/>
          <p:cNvSpPr txBox="1"/>
          <p:nvPr/>
        </p:nvSpPr>
        <p:spPr>
          <a:xfrm>
            <a:off x="357205" y="2255638"/>
            <a:ext cx="2598822"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000000"/>
                </a:solidFill>
                <a:latin typeface="Arial"/>
                <a:ea typeface="Arial"/>
                <a:cs typeface="Arial"/>
                <a:sym typeface="Arial"/>
              </a:rPr>
              <a:t>Jolly Logic Altimeter </a:t>
            </a:r>
            <a:endParaRPr b="1" i="0" sz="1800" u="none" cap="none" strike="noStrike">
              <a:solidFill>
                <a:srgbClr val="000000"/>
              </a:solidFill>
              <a:latin typeface="Arial"/>
              <a:ea typeface="Arial"/>
              <a:cs typeface="Arial"/>
              <a:sym typeface="Arial"/>
            </a:endParaRPr>
          </a:p>
        </p:txBody>
      </p:sp>
      <p:sp>
        <p:nvSpPr>
          <p:cNvPr id="410" name="Google Shape;410;p18"/>
          <p:cNvSpPr txBox="1"/>
          <p:nvPr/>
        </p:nvSpPr>
        <p:spPr>
          <a:xfrm>
            <a:off x="3520862" y="1189297"/>
            <a:ext cx="2947737"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000000"/>
                </a:solidFill>
                <a:latin typeface="Arial"/>
                <a:ea typeface="Arial"/>
                <a:cs typeface="Arial"/>
                <a:sym typeface="Arial"/>
              </a:rPr>
              <a:t>Tender Descender</a:t>
            </a:r>
            <a:endParaRPr/>
          </a:p>
        </p:txBody>
      </p:sp>
      <p:sp>
        <p:nvSpPr>
          <p:cNvPr id="411" name="Google Shape;411;p18"/>
          <p:cNvSpPr txBox="1"/>
          <p:nvPr/>
        </p:nvSpPr>
        <p:spPr>
          <a:xfrm>
            <a:off x="6918158" y="2243987"/>
            <a:ext cx="2125298"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000000"/>
                </a:solidFill>
                <a:latin typeface="Arial"/>
                <a:ea typeface="Arial"/>
                <a:cs typeface="Arial"/>
                <a:sym typeface="Arial"/>
              </a:rPr>
              <a:t>Cable Cutter</a:t>
            </a:r>
            <a:endParaRPr/>
          </a:p>
        </p:txBody>
      </p:sp>
      <p:sp>
        <p:nvSpPr>
          <p:cNvPr id="412" name="Google Shape;412;p18"/>
          <p:cNvSpPr txBox="1"/>
          <p:nvPr/>
        </p:nvSpPr>
        <p:spPr>
          <a:xfrm>
            <a:off x="167219" y="2852000"/>
            <a:ext cx="1022684"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FFFF00"/>
                </a:solidFill>
                <a:latin typeface="Arial"/>
                <a:ea typeface="Arial"/>
                <a:cs typeface="Arial"/>
                <a:sym typeface="Arial"/>
              </a:rPr>
              <a:t>1</a:t>
            </a:r>
            <a:endParaRPr/>
          </a:p>
        </p:txBody>
      </p:sp>
      <p:sp>
        <p:nvSpPr>
          <p:cNvPr id="413" name="Google Shape;413;p18"/>
          <p:cNvSpPr txBox="1"/>
          <p:nvPr/>
        </p:nvSpPr>
        <p:spPr>
          <a:xfrm>
            <a:off x="3153275" y="2851997"/>
            <a:ext cx="9867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FFFF00"/>
                </a:solidFill>
                <a:latin typeface="Arial"/>
                <a:ea typeface="Arial"/>
                <a:cs typeface="Arial"/>
                <a:sym typeface="Arial"/>
              </a:rPr>
              <a:t>1a</a:t>
            </a:r>
            <a:endParaRPr/>
          </a:p>
        </p:txBody>
      </p:sp>
      <p:sp>
        <p:nvSpPr>
          <p:cNvPr id="414" name="Google Shape;414;p18"/>
          <p:cNvSpPr txBox="1"/>
          <p:nvPr/>
        </p:nvSpPr>
        <p:spPr>
          <a:xfrm>
            <a:off x="7175032" y="2767274"/>
            <a:ext cx="6738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lang="en-US" sz="1800">
                <a:solidFill>
                  <a:srgbClr val="FFFF00"/>
                </a:solidFill>
              </a:rPr>
              <a:t>2</a:t>
            </a:r>
            <a:endParaRPr/>
          </a:p>
        </p:txBody>
      </p:sp>
      <p:sp>
        <p:nvSpPr>
          <p:cNvPr id="415" name="Google Shape;415;p18"/>
          <p:cNvSpPr txBox="1"/>
          <p:nvPr/>
        </p:nvSpPr>
        <p:spPr>
          <a:xfrm>
            <a:off x="167219" y="696856"/>
            <a:ext cx="8731858"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Some Operating Altimeters are attached externally tagged to the harness and parachutes after partial descent from apogee.                 </a:t>
            </a:r>
            <a:endParaRPr b="1" i="0" sz="1600" u="none" cap="none" strike="noStrike">
              <a:solidFill>
                <a:srgbClr val="000000"/>
              </a:solidFill>
              <a:latin typeface="Arial"/>
              <a:ea typeface="Arial"/>
              <a:cs typeface="Arial"/>
              <a:sym typeface="Arial"/>
            </a:endParaRPr>
          </a:p>
        </p:txBody>
      </p:sp>
      <p:sp>
        <p:nvSpPr>
          <p:cNvPr id="416" name="Google Shape;416;p18"/>
          <p:cNvSpPr txBox="1"/>
          <p:nvPr/>
        </p:nvSpPr>
        <p:spPr>
          <a:xfrm>
            <a:off x="596031" y="1873918"/>
            <a:ext cx="605790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sng" cap="none" strike="noStrike">
                <a:solidFill>
                  <a:srgbClr val="000000"/>
                </a:solidFill>
                <a:latin typeface="Arial"/>
                <a:ea typeface="Arial"/>
                <a:cs typeface="Arial"/>
                <a:sym typeface="Arial"/>
                <a:hlinkClick r:id="rId6">
                  <a:extLst>
                    <a:ext uri="{A12FA001-AC4F-418D-AE19-62706E023703}">
                      <ahyp:hlinkClr val="tx"/>
                    </a:ext>
                  </a:extLst>
                </a:hlinkClick>
              </a:rPr>
              <a:t>https://jollylogic.com/</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pic>
        <p:nvPicPr>
          <p:cNvPr id="421" name="Google Shape;421;p19"/>
          <p:cNvPicPr preferRelativeResize="0"/>
          <p:nvPr/>
        </p:nvPicPr>
        <p:blipFill rotWithShape="1">
          <a:blip r:embed="rId3">
            <a:alphaModFix/>
          </a:blip>
          <a:srcRect b="0" l="0" r="0" t="0"/>
          <a:stretch/>
        </p:blipFill>
        <p:spPr>
          <a:xfrm>
            <a:off x="106375" y="3629883"/>
            <a:ext cx="4016483" cy="2893747"/>
          </a:xfrm>
          <a:prstGeom prst="rect">
            <a:avLst/>
          </a:prstGeom>
          <a:noFill/>
          <a:ln>
            <a:noFill/>
          </a:ln>
        </p:spPr>
      </p:pic>
      <p:pic>
        <p:nvPicPr>
          <p:cNvPr id="422" name="Google Shape;422;p19"/>
          <p:cNvPicPr preferRelativeResize="0"/>
          <p:nvPr/>
        </p:nvPicPr>
        <p:blipFill rotWithShape="1">
          <a:blip r:embed="rId4">
            <a:alphaModFix/>
          </a:blip>
          <a:srcRect b="0" l="0" r="0" t="0"/>
          <a:stretch/>
        </p:blipFill>
        <p:spPr>
          <a:xfrm rot="5400000">
            <a:off x="-244773" y="1462903"/>
            <a:ext cx="2312231" cy="1358521"/>
          </a:xfrm>
          <a:prstGeom prst="rect">
            <a:avLst/>
          </a:prstGeom>
          <a:noFill/>
          <a:ln>
            <a:noFill/>
          </a:ln>
        </p:spPr>
      </p:pic>
      <p:pic>
        <p:nvPicPr>
          <p:cNvPr id="423" name="Google Shape;423;p19"/>
          <p:cNvPicPr preferRelativeResize="0"/>
          <p:nvPr/>
        </p:nvPicPr>
        <p:blipFill rotWithShape="1">
          <a:blip r:embed="rId5">
            <a:alphaModFix/>
          </a:blip>
          <a:srcRect b="0" l="0" r="0" t="0"/>
          <a:stretch/>
        </p:blipFill>
        <p:spPr>
          <a:xfrm rot="5400000">
            <a:off x="1235831" y="1463611"/>
            <a:ext cx="2312231" cy="1358523"/>
          </a:xfrm>
          <a:prstGeom prst="rect">
            <a:avLst/>
          </a:prstGeom>
          <a:noFill/>
          <a:ln>
            <a:noFill/>
          </a:ln>
        </p:spPr>
      </p:pic>
      <p:pic>
        <p:nvPicPr>
          <p:cNvPr id="424" name="Google Shape;424;p19"/>
          <p:cNvPicPr preferRelativeResize="0"/>
          <p:nvPr/>
        </p:nvPicPr>
        <p:blipFill rotWithShape="1">
          <a:blip r:embed="rId6">
            <a:alphaModFix/>
          </a:blip>
          <a:srcRect b="0" l="0" r="0" t="0"/>
          <a:stretch/>
        </p:blipFill>
        <p:spPr>
          <a:xfrm rot="5400000">
            <a:off x="2696371" y="1432609"/>
            <a:ext cx="2321479" cy="1429777"/>
          </a:xfrm>
          <a:prstGeom prst="rect">
            <a:avLst/>
          </a:prstGeom>
          <a:noFill/>
          <a:ln>
            <a:noFill/>
          </a:ln>
        </p:spPr>
      </p:pic>
      <p:pic>
        <p:nvPicPr>
          <p:cNvPr id="425" name="Google Shape;425;p19"/>
          <p:cNvPicPr preferRelativeResize="0"/>
          <p:nvPr/>
        </p:nvPicPr>
        <p:blipFill rotWithShape="1">
          <a:blip r:embed="rId7">
            <a:alphaModFix/>
          </a:blip>
          <a:srcRect b="0" l="0" r="0" t="0"/>
          <a:stretch/>
        </p:blipFill>
        <p:spPr>
          <a:xfrm rot="5400000">
            <a:off x="4162107" y="1526380"/>
            <a:ext cx="2284392" cy="1260822"/>
          </a:xfrm>
          <a:prstGeom prst="rect">
            <a:avLst/>
          </a:prstGeom>
          <a:noFill/>
          <a:ln>
            <a:noFill/>
          </a:ln>
        </p:spPr>
      </p:pic>
      <p:pic>
        <p:nvPicPr>
          <p:cNvPr id="426" name="Google Shape;426;p19"/>
          <p:cNvPicPr preferRelativeResize="0"/>
          <p:nvPr/>
        </p:nvPicPr>
        <p:blipFill rotWithShape="1">
          <a:blip r:embed="rId8">
            <a:alphaModFix/>
          </a:blip>
          <a:srcRect b="0" l="0" r="0" t="0"/>
          <a:stretch/>
        </p:blipFill>
        <p:spPr>
          <a:xfrm rot="5400000">
            <a:off x="5547348" y="1524208"/>
            <a:ext cx="2339316" cy="1291137"/>
          </a:xfrm>
          <a:prstGeom prst="rect">
            <a:avLst/>
          </a:prstGeom>
          <a:noFill/>
          <a:ln>
            <a:noFill/>
          </a:ln>
        </p:spPr>
      </p:pic>
      <p:pic>
        <p:nvPicPr>
          <p:cNvPr id="427" name="Google Shape;427;p19"/>
          <p:cNvPicPr preferRelativeResize="0"/>
          <p:nvPr/>
        </p:nvPicPr>
        <p:blipFill rotWithShape="1">
          <a:blip r:embed="rId9">
            <a:alphaModFix/>
          </a:blip>
          <a:srcRect b="0" l="0" r="0" t="0"/>
          <a:stretch/>
        </p:blipFill>
        <p:spPr>
          <a:xfrm rot="5400000">
            <a:off x="7058474" y="1524209"/>
            <a:ext cx="2339318" cy="1291139"/>
          </a:xfrm>
          <a:prstGeom prst="rect">
            <a:avLst/>
          </a:prstGeom>
          <a:noFill/>
          <a:ln>
            <a:noFill/>
          </a:ln>
        </p:spPr>
      </p:pic>
      <p:sp>
        <p:nvSpPr>
          <p:cNvPr id="428" name="Google Shape;428;p19"/>
          <p:cNvSpPr/>
          <p:nvPr/>
        </p:nvSpPr>
        <p:spPr>
          <a:xfrm>
            <a:off x="232082" y="17796"/>
            <a:ext cx="8920808" cy="8309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800" u="none" cap="none" strike="noStrike">
                <a:solidFill>
                  <a:srgbClr val="92D050"/>
                </a:solidFill>
                <a:latin typeface="Arial"/>
                <a:ea typeface="Arial"/>
                <a:cs typeface="Arial"/>
                <a:sym typeface="Arial"/>
              </a:rPr>
              <a:t>PARACHUTE PREPARATION</a:t>
            </a:r>
            <a:endParaRPr/>
          </a:p>
        </p:txBody>
      </p:sp>
      <p:sp>
        <p:nvSpPr>
          <p:cNvPr id="429" name="Google Shape;429;p19"/>
          <p:cNvSpPr txBox="1"/>
          <p:nvPr/>
        </p:nvSpPr>
        <p:spPr>
          <a:xfrm>
            <a:off x="4251318" y="3560319"/>
            <a:ext cx="4450420" cy="3231654"/>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200" u="none" cap="none" strike="noStrike">
                <a:solidFill>
                  <a:srgbClr val="000000"/>
                </a:solidFill>
                <a:latin typeface="Arial"/>
                <a:ea typeface="Arial"/>
                <a:cs typeface="Arial"/>
                <a:sym typeface="Arial"/>
              </a:rPr>
              <a:t>Straighten shroud lines. Spread and flatten parachute and fold in half twice. Position shroud lines in an “S” or hook shape atop of chute.</a:t>
            </a:r>
            <a:endParaRPr/>
          </a:p>
          <a:p>
            <a:pPr indent="0" lvl="0" marL="0" marR="0" rtl="0" algn="l">
              <a:lnSpc>
                <a:spcPct val="100000"/>
              </a:lnSpc>
              <a:spcBef>
                <a:spcPts val="0"/>
              </a:spcBef>
              <a:spcAft>
                <a:spcPts val="0"/>
              </a:spcAft>
              <a:buNone/>
            </a:pPr>
            <a:r>
              <a:t/>
            </a:r>
            <a:endParaRPr b="1"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1200" u="none" cap="none" strike="noStrike">
                <a:solidFill>
                  <a:srgbClr val="000000"/>
                </a:solidFill>
                <a:latin typeface="Arial"/>
                <a:ea typeface="Arial"/>
                <a:cs typeface="Arial"/>
                <a:sym typeface="Arial"/>
              </a:rPr>
              <a:t>Fold in half, firmly roll parachute. Attach shroud lines to the recovery harness  quick link.</a:t>
            </a:r>
            <a:endParaRPr/>
          </a:p>
          <a:p>
            <a:pPr indent="0" lvl="0" marL="0" marR="0" rtl="0" algn="l">
              <a:lnSpc>
                <a:spcPct val="100000"/>
              </a:lnSpc>
              <a:spcBef>
                <a:spcPts val="0"/>
              </a:spcBef>
              <a:spcAft>
                <a:spcPts val="0"/>
              </a:spcAft>
              <a:buNone/>
            </a:pPr>
            <a:r>
              <a:t/>
            </a:r>
            <a:endParaRPr b="1"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1200" u="none" cap="none" strike="noStrike">
                <a:solidFill>
                  <a:srgbClr val="000000"/>
                </a:solidFill>
                <a:latin typeface="Arial"/>
                <a:ea typeface="Arial"/>
                <a:cs typeface="Arial"/>
                <a:sym typeface="Arial"/>
              </a:rPr>
              <a:t>Open chute protector cloth and connect protector to same quick link.  Hold parachute above chute protector and lower the remaining shrouds and parachute in the center of chute protector. </a:t>
            </a:r>
            <a:endParaRPr b="1"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1200" u="none" cap="none" strike="noStrike">
                <a:solidFill>
                  <a:srgbClr val="000000"/>
                </a:solidFill>
                <a:latin typeface="Arial"/>
                <a:ea typeface="Arial"/>
                <a:cs typeface="Arial"/>
                <a:sym typeface="Arial"/>
              </a:rPr>
              <a:t>Carefully fold and roll chute protector around parachute. Install the booster end harness into airframe followed with the packed parachute and remaining forward harness that’s connected to the sustainer (or nose cone). </a:t>
            </a:r>
            <a:endParaRPr b="1"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1200" u="none" cap="none" strike="noStrike">
                <a:solidFill>
                  <a:srgbClr val="000000"/>
                </a:solidFill>
                <a:latin typeface="Arial"/>
                <a:ea typeface="Arial"/>
                <a:cs typeface="Arial"/>
                <a:sym typeface="Arial"/>
              </a:rPr>
              <a:t>  </a:t>
            </a:r>
            <a:endParaRPr/>
          </a:p>
        </p:txBody>
      </p:sp>
      <p:sp>
        <p:nvSpPr>
          <p:cNvPr id="430" name="Google Shape;430;p19"/>
          <p:cNvSpPr txBox="1"/>
          <p:nvPr/>
        </p:nvSpPr>
        <p:spPr>
          <a:xfrm>
            <a:off x="223191" y="1000117"/>
            <a:ext cx="487772" cy="3838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1</a:t>
            </a:r>
            <a:endParaRPr/>
          </a:p>
        </p:txBody>
      </p:sp>
      <p:sp>
        <p:nvSpPr>
          <p:cNvPr id="431" name="Google Shape;431;p19"/>
          <p:cNvSpPr txBox="1"/>
          <p:nvPr/>
        </p:nvSpPr>
        <p:spPr>
          <a:xfrm>
            <a:off x="1689018" y="986048"/>
            <a:ext cx="90311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2</a:t>
            </a:r>
            <a:endParaRPr/>
          </a:p>
        </p:txBody>
      </p:sp>
      <p:sp>
        <p:nvSpPr>
          <p:cNvPr id="432" name="Google Shape;432;p19"/>
          <p:cNvSpPr txBox="1"/>
          <p:nvPr/>
        </p:nvSpPr>
        <p:spPr>
          <a:xfrm>
            <a:off x="3148837" y="989184"/>
            <a:ext cx="654756"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3</a:t>
            </a:r>
            <a:endParaRPr/>
          </a:p>
        </p:txBody>
      </p:sp>
      <p:sp>
        <p:nvSpPr>
          <p:cNvPr id="433" name="Google Shape;433;p19"/>
          <p:cNvSpPr txBox="1"/>
          <p:nvPr/>
        </p:nvSpPr>
        <p:spPr>
          <a:xfrm>
            <a:off x="4607866" y="1014595"/>
            <a:ext cx="658286"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4</a:t>
            </a:r>
            <a:endParaRPr/>
          </a:p>
        </p:txBody>
      </p:sp>
      <p:sp>
        <p:nvSpPr>
          <p:cNvPr id="434" name="Google Shape;434;p19"/>
          <p:cNvSpPr txBox="1"/>
          <p:nvPr/>
        </p:nvSpPr>
        <p:spPr>
          <a:xfrm>
            <a:off x="6067480" y="1069677"/>
            <a:ext cx="818096"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5</a:t>
            </a:r>
            <a:endParaRPr/>
          </a:p>
        </p:txBody>
      </p:sp>
      <p:sp>
        <p:nvSpPr>
          <p:cNvPr id="435" name="Google Shape;435;p19"/>
          <p:cNvSpPr txBox="1"/>
          <p:nvPr/>
        </p:nvSpPr>
        <p:spPr>
          <a:xfrm>
            <a:off x="7594791" y="1014595"/>
            <a:ext cx="790223"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6</a:t>
            </a:r>
            <a:endParaRPr/>
          </a:p>
        </p:txBody>
      </p:sp>
      <p:sp>
        <p:nvSpPr>
          <p:cNvPr id="436" name="Google Shape;436;p19"/>
          <p:cNvSpPr txBox="1"/>
          <p:nvPr/>
        </p:nvSpPr>
        <p:spPr>
          <a:xfrm>
            <a:off x="186030" y="3760427"/>
            <a:ext cx="1049866"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FFFF00"/>
                </a:solidFill>
                <a:latin typeface="Arial"/>
                <a:ea typeface="Arial"/>
                <a:cs typeface="Arial"/>
                <a:sym typeface="Arial"/>
              </a:rPr>
              <a:t>7</a:t>
            </a:r>
            <a:endParaRPr/>
          </a:p>
        </p:txBody>
      </p:sp>
      <p:sp>
        <p:nvSpPr>
          <p:cNvPr id="437" name="Google Shape;437;p19"/>
          <p:cNvSpPr txBox="1"/>
          <p:nvPr>
            <p:ph idx="12" type="sldNum"/>
          </p:nvPr>
        </p:nvSpPr>
        <p:spPr>
          <a:xfrm>
            <a:off x="8610600" y="6356350"/>
            <a:ext cx="2743200" cy="365125"/>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p20"/>
          <p:cNvSpPr/>
          <p:nvPr/>
        </p:nvSpPr>
        <p:spPr>
          <a:xfrm>
            <a:off x="179689" y="151498"/>
            <a:ext cx="8828054" cy="707886"/>
          </a:xfrm>
          <a:prstGeom prst="rect">
            <a:avLst/>
          </a:prstGeom>
          <a:solidFill>
            <a:schemeClr val="lt1"/>
          </a:solidFill>
          <a:ln cap="flat" cmpd="sng" w="25400">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000" u="none" cap="none" strike="noStrike">
                <a:solidFill>
                  <a:srgbClr val="7030A0"/>
                </a:solidFill>
                <a:latin typeface="Arial"/>
                <a:ea typeface="Arial"/>
                <a:cs typeface="Arial"/>
                <a:sym typeface="Arial"/>
              </a:rPr>
              <a:t>KEEP YOUR ROCKET TOGETHER</a:t>
            </a:r>
            <a:endParaRPr b="1" i="0" sz="4000" u="none" cap="none" strike="noStrike">
              <a:solidFill>
                <a:srgbClr val="7030A0"/>
              </a:solidFill>
              <a:latin typeface="Arial"/>
              <a:ea typeface="Arial"/>
              <a:cs typeface="Arial"/>
              <a:sym typeface="Arial"/>
            </a:endParaRPr>
          </a:p>
        </p:txBody>
      </p:sp>
      <p:pic>
        <p:nvPicPr>
          <p:cNvPr descr="Removable Plastic Rivets" id="443" name="Google Shape;443;p20"/>
          <p:cNvPicPr preferRelativeResize="0"/>
          <p:nvPr/>
        </p:nvPicPr>
        <p:blipFill rotWithShape="1">
          <a:blip r:embed="rId3">
            <a:alphaModFix/>
          </a:blip>
          <a:srcRect b="0" l="0" r="0" t="0"/>
          <a:stretch/>
        </p:blipFill>
        <p:spPr>
          <a:xfrm>
            <a:off x="6860482" y="1610573"/>
            <a:ext cx="1876828" cy="1636359"/>
          </a:xfrm>
          <a:prstGeom prst="rect">
            <a:avLst/>
          </a:prstGeom>
          <a:noFill/>
          <a:ln>
            <a:noFill/>
          </a:ln>
        </p:spPr>
      </p:pic>
      <p:pic>
        <p:nvPicPr>
          <p:cNvPr descr="Small Nylon Shear Pins - 20 pack" id="444" name="Google Shape;444;p20"/>
          <p:cNvPicPr preferRelativeResize="0"/>
          <p:nvPr/>
        </p:nvPicPr>
        <p:blipFill rotWithShape="1">
          <a:blip r:embed="rId4">
            <a:alphaModFix/>
          </a:blip>
          <a:srcRect b="0" l="0" r="0" t="0"/>
          <a:stretch/>
        </p:blipFill>
        <p:spPr>
          <a:xfrm>
            <a:off x="136257" y="1573593"/>
            <a:ext cx="1657699" cy="1657699"/>
          </a:xfrm>
          <a:prstGeom prst="rect">
            <a:avLst/>
          </a:prstGeom>
          <a:noFill/>
          <a:ln>
            <a:noFill/>
          </a:ln>
        </p:spPr>
      </p:pic>
      <p:sp>
        <p:nvSpPr>
          <p:cNvPr id="445" name="Google Shape;445;p20"/>
          <p:cNvSpPr txBox="1"/>
          <p:nvPr/>
        </p:nvSpPr>
        <p:spPr>
          <a:xfrm>
            <a:off x="1530339" y="942756"/>
            <a:ext cx="7466906"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During the rockets flight profile, inertia will greatly affect all friction coupled components after motor burn out, recovery deployment and descent  </a:t>
            </a:r>
            <a:endParaRPr/>
          </a:p>
        </p:txBody>
      </p:sp>
      <p:pic>
        <p:nvPicPr>
          <p:cNvPr id="446" name="Google Shape;446;p20"/>
          <p:cNvPicPr preferRelativeResize="0"/>
          <p:nvPr/>
        </p:nvPicPr>
        <p:blipFill rotWithShape="1">
          <a:blip r:embed="rId5">
            <a:alphaModFix/>
          </a:blip>
          <a:srcRect b="0" l="0" r="0" t="0"/>
          <a:stretch/>
        </p:blipFill>
        <p:spPr>
          <a:xfrm>
            <a:off x="2069794" y="2599233"/>
            <a:ext cx="4514850" cy="1485900"/>
          </a:xfrm>
          <a:prstGeom prst="rect">
            <a:avLst/>
          </a:prstGeom>
          <a:noFill/>
          <a:ln>
            <a:noFill/>
          </a:ln>
        </p:spPr>
      </p:pic>
      <p:sp>
        <p:nvSpPr>
          <p:cNvPr id="447" name="Google Shape;447;p20"/>
          <p:cNvSpPr txBox="1"/>
          <p:nvPr/>
        </p:nvSpPr>
        <p:spPr>
          <a:xfrm>
            <a:off x="179689" y="3342183"/>
            <a:ext cx="1657800" cy="815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2/56 shear Pins </a:t>
            </a:r>
            <a:endParaRPr b="1"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lang="en-US" sz="1100" u="sng">
                <a:solidFill>
                  <a:schemeClr val="hlink"/>
                </a:solidFill>
                <a:hlinkClick r:id="rId6"/>
              </a:rPr>
              <a:t>2-56 Nylon Shear Pins (alwaysreadyrocketry.com)</a:t>
            </a:r>
            <a:endParaRPr b="1"/>
          </a:p>
        </p:txBody>
      </p:sp>
      <p:sp>
        <p:nvSpPr>
          <p:cNvPr id="448" name="Google Shape;448;p20"/>
          <p:cNvSpPr txBox="1"/>
          <p:nvPr/>
        </p:nvSpPr>
        <p:spPr>
          <a:xfrm>
            <a:off x="7418379" y="3259207"/>
            <a:ext cx="172562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Rivets</a:t>
            </a:r>
            <a:endParaRPr/>
          </a:p>
        </p:txBody>
      </p:sp>
      <p:sp>
        <p:nvSpPr>
          <p:cNvPr id="449" name="Google Shape;449;p20"/>
          <p:cNvSpPr txBox="1"/>
          <p:nvPr/>
        </p:nvSpPr>
        <p:spPr>
          <a:xfrm>
            <a:off x="2494845" y="2206045"/>
            <a:ext cx="415431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sng" cap="none" strike="noStrike">
                <a:solidFill>
                  <a:srgbClr val="000000"/>
                </a:solidFill>
                <a:latin typeface="Arial"/>
                <a:ea typeface="Arial"/>
                <a:cs typeface="Arial"/>
                <a:sym typeface="Arial"/>
              </a:rPr>
              <a:t>Removable Rivets to secure avionic bay</a:t>
            </a:r>
            <a:endParaRPr/>
          </a:p>
        </p:txBody>
      </p:sp>
      <p:sp>
        <p:nvSpPr>
          <p:cNvPr id="450" name="Google Shape;450;p20"/>
          <p:cNvSpPr txBox="1"/>
          <p:nvPr/>
        </p:nvSpPr>
        <p:spPr>
          <a:xfrm>
            <a:off x="1840089" y="4752622"/>
            <a:ext cx="18473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pic>
        <p:nvPicPr>
          <p:cNvPr id="451" name="Google Shape;451;p20"/>
          <p:cNvPicPr preferRelativeResize="0"/>
          <p:nvPr/>
        </p:nvPicPr>
        <p:blipFill rotWithShape="1">
          <a:blip r:embed="rId7">
            <a:alphaModFix/>
          </a:blip>
          <a:srcRect b="0" l="0" r="0" t="0"/>
          <a:stretch/>
        </p:blipFill>
        <p:spPr>
          <a:xfrm>
            <a:off x="0" y="4074292"/>
            <a:ext cx="4302415" cy="2783708"/>
          </a:xfrm>
          <a:prstGeom prst="rect">
            <a:avLst/>
          </a:prstGeom>
          <a:noFill/>
          <a:ln>
            <a:noFill/>
          </a:ln>
        </p:spPr>
      </p:pic>
      <p:pic>
        <p:nvPicPr>
          <p:cNvPr id="452" name="Google Shape;452;p20"/>
          <p:cNvPicPr preferRelativeResize="0"/>
          <p:nvPr/>
        </p:nvPicPr>
        <p:blipFill rotWithShape="1">
          <a:blip r:embed="rId8">
            <a:alphaModFix/>
          </a:blip>
          <a:srcRect b="0" l="0" r="0" t="0"/>
          <a:stretch/>
        </p:blipFill>
        <p:spPr>
          <a:xfrm>
            <a:off x="5278791" y="4312368"/>
            <a:ext cx="3718454" cy="2475529"/>
          </a:xfrm>
          <a:prstGeom prst="rect">
            <a:avLst/>
          </a:prstGeom>
          <a:noFill/>
          <a:ln>
            <a:noFill/>
          </a:ln>
        </p:spPr>
      </p:pic>
      <p:sp>
        <p:nvSpPr>
          <p:cNvPr id="453" name="Google Shape;453;p20"/>
          <p:cNvSpPr txBox="1"/>
          <p:nvPr/>
        </p:nvSpPr>
        <p:spPr>
          <a:xfrm>
            <a:off x="4035650" y="4813818"/>
            <a:ext cx="3629378"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Shear pin is fully inserted to secure nose cone to the airframe during flight</a:t>
            </a:r>
            <a:endParaRPr/>
          </a:p>
        </p:txBody>
      </p:sp>
      <p:sp>
        <p:nvSpPr>
          <p:cNvPr id="454" name="Google Shape;454;p20"/>
          <p:cNvSpPr txBox="1"/>
          <p:nvPr>
            <p:ph idx="12" type="sldNum"/>
          </p:nvPr>
        </p:nvSpPr>
        <p:spPr>
          <a:xfrm>
            <a:off x="8610600" y="6356350"/>
            <a:ext cx="2743200" cy="365125"/>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Times New Roman"/>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p21"/>
          <p:cNvSpPr/>
          <p:nvPr/>
        </p:nvSpPr>
        <p:spPr>
          <a:xfrm>
            <a:off x="129993" y="114889"/>
            <a:ext cx="9014007"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2800" u="none" cap="none" strike="noStrike">
                <a:solidFill>
                  <a:srgbClr val="002060"/>
                </a:solidFill>
                <a:latin typeface="Arial"/>
                <a:ea typeface="Arial"/>
                <a:cs typeface="Arial"/>
                <a:sym typeface="Arial"/>
              </a:rPr>
              <a:t>Locating Your Rocket Without a Tracking System </a:t>
            </a:r>
            <a:endParaRPr b="1" i="0" sz="2800" u="none" cap="none" strike="noStrike">
              <a:solidFill>
                <a:srgbClr val="002060"/>
              </a:solidFill>
              <a:latin typeface="Arial"/>
              <a:ea typeface="Arial"/>
              <a:cs typeface="Arial"/>
              <a:sym typeface="Arial"/>
            </a:endParaRPr>
          </a:p>
        </p:txBody>
      </p:sp>
      <p:sp>
        <p:nvSpPr>
          <p:cNvPr id="460" name="Google Shape;460;p21"/>
          <p:cNvSpPr txBox="1"/>
          <p:nvPr/>
        </p:nvSpPr>
        <p:spPr>
          <a:xfrm>
            <a:off x="603198" y="626601"/>
            <a:ext cx="7820526" cy="1077218"/>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chemeClr val="dk2"/>
                </a:solidFill>
                <a:latin typeface="Arial"/>
                <a:ea typeface="Arial"/>
                <a:cs typeface="Arial"/>
                <a:sym typeface="Arial"/>
              </a:rPr>
              <a:t>You or a team member should watch the direction where the rocket lands. Mark a line in the gravel or lay a straight long object on the ground pointed in the general area the rocket landed. Pick a landmark where the rocket landed </a:t>
            </a:r>
            <a:endParaRPr/>
          </a:p>
          <a:p>
            <a:pPr indent="0" lvl="0" marL="0" marR="0" rtl="0" algn="l">
              <a:lnSpc>
                <a:spcPct val="100000"/>
              </a:lnSpc>
              <a:spcBef>
                <a:spcPts val="0"/>
              </a:spcBef>
              <a:spcAft>
                <a:spcPts val="0"/>
              </a:spcAft>
              <a:buNone/>
            </a:pPr>
            <a:r>
              <a:rPr b="1" i="0" lang="en-US" sz="1600" u="none" cap="none" strike="noStrike">
                <a:solidFill>
                  <a:schemeClr val="dk2"/>
                </a:solidFill>
                <a:latin typeface="Arial"/>
                <a:ea typeface="Arial"/>
                <a:cs typeface="Arial"/>
                <a:sym typeface="Arial"/>
              </a:rPr>
              <a:t>(i.e, tree, pole line) and pick a landmark inline directly behind you.</a:t>
            </a:r>
            <a:r>
              <a:rPr b="0" i="0" lang="en-US" sz="1400" u="none" cap="none" strike="noStrike">
                <a:solidFill>
                  <a:schemeClr val="dk2"/>
                </a:solidFill>
                <a:latin typeface="Arial"/>
                <a:ea typeface="Arial"/>
                <a:cs typeface="Arial"/>
                <a:sym typeface="Arial"/>
              </a:rPr>
              <a:t> </a:t>
            </a:r>
            <a:endParaRPr/>
          </a:p>
        </p:txBody>
      </p:sp>
      <p:sp>
        <p:nvSpPr>
          <p:cNvPr id="461" name="Google Shape;461;p21"/>
          <p:cNvSpPr txBox="1"/>
          <p:nvPr/>
        </p:nvSpPr>
        <p:spPr>
          <a:xfrm>
            <a:off x="604819" y="1692311"/>
            <a:ext cx="8229600" cy="1323439"/>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chemeClr val="dk2"/>
                </a:solidFill>
                <a:latin typeface="Arial"/>
                <a:ea typeface="Arial"/>
                <a:cs typeface="Arial"/>
                <a:sym typeface="Arial"/>
              </a:rPr>
              <a:t>To enhance this manual technique, have person (a) who has the line on the rocket, stay at that location. Send another person (b) to retrieve the rocket, walking in line with directions from person (a). If the terrain is obstructed with brush or small ditch lines, have person (b) carry a small marker flag or a 6’ white PVC I” pipe so person (a) can see person (b’s) location. </a:t>
            </a:r>
            <a:endParaRPr/>
          </a:p>
        </p:txBody>
      </p:sp>
      <p:cxnSp>
        <p:nvCxnSpPr>
          <p:cNvPr id="462" name="Google Shape;462;p21"/>
          <p:cNvCxnSpPr/>
          <p:nvPr/>
        </p:nvCxnSpPr>
        <p:spPr>
          <a:xfrm>
            <a:off x="2073127" y="3750576"/>
            <a:ext cx="3874169" cy="0"/>
          </a:xfrm>
          <a:prstGeom prst="straightConnector1">
            <a:avLst/>
          </a:prstGeom>
          <a:noFill/>
          <a:ln cap="flat" cmpd="sng" w="38100">
            <a:solidFill>
              <a:srgbClr val="0C0C0C"/>
            </a:solidFill>
            <a:prstDash val="solid"/>
            <a:round/>
            <a:headEnd len="sm" w="sm" type="none"/>
            <a:tailEnd len="sm" w="sm" type="none"/>
          </a:ln>
        </p:spPr>
      </p:cxnSp>
      <p:pic>
        <p:nvPicPr>
          <p:cNvPr id="463" name="Google Shape;463;p21"/>
          <p:cNvPicPr preferRelativeResize="0"/>
          <p:nvPr/>
        </p:nvPicPr>
        <p:blipFill rotWithShape="1">
          <a:blip r:embed="rId3">
            <a:alphaModFix/>
          </a:blip>
          <a:srcRect b="0" l="0" r="0" t="0"/>
          <a:stretch/>
        </p:blipFill>
        <p:spPr>
          <a:xfrm>
            <a:off x="1577889" y="3002244"/>
            <a:ext cx="495238" cy="895238"/>
          </a:xfrm>
          <a:prstGeom prst="rect">
            <a:avLst/>
          </a:prstGeom>
          <a:noFill/>
          <a:ln>
            <a:noFill/>
          </a:ln>
        </p:spPr>
      </p:pic>
      <p:pic>
        <p:nvPicPr>
          <p:cNvPr id="464" name="Google Shape;464;p21"/>
          <p:cNvPicPr preferRelativeResize="0"/>
          <p:nvPr/>
        </p:nvPicPr>
        <p:blipFill rotWithShape="1">
          <a:blip r:embed="rId4">
            <a:alphaModFix/>
          </a:blip>
          <a:srcRect b="0" l="0" r="0" t="0"/>
          <a:stretch/>
        </p:blipFill>
        <p:spPr>
          <a:xfrm>
            <a:off x="3542346" y="3107424"/>
            <a:ext cx="295238" cy="609524"/>
          </a:xfrm>
          <a:prstGeom prst="rect">
            <a:avLst/>
          </a:prstGeom>
          <a:noFill/>
          <a:ln>
            <a:noFill/>
          </a:ln>
        </p:spPr>
      </p:pic>
      <p:pic>
        <p:nvPicPr>
          <p:cNvPr id="465" name="Google Shape;465;p21"/>
          <p:cNvPicPr preferRelativeResize="0"/>
          <p:nvPr/>
        </p:nvPicPr>
        <p:blipFill rotWithShape="1">
          <a:blip r:embed="rId5">
            <a:alphaModFix/>
          </a:blip>
          <a:srcRect b="0" l="0" r="0" t="0"/>
          <a:stretch/>
        </p:blipFill>
        <p:spPr>
          <a:xfrm>
            <a:off x="6004421" y="3060040"/>
            <a:ext cx="380952" cy="733333"/>
          </a:xfrm>
          <a:prstGeom prst="rect">
            <a:avLst/>
          </a:prstGeom>
          <a:noFill/>
          <a:ln>
            <a:noFill/>
          </a:ln>
        </p:spPr>
      </p:pic>
      <p:pic>
        <p:nvPicPr>
          <p:cNvPr id="466" name="Google Shape;466;p21"/>
          <p:cNvPicPr preferRelativeResize="0"/>
          <p:nvPr/>
        </p:nvPicPr>
        <p:blipFill rotWithShape="1">
          <a:blip r:embed="rId6">
            <a:alphaModFix/>
          </a:blip>
          <a:srcRect b="0" l="0" r="0" t="0"/>
          <a:stretch/>
        </p:blipFill>
        <p:spPr>
          <a:xfrm>
            <a:off x="6874960" y="2805911"/>
            <a:ext cx="542857" cy="971429"/>
          </a:xfrm>
          <a:prstGeom prst="rect">
            <a:avLst/>
          </a:prstGeom>
          <a:noFill/>
          <a:ln>
            <a:noFill/>
          </a:ln>
        </p:spPr>
      </p:pic>
      <p:pic>
        <p:nvPicPr>
          <p:cNvPr id="467" name="Google Shape;467;p21"/>
          <p:cNvPicPr preferRelativeResize="0"/>
          <p:nvPr/>
        </p:nvPicPr>
        <p:blipFill rotWithShape="1">
          <a:blip r:embed="rId7">
            <a:alphaModFix/>
          </a:blip>
          <a:srcRect b="0" l="0" r="0" t="0"/>
          <a:stretch/>
        </p:blipFill>
        <p:spPr>
          <a:xfrm>
            <a:off x="5414222" y="2734292"/>
            <a:ext cx="638095" cy="876190"/>
          </a:xfrm>
          <a:prstGeom prst="rect">
            <a:avLst/>
          </a:prstGeom>
          <a:noFill/>
          <a:ln>
            <a:noFill/>
          </a:ln>
        </p:spPr>
      </p:pic>
      <p:pic>
        <p:nvPicPr>
          <p:cNvPr id="468" name="Google Shape;468;p21"/>
          <p:cNvPicPr preferRelativeResize="0"/>
          <p:nvPr/>
        </p:nvPicPr>
        <p:blipFill rotWithShape="1">
          <a:blip r:embed="rId8">
            <a:alphaModFix/>
          </a:blip>
          <a:srcRect b="0" l="0" r="0" t="0"/>
          <a:stretch/>
        </p:blipFill>
        <p:spPr>
          <a:xfrm>
            <a:off x="4668252" y="3806065"/>
            <a:ext cx="504762" cy="342857"/>
          </a:xfrm>
          <a:prstGeom prst="rect">
            <a:avLst/>
          </a:prstGeom>
          <a:noFill/>
          <a:ln>
            <a:noFill/>
          </a:ln>
        </p:spPr>
      </p:pic>
      <p:pic>
        <p:nvPicPr>
          <p:cNvPr id="469" name="Google Shape;469;p21"/>
          <p:cNvPicPr preferRelativeResize="0"/>
          <p:nvPr/>
        </p:nvPicPr>
        <p:blipFill rotWithShape="1">
          <a:blip r:embed="rId9">
            <a:alphaModFix/>
          </a:blip>
          <a:srcRect b="0" l="0" r="0" t="0"/>
          <a:stretch/>
        </p:blipFill>
        <p:spPr>
          <a:xfrm>
            <a:off x="4246870" y="3421881"/>
            <a:ext cx="304762" cy="323810"/>
          </a:xfrm>
          <a:prstGeom prst="rect">
            <a:avLst/>
          </a:prstGeom>
          <a:noFill/>
          <a:ln>
            <a:noFill/>
          </a:ln>
        </p:spPr>
      </p:pic>
      <p:sp>
        <p:nvSpPr>
          <p:cNvPr id="470" name="Google Shape;470;p21"/>
          <p:cNvSpPr txBox="1"/>
          <p:nvPr/>
        </p:nvSpPr>
        <p:spPr>
          <a:xfrm>
            <a:off x="1997611" y="3435538"/>
            <a:ext cx="878306"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a</a:t>
            </a:r>
            <a:endParaRPr/>
          </a:p>
        </p:txBody>
      </p:sp>
      <p:sp>
        <p:nvSpPr>
          <p:cNvPr id="471" name="Google Shape;471;p21"/>
          <p:cNvSpPr txBox="1"/>
          <p:nvPr/>
        </p:nvSpPr>
        <p:spPr>
          <a:xfrm>
            <a:off x="3789947" y="3427880"/>
            <a:ext cx="878305"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b</a:t>
            </a:r>
            <a:endParaRPr/>
          </a:p>
        </p:txBody>
      </p:sp>
      <p:sp>
        <p:nvSpPr>
          <p:cNvPr id="472" name="Google Shape;472;p21"/>
          <p:cNvSpPr txBox="1"/>
          <p:nvPr/>
        </p:nvSpPr>
        <p:spPr>
          <a:xfrm>
            <a:off x="6240716" y="3509099"/>
            <a:ext cx="701985"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b</a:t>
            </a:r>
            <a:endParaRPr/>
          </a:p>
        </p:txBody>
      </p:sp>
      <p:cxnSp>
        <p:nvCxnSpPr>
          <p:cNvPr id="473" name="Google Shape;473;p21"/>
          <p:cNvCxnSpPr/>
          <p:nvPr/>
        </p:nvCxnSpPr>
        <p:spPr>
          <a:xfrm>
            <a:off x="3919908" y="3329132"/>
            <a:ext cx="993577" cy="0"/>
          </a:xfrm>
          <a:prstGeom prst="straightConnector1">
            <a:avLst/>
          </a:prstGeom>
          <a:noFill/>
          <a:ln cap="flat" cmpd="sng" w="38100">
            <a:solidFill>
              <a:srgbClr val="FF0000"/>
            </a:solidFill>
            <a:prstDash val="solid"/>
            <a:round/>
            <a:headEnd len="sm" w="sm" type="none"/>
            <a:tailEnd len="med" w="med" type="triangle"/>
          </a:ln>
        </p:spPr>
      </p:cxnSp>
      <p:sp>
        <p:nvSpPr>
          <p:cNvPr id="474" name="Google Shape;474;p21"/>
          <p:cNvSpPr txBox="1"/>
          <p:nvPr/>
        </p:nvSpPr>
        <p:spPr>
          <a:xfrm>
            <a:off x="603198" y="4172020"/>
            <a:ext cx="8130107" cy="255454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chemeClr val="dk2"/>
                </a:solidFill>
                <a:latin typeface="Arial"/>
                <a:ea typeface="Arial"/>
                <a:cs typeface="Arial"/>
                <a:sym typeface="Arial"/>
              </a:rPr>
              <a:t>Taking a video or picture of the descending rocket before it lands will assist defining where the rocket lands. A small audible sonic beacon will aid the location of the rocket as you approach the landing area.</a:t>
            </a:r>
            <a:endParaRPr/>
          </a:p>
          <a:p>
            <a:pPr indent="0" lvl="0" marL="0" marR="0" rtl="0" algn="l">
              <a:lnSpc>
                <a:spcPct val="100000"/>
              </a:lnSpc>
              <a:spcBef>
                <a:spcPts val="0"/>
              </a:spcBef>
              <a:spcAft>
                <a:spcPts val="0"/>
              </a:spcAft>
              <a:buNone/>
            </a:pPr>
            <a:r>
              <a:t/>
            </a:r>
            <a:endParaRPr b="1" i="0" sz="16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None/>
            </a:pPr>
            <a:r>
              <a:rPr b="1" i="0" lang="en-US" sz="1600" u="none" cap="none" strike="noStrike">
                <a:solidFill>
                  <a:schemeClr val="dk2"/>
                </a:solidFill>
                <a:latin typeface="Arial"/>
                <a:ea typeface="Arial"/>
                <a:cs typeface="Arial"/>
                <a:sym typeface="Arial"/>
              </a:rPr>
              <a:t>Using a smart phone with a compass app works great too. Open compass app before flight, following rocket as it lands, point phone toward the landing area and click on the compass heading. Walk in a straight line to the landing area keeping a look out for obstacles and maintain a straight heading with land marks observed when rocket landed. Always assume the rocket may have landed farther then you perceived.    </a:t>
            </a:r>
            <a:endParaRPr b="0" i="0" sz="1400" u="none" cap="none" strike="noStrike">
              <a:solidFill>
                <a:schemeClr val="dk2"/>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sp>
        <p:nvSpPr>
          <p:cNvPr id="479" name="Google Shape;479;p22"/>
          <p:cNvSpPr/>
          <p:nvPr/>
        </p:nvSpPr>
        <p:spPr>
          <a:xfrm>
            <a:off x="193237" y="0"/>
            <a:ext cx="8757526"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000" u="none" cap="none" strike="noStrike">
                <a:solidFill>
                  <a:srgbClr val="C00000"/>
                </a:solidFill>
                <a:latin typeface="Arial"/>
                <a:ea typeface="Arial"/>
                <a:cs typeface="Arial"/>
                <a:sym typeface="Arial"/>
              </a:rPr>
              <a:t>Transmitters, Receivers &amp; GPS</a:t>
            </a:r>
            <a:endParaRPr/>
          </a:p>
        </p:txBody>
      </p:sp>
      <p:sp>
        <p:nvSpPr>
          <p:cNvPr id="480" name="Google Shape;480;p22"/>
          <p:cNvSpPr/>
          <p:nvPr/>
        </p:nvSpPr>
        <p:spPr>
          <a:xfrm>
            <a:off x="3092161" y="707886"/>
            <a:ext cx="2670923"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000" u="none" cap="none" strike="noStrike">
                <a:solidFill>
                  <a:srgbClr val="C00000"/>
                </a:solidFill>
                <a:latin typeface="Arial"/>
                <a:ea typeface="Arial"/>
                <a:cs typeface="Arial"/>
                <a:sym typeface="Arial"/>
              </a:rPr>
              <a:t>Systems</a:t>
            </a:r>
            <a:endParaRPr/>
          </a:p>
        </p:txBody>
      </p:sp>
      <p:pic>
        <p:nvPicPr>
          <p:cNvPr id="481" name="Google Shape;481;p22"/>
          <p:cNvPicPr preferRelativeResize="0"/>
          <p:nvPr/>
        </p:nvPicPr>
        <p:blipFill rotWithShape="1">
          <a:blip r:embed="rId3">
            <a:alphaModFix/>
          </a:blip>
          <a:srcRect b="0" l="0" r="0" t="0"/>
          <a:stretch/>
        </p:blipFill>
        <p:spPr>
          <a:xfrm>
            <a:off x="674394" y="4280642"/>
            <a:ext cx="2774282" cy="2235475"/>
          </a:xfrm>
          <a:prstGeom prst="rect">
            <a:avLst/>
          </a:prstGeom>
          <a:noFill/>
          <a:ln>
            <a:noFill/>
          </a:ln>
        </p:spPr>
      </p:pic>
      <p:pic>
        <p:nvPicPr>
          <p:cNvPr id="482" name="Google Shape;482;p22"/>
          <p:cNvPicPr preferRelativeResize="0"/>
          <p:nvPr/>
        </p:nvPicPr>
        <p:blipFill rotWithShape="1">
          <a:blip r:embed="rId4">
            <a:alphaModFix/>
          </a:blip>
          <a:srcRect b="0" l="0" r="0" t="0"/>
          <a:stretch/>
        </p:blipFill>
        <p:spPr>
          <a:xfrm>
            <a:off x="5947236" y="4442191"/>
            <a:ext cx="2790825" cy="1600200"/>
          </a:xfrm>
          <a:prstGeom prst="rect">
            <a:avLst/>
          </a:prstGeom>
          <a:noFill/>
          <a:ln>
            <a:noFill/>
          </a:ln>
        </p:spPr>
      </p:pic>
      <p:pic>
        <p:nvPicPr>
          <p:cNvPr id="483" name="Google Shape;483;p22"/>
          <p:cNvPicPr preferRelativeResize="0"/>
          <p:nvPr/>
        </p:nvPicPr>
        <p:blipFill rotWithShape="1">
          <a:blip r:embed="rId5">
            <a:alphaModFix/>
          </a:blip>
          <a:srcRect b="0" l="0" r="0" t="0"/>
          <a:stretch/>
        </p:blipFill>
        <p:spPr>
          <a:xfrm>
            <a:off x="746208" y="1994293"/>
            <a:ext cx="2947737" cy="1965158"/>
          </a:xfrm>
          <a:prstGeom prst="rect">
            <a:avLst/>
          </a:prstGeom>
          <a:noFill/>
          <a:ln>
            <a:noFill/>
          </a:ln>
        </p:spPr>
      </p:pic>
      <p:pic>
        <p:nvPicPr>
          <p:cNvPr id="484" name="Google Shape;484;p22"/>
          <p:cNvPicPr preferRelativeResize="0"/>
          <p:nvPr/>
        </p:nvPicPr>
        <p:blipFill rotWithShape="1">
          <a:blip r:embed="rId6">
            <a:alphaModFix/>
          </a:blip>
          <a:srcRect b="0" l="0" r="0" t="0"/>
          <a:stretch/>
        </p:blipFill>
        <p:spPr>
          <a:xfrm>
            <a:off x="3693946" y="4848783"/>
            <a:ext cx="1877428" cy="1301332"/>
          </a:xfrm>
          <a:prstGeom prst="rect">
            <a:avLst/>
          </a:prstGeom>
          <a:noFill/>
          <a:ln>
            <a:noFill/>
          </a:ln>
        </p:spPr>
      </p:pic>
      <p:sp>
        <p:nvSpPr>
          <p:cNvPr id="485" name="Google Shape;485;p22"/>
          <p:cNvSpPr txBox="1"/>
          <p:nvPr/>
        </p:nvSpPr>
        <p:spPr>
          <a:xfrm>
            <a:off x="3693945" y="4199021"/>
            <a:ext cx="1708234"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000000"/>
                </a:solidFill>
                <a:latin typeface="Arial"/>
                <a:ea typeface="Arial"/>
                <a:cs typeface="Arial"/>
                <a:sym typeface="Arial"/>
              </a:rPr>
              <a:t>GPS Devices</a:t>
            </a:r>
            <a:endParaRPr/>
          </a:p>
        </p:txBody>
      </p:sp>
      <p:sp>
        <p:nvSpPr>
          <p:cNvPr id="486" name="Google Shape;486;p22"/>
          <p:cNvSpPr txBox="1"/>
          <p:nvPr/>
        </p:nvSpPr>
        <p:spPr>
          <a:xfrm>
            <a:off x="543802" y="4021709"/>
            <a:ext cx="4090737"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Featherweight GPS Tracker</a:t>
            </a:r>
            <a:endParaRPr/>
          </a:p>
        </p:txBody>
      </p:sp>
      <p:sp>
        <p:nvSpPr>
          <p:cNvPr id="487" name="Google Shape;487;p22"/>
          <p:cNvSpPr txBox="1"/>
          <p:nvPr/>
        </p:nvSpPr>
        <p:spPr>
          <a:xfrm>
            <a:off x="6148513" y="4088265"/>
            <a:ext cx="4578016"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333333"/>
                </a:solidFill>
                <a:latin typeface="Amaranth"/>
                <a:ea typeface="Amaranth"/>
                <a:cs typeface="Amaranth"/>
                <a:sym typeface="Amaranth"/>
              </a:rPr>
              <a:t>Eggfinder TRS GPS Tracker </a:t>
            </a:r>
            <a:endParaRPr b="1" i="0" sz="1600" u="none" cap="none" strike="noStrike">
              <a:solidFill>
                <a:srgbClr val="000000"/>
              </a:solidFill>
              <a:latin typeface="Arial"/>
              <a:ea typeface="Arial"/>
              <a:cs typeface="Arial"/>
              <a:sym typeface="Arial"/>
            </a:endParaRPr>
          </a:p>
        </p:txBody>
      </p:sp>
      <p:pic>
        <p:nvPicPr>
          <p:cNvPr id="488" name="Google Shape;488;p22"/>
          <p:cNvPicPr preferRelativeResize="0"/>
          <p:nvPr/>
        </p:nvPicPr>
        <p:blipFill rotWithShape="1">
          <a:blip r:embed="rId7">
            <a:alphaModFix/>
          </a:blip>
          <a:srcRect b="0" l="0" r="0" t="0"/>
          <a:stretch/>
        </p:blipFill>
        <p:spPr>
          <a:xfrm>
            <a:off x="5221706" y="2059273"/>
            <a:ext cx="2947737" cy="1965158"/>
          </a:xfrm>
          <a:prstGeom prst="rect">
            <a:avLst/>
          </a:prstGeom>
          <a:noFill/>
          <a:ln>
            <a:noFill/>
          </a:ln>
        </p:spPr>
      </p:pic>
      <p:sp>
        <p:nvSpPr>
          <p:cNvPr id="489" name="Google Shape;489;p22"/>
          <p:cNvSpPr txBox="1"/>
          <p:nvPr/>
        </p:nvSpPr>
        <p:spPr>
          <a:xfrm>
            <a:off x="746208" y="1673102"/>
            <a:ext cx="3284621"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Communication Specialist, Inc</a:t>
            </a:r>
            <a:r>
              <a:rPr b="0" i="0" lang="en-US" sz="1400" u="none" cap="none" strike="noStrike">
                <a:solidFill>
                  <a:srgbClr val="000000"/>
                </a:solidFill>
                <a:latin typeface="Arial"/>
                <a:ea typeface="Arial"/>
                <a:cs typeface="Arial"/>
                <a:sym typeface="Arial"/>
              </a:rPr>
              <a:t>.</a:t>
            </a:r>
            <a:endParaRPr/>
          </a:p>
        </p:txBody>
      </p:sp>
      <p:sp>
        <p:nvSpPr>
          <p:cNvPr id="490" name="Google Shape;490;p22"/>
          <p:cNvSpPr txBox="1"/>
          <p:nvPr/>
        </p:nvSpPr>
        <p:spPr>
          <a:xfrm>
            <a:off x="3778041" y="2734838"/>
            <a:ext cx="1443665"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000000"/>
                </a:solidFill>
                <a:latin typeface="Arial"/>
                <a:ea typeface="Arial"/>
                <a:cs typeface="Arial"/>
                <a:sym typeface="Arial"/>
              </a:rPr>
              <a:t>RF Devices</a:t>
            </a:r>
            <a:endParaRPr/>
          </a:p>
        </p:txBody>
      </p:sp>
      <p:sp>
        <p:nvSpPr>
          <p:cNvPr id="491" name="Google Shape;491;p22"/>
          <p:cNvSpPr txBox="1"/>
          <p:nvPr/>
        </p:nvSpPr>
        <p:spPr>
          <a:xfrm>
            <a:off x="4999164" y="1669555"/>
            <a:ext cx="359065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000000"/>
                </a:solidFill>
                <a:latin typeface="Arial"/>
                <a:ea typeface="Arial"/>
                <a:cs typeface="Arial"/>
                <a:sym typeface="Arial"/>
              </a:rPr>
              <a:t>Yagi Directional Transceivers </a:t>
            </a:r>
            <a:endParaRPr/>
          </a:p>
        </p:txBody>
      </p:sp>
      <p:sp>
        <p:nvSpPr>
          <p:cNvPr id="492" name="Google Shape;492;p22"/>
          <p:cNvSpPr txBox="1"/>
          <p:nvPr/>
        </p:nvSpPr>
        <p:spPr>
          <a:xfrm>
            <a:off x="168926" y="6523658"/>
            <a:ext cx="537210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sng" cap="none" strike="noStrike">
                <a:solidFill>
                  <a:srgbClr val="000000"/>
                </a:solidFill>
                <a:latin typeface="Arial"/>
                <a:ea typeface="Arial"/>
                <a:cs typeface="Arial"/>
                <a:sym typeface="Arial"/>
                <a:hlinkClick r:id="rId8">
                  <a:extLst>
                    <a:ext uri="{A12FA001-AC4F-418D-AE19-62706E023703}">
                      <ahyp:hlinkClr val="tx"/>
                    </a:ext>
                  </a:extLst>
                </a:hlinkClick>
              </a:rPr>
              <a:t>https://www.featherweightaltimeters.com/</a:t>
            </a:r>
            <a:endParaRPr b="0" i="0" sz="1400" u="none" cap="none" strike="noStrike">
              <a:solidFill>
                <a:srgbClr val="000000"/>
              </a:solidFill>
              <a:latin typeface="Arial"/>
              <a:ea typeface="Arial"/>
              <a:cs typeface="Arial"/>
              <a:sym typeface="Arial"/>
            </a:endParaRPr>
          </a:p>
        </p:txBody>
      </p:sp>
      <p:sp>
        <p:nvSpPr>
          <p:cNvPr id="493" name="Google Shape;493;p22"/>
          <p:cNvSpPr txBox="1"/>
          <p:nvPr/>
        </p:nvSpPr>
        <p:spPr>
          <a:xfrm>
            <a:off x="6148513" y="6306262"/>
            <a:ext cx="537210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http://eggtimerrocketry.com/</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pic>
        <p:nvPicPr>
          <p:cNvPr id="498" name="Google Shape;498;p23"/>
          <p:cNvPicPr preferRelativeResize="0"/>
          <p:nvPr/>
        </p:nvPicPr>
        <p:blipFill rotWithShape="1">
          <a:blip r:embed="rId3">
            <a:alphaModFix/>
          </a:blip>
          <a:srcRect b="0" l="0" r="0" t="0"/>
          <a:stretch/>
        </p:blipFill>
        <p:spPr>
          <a:xfrm>
            <a:off x="6267979" y="3653542"/>
            <a:ext cx="2481486" cy="3016417"/>
          </a:xfrm>
          <a:prstGeom prst="rect">
            <a:avLst/>
          </a:prstGeom>
          <a:noFill/>
          <a:ln>
            <a:noFill/>
          </a:ln>
        </p:spPr>
      </p:pic>
      <p:pic>
        <p:nvPicPr>
          <p:cNvPr id="499" name="Google Shape;499;p23"/>
          <p:cNvPicPr preferRelativeResize="0"/>
          <p:nvPr/>
        </p:nvPicPr>
        <p:blipFill rotWithShape="1">
          <a:blip r:embed="rId4">
            <a:alphaModFix/>
          </a:blip>
          <a:srcRect b="0" l="0" r="0" t="0"/>
          <a:stretch/>
        </p:blipFill>
        <p:spPr>
          <a:xfrm>
            <a:off x="166031" y="3278959"/>
            <a:ext cx="2370045" cy="3429001"/>
          </a:xfrm>
          <a:prstGeom prst="rect">
            <a:avLst/>
          </a:prstGeom>
          <a:noFill/>
          <a:ln>
            <a:noFill/>
          </a:ln>
        </p:spPr>
      </p:pic>
      <p:sp>
        <p:nvSpPr>
          <p:cNvPr id="500" name="Google Shape;500;p23"/>
          <p:cNvSpPr/>
          <p:nvPr/>
        </p:nvSpPr>
        <p:spPr>
          <a:xfrm>
            <a:off x="2009022" y="-561"/>
            <a:ext cx="5014514" cy="76944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4400" u="none" cap="none" strike="noStrike">
                <a:solidFill>
                  <a:srgbClr val="A5A5A5"/>
                </a:solidFill>
                <a:latin typeface="Arial"/>
                <a:ea typeface="Arial"/>
                <a:cs typeface="Arial"/>
                <a:sym typeface="Arial"/>
              </a:rPr>
              <a:t>SAFE RECOVERY</a:t>
            </a:r>
            <a:endParaRPr b="1" i="0" sz="4400" u="none" cap="none" strike="noStrike">
              <a:solidFill>
                <a:srgbClr val="A5A5A5"/>
              </a:solidFill>
              <a:latin typeface="Arial"/>
              <a:ea typeface="Arial"/>
              <a:cs typeface="Arial"/>
              <a:sym typeface="Arial"/>
            </a:endParaRPr>
          </a:p>
        </p:txBody>
      </p:sp>
      <p:pic>
        <p:nvPicPr>
          <p:cNvPr id="501" name="Google Shape;501;p23"/>
          <p:cNvPicPr preferRelativeResize="0"/>
          <p:nvPr/>
        </p:nvPicPr>
        <p:blipFill rotWithShape="1">
          <a:blip r:embed="rId5">
            <a:alphaModFix/>
          </a:blip>
          <a:srcRect b="0" l="0" r="0" t="0"/>
          <a:stretch/>
        </p:blipFill>
        <p:spPr>
          <a:xfrm>
            <a:off x="3155391" y="2971799"/>
            <a:ext cx="2721774" cy="3765885"/>
          </a:xfrm>
          <a:prstGeom prst="rect">
            <a:avLst/>
          </a:prstGeom>
          <a:noFill/>
          <a:ln>
            <a:noFill/>
          </a:ln>
        </p:spPr>
      </p:pic>
      <p:sp>
        <p:nvSpPr>
          <p:cNvPr id="502" name="Google Shape;502;p23"/>
          <p:cNvSpPr txBox="1"/>
          <p:nvPr/>
        </p:nvSpPr>
        <p:spPr>
          <a:xfrm>
            <a:off x="232973" y="1388683"/>
            <a:ext cx="6581274" cy="30777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Taking a buddy with you on a rocket recovery adventure is encouraged. </a:t>
            </a:r>
            <a:endParaRPr b="0" i="0" sz="1400" u="none" cap="none" strike="noStrike">
              <a:solidFill>
                <a:srgbClr val="000000"/>
              </a:solidFill>
              <a:latin typeface="Arial"/>
              <a:ea typeface="Arial"/>
              <a:cs typeface="Arial"/>
              <a:sym typeface="Arial"/>
            </a:endParaRPr>
          </a:p>
        </p:txBody>
      </p:sp>
      <p:sp>
        <p:nvSpPr>
          <p:cNvPr id="503" name="Google Shape;503;p23"/>
          <p:cNvSpPr txBox="1"/>
          <p:nvPr/>
        </p:nvSpPr>
        <p:spPr>
          <a:xfrm>
            <a:off x="250155" y="721036"/>
            <a:ext cx="6564091" cy="7386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Sometimes locating or recovering your rocket can be a challenge. Be patient, take your time, stay focused where the rocket landed.  Avoid hazardous obstacles.</a:t>
            </a:r>
            <a:endParaRPr/>
          </a:p>
        </p:txBody>
      </p:sp>
      <p:sp>
        <p:nvSpPr>
          <p:cNvPr id="504" name="Google Shape;504;p23"/>
          <p:cNvSpPr txBox="1"/>
          <p:nvPr/>
        </p:nvSpPr>
        <p:spPr>
          <a:xfrm>
            <a:off x="250156" y="1676836"/>
            <a:ext cx="6588470" cy="1384995"/>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Wearing the proper attire, hiking shoes, leg coverings (pants), water, communication device, tools to turn off altimeter(s) or harness removal. Do not attempt to recover your rocket that will result you, being in a unsafe situation, by climbing a tree or water recovery. Call the head launch range coordinator for assistance. Write your contact information on rocket in case someone else locates it. </a:t>
            </a:r>
            <a:endParaRPr b="0" i="0" sz="1400" u="none" cap="none" strike="noStrike">
              <a:solidFill>
                <a:srgbClr val="000000"/>
              </a:solidFill>
              <a:latin typeface="Arial"/>
              <a:ea typeface="Arial"/>
              <a:cs typeface="Arial"/>
              <a:sym typeface="Arial"/>
            </a:endParaRPr>
          </a:p>
        </p:txBody>
      </p:sp>
      <p:sp>
        <p:nvSpPr>
          <p:cNvPr id="505" name="Google Shape;505;p23"/>
          <p:cNvSpPr txBox="1"/>
          <p:nvPr/>
        </p:nvSpPr>
        <p:spPr>
          <a:xfrm>
            <a:off x="334288" y="6136964"/>
            <a:ext cx="2201779"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Failures can happen</a:t>
            </a:r>
            <a:endParaRPr/>
          </a:p>
        </p:txBody>
      </p:sp>
      <p:sp>
        <p:nvSpPr>
          <p:cNvPr id="506" name="Google Shape;506;p23"/>
          <p:cNvSpPr txBox="1"/>
          <p:nvPr/>
        </p:nvSpPr>
        <p:spPr>
          <a:xfrm>
            <a:off x="3173593" y="2997532"/>
            <a:ext cx="2201779"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Ask For Help</a:t>
            </a:r>
            <a:endParaRPr/>
          </a:p>
        </p:txBody>
      </p:sp>
      <p:sp>
        <p:nvSpPr>
          <p:cNvPr id="507" name="Google Shape;507;p23"/>
          <p:cNvSpPr txBox="1"/>
          <p:nvPr/>
        </p:nvSpPr>
        <p:spPr>
          <a:xfrm>
            <a:off x="6977100" y="6136964"/>
            <a:ext cx="1916744"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600" u="none" cap="none" strike="noStrike">
                <a:solidFill>
                  <a:srgbClr val="000000"/>
                </a:solidFill>
                <a:latin typeface="Arial"/>
                <a:ea typeface="Arial"/>
                <a:cs typeface="Arial"/>
                <a:sym typeface="Arial"/>
              </a:rPr>
              <a:t>DO NOT TOUCH</a:t>
            </a:r>
            <a:endParaRPr/>
          </a:p>
        </p:txBody>
      </p:sp>
      <p:sp>
        <p:nvSpPr>
          <p:cNvPr id="508" name="Google Shape;508;p23"/>
          <p:cNvSpPr txBox="1"/>
          <p:nvPr/>
        </p:nvSpPr>
        <p:spPr>
          <a:xfrm>
            <a:off x="6925376" y="413244"/>
            <a:ext cx="2020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The Perfect Recovery</a:t>
            </a:r>
            <a:endParaRPr/>
          </a:p>
        </p:txBody>
      </p:sp>
      <p:pic>
        <p:nvPicPr>
          <p:cNvPr id="509" name="Google Shape;509;p23"/>
          <p:cNvPicPr preferRelativeResize="0"/>
          <p:nvPr/>
        </p:nvPicPr>
        <p:blipFill rotWithShape="1">
          <a:blip r:embed="rId6">
            <a:alphaModFix/>
          </a:blip>
          <a:srcRect b="0" l="0" r="0" t="0"/>
          <a:stretch/>
        </p:blipFill>
        <p:spPr>
          <a:xfrm>
            <a:off x="8150039" y="5671141"/>
            <a:ext cx="447744" cy="458754"/>
          </a:xfrm>
          <a:prstGeom prst="rect">
            <a:avLst/>
          </a:prstGeom>
          <a:noFill/>
          <a:ln>
            <a:noFill/>
          </a:ln>
        </p:spPr>
      </p:pic>
      <p:sp>
        <p:nvSpPr>
          <p:cNvPr id="510" name="Google Shape;510;p23"/>
          <p:cNvSpPr txBox="1"/>
          <p:nvPr/>
        </p:nvSpPr>
        <p:spPr>
          <a:xfrm>
            <a:off x="6420067" y="3600215"/>
            <a:ext cx="2177716"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Not a Perfect Recovery</a:t>
            </a:r>
            <a:endParaRPr/>
          </a:p>
        </p:txBody>
      </p:sp>
      <p:pic>
        <p:nvPicPr>
          <p:cNvPr id="511" name="Google Shape;511;p23"/>
          <p:cNvPicPr preferRelativeResize="0"/>
          <p:nvPr/>
        </p:nvPicPr>
        <p:blipFill>
          <a:blip r:embed="rId7">
            <a:alphaModFix/>
          </a:blip>
          <a:stretch>
            <a:fillRect/>
          </a:stretch>
        </p:blipFill>
        <p:spPr>
          <a:xfrm>
            <a:off x="6890925" y="721025"/>
            <a:ext cx="2089106" cy="27854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E0C1"/>
        </a:solidFill>
      </p:bgPr>
    </p:bg>
    <p:spTree>
      <p:nvGrpSpPr>
        <p:cNvPr id="517" name="Shape 517"/>
        <p:cNvGrpSpPr/>
        <p:nvPr/>
      </p:nvGrpSpPr>
      <p:grpSpPr>
        <a:xfrm>
          <a:off x="0" y="0"/>
          <a:ext cx="0" cy="0"/>
          <a:chOff x="0" y="0"/>
          <a:chExt cx="0" cy="0"/>
        </a:xfrm>
      </p:grpSpPr>
      <p:sp>
        <p:nvSpPr>
          <p:cNvPr id="518" name="Google Shape;518;p46"/>
          <p:cNvSpPr txBox="1"/>
          <p:nvPr/>
        </p:nvSpPr>
        <p:spPr>
          <a:xfrm>
            <a:off x="0" y="5167113"/>
            <a:ext cx="9144000" cy="771900"/>
          </a:xfrm>
          <a:prstGeom prst="rect">
            <a:avLst/>
          </a:prstGeom>
          <a:noFill/>
          <a:ln>
            <a:noFill/>
          </a:ln>
        </p:spPr>
        <p:txBody>
          <a:bodyPr anchorCtr="0" anchor="t" bIns="46800" lIns="90000" spcFirstLastPara="1" rIns="90000" wrap="square" tIns="46800">
            <a:spAutoFit/>
          </a:bodyPr>
          <a:lstStyle/>
          <a:p>
            <a:pPr indent="0" lvl="0" marL="0" marR="0" rtl="0" algn="ctr">
              <a:lnSpc>
                <a:spcPct val="100000"/>
              </a:lnSpc>
              <a:spcBef>
                <a:spcPts val="0"/>
              </a:spcBef>
              <a:spcAft>
                <a:spcPts val="0"/>
              </a:spcAft>
              <a:buClr>
                <a:srgbClr val="323232"/>
              </a:buClr>
              <a:buSzPts val="4400"/>
              <a:buFont typeface="Avenir"/>
              <a:buNone/>
            </a:pPr>
            <a:r>
              <a:rPr b="1" lang="en-US" sz="4400">
                <a:solidFill>
                  <a:srgbClr val="323232"/>
                </a:solidFill>
                <a:latin typeface="Avenir"/>
                <a:ea typeface="Avenir"/>
                <a:cs typeface="Avenir"/>
                <a:sym typeface="Avenir"/>
              </a:rPr>
              <a:t>Richard Bong</a:t>
            </a:r>
            <a:r>
              <a:rPr b="1" i="0" lang="en-US" sz="4400" u="none" cap="none" strike="noStrike">
                <a:solidFill>
                  <a:srgbClr val="323232"/>
                </a:solidFill>
                <a:latin typeface="Avenir"/>
                <a:ea typeface="Avenir"/>
                <a:cs typeface="Avenir"/>
                <a:sym typeface="Avenir"/>
              </a:rPr>
              <a:t> Kansasville, WI</a:t>
            </a:r>
            <a:endParaRPr b="0" i="0" sz="1400" u="none" cap="none" strike="noStrike">
              <a:solidFill>
                <a:srgbClr val="000000"/>
              </a:solidFill>
              <a:latin typeface="Arial"/>
              <a:ea typeface="Arial"/>
              <a:cs typeface="Arial"/>
              <a:sym typeface="Arial"/>
            </a:endParaRPr>
          </a:p>
        </p:txBody>
      </p:sp>
      <p:sp>
        <p:nvSpPr>
          <p:cNvPr id="519" name="Google Shape;519;p46"/>
          <p:cNvSpPr txBox="1"/>
          <p:nvPr/>
        </p:nvSpPr>
        <p:spPr>
          <a:xfrm>
            <a:off x="3110450" y="5948687"/>
            <a:ext cx="1981200" cy="710100"/>
          </a:xfrm>
          <a:prstGeom prst="rect">
            <a:avLst/>
          </a:prstGeom>
          <a:noFill/>
          <a:ln>
            <a:noFill/>
          </a:ln>
        </p:spPr>
        <p:txBody>
          <a:bodyPr anchorCtr="0" anchor="t" bIns="46800" lIns="90000" spcFirstLastPara="1" rIns="90000" wrap="square" tIns="46800">
            <a:spAutoFit/>
          </a:bodyPr>
          <a:lstStyle/>
          <a:p>
            <a:pPr indent="0" lvl="0" marL="0" marR="0" rtl="0" algn="r">
              <a:lnSpc>
                <a:spcPct val="100000"/>
              </a:lnSpc>
              <a:spcBef>
                <a:spcPts val="0"/>
              </a:spcBef>
              <a:spcAft>
                <a:spcPts val="0"/>
              </a:spcAft>
              <a:buClr>
                <a:srgbClr val="C00000"/>
              </a:buClr>
              <a:buSzPts val="4000"/>
              <a:buFont typeface="Avenir"/>
              <a:buNone/>
            </a:pPr>
            <a:r>
              <a:rPr b="1" i="1" lang="en-US" sz="4000" u="none" cap="none" strike="noStrike">
                <a:solidFill>
                  <a:srgbClr val="C00000"/>
                </a:solidFill>
                <a:latin typeface="Avenir"/>
                <a:ea typeface="Avenir"/>
                <a:cs typeface="Avenir"/>
                <a:sym typeface="Avenir"/>
              </a:rPr>
              <a:t>Q &amp; A</a:t>
            </a:r>
            <a:endParaRPr b="0" i="0" sz="1400" u="none" cap="none" strike="noStrike">
              <a:solidFill>
                <a:srgbClr val="000000"/>
              </a:solidFill>
              <a:latin typeface="Arial"/>
              <a:ea typeface="Arial"/>
              <a:cs typeface="Arial"/>
              <a:sym typeface="Arial"/>
            </a:endParaRPr>
          </a:p>
        </p:txBody>
      </p:sp>
      <p:pic>
        <p:nvPicPr>
          <p:cNvPr id="520" name="Google Shape;520;p46"/>
          <p:cNvPicPr preferRelativeResize="0"/>
          <p:nvPr/>
        </p:nvPicPr>
        <p:blipFill rotWithShape="1">
          <a:blip r:embed="rId3">
            <a:alphaModFix/>
          </a:blip>
          <a:srcRect b="0" l="0" r="0" t="0"/>
          <a:stretch/>
        </p:blipFill>
        <p:spPr>
          <a:xfrm>
            <a:off x="0" y="0"/>
            <a:ext cx="9144002" cy="5167125"/>
          </a:xfrm>
          <a:prstGeom prst="rect">
            <a:avLst/>
          </a:prstGeom>
          <a:noFill/>
          <a:ln>
            <a:noFill/>
          </a:ln>
        </p:spPr>
      </p:pic>
      <p:sp>
        <p:nvSpPr>
          <p:cNvPr id="521" name="Google Shape;521;p46"/>
          <p:cNvSpPr txBox="1"/>
          <p:nvPr/>
        </p:nvSpPr>
        <p:spPr>
          <a:xfrm>
            <a:off x="146050" y="6361112"/>
            <a:ext cx="1905000" cy="457200"/>
          </a:xfrm>
          <a:prstGeom prst="rect">
            <a:avLst/>
          </a:prstGeom>
          <a:noFill/>
          <a:ln>
            <a:noFill/>
          </a:ln>
        </p:spPr>
        <p:txBody>
          <a:bodyPr anchorCtr="0" anchor="b" bIns="46800" lIns="90000" spcFirstLastPara="1" rIns="90000" wrap="square" tIns="46800">
            <a:noAutofit/>
          </a:bodyPr>
          <a:lstStyle/>
          <a:p>
            <a:pPr indent="0" lvl="0" marL="0" marR="0" rtl="0" algn="l">
              <a:lnSpc>
                <a:spcPct val="100000"/>
              </a:lnSpc>
              <a:spcBef>
                <a:spcPts val="0"/>
              </a:spcBef>
              <a:spcAft>
                <a:spcPts val="0"/>
              </a:spcAft>
              <a:buClr>
                <a:srgbClr val="000000"/>
              </a:buClr>
              <a:buSzPts val="2400"/>
              <a:buFont typeface="Arial"/>
              <a:buNone/>
            </a:pPr>
            <a:fld id="{00000000-1234-1234-1234-123412341234}" type="slidenum">
              <a:rPr b="0" i="0" lang="en-US" sz="2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Custom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3333CC"/>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2016-01-23T22:30:45Z</dcterms:created>
  <dc:creator>Frank</dc:creator>
</cp:coreProperties>
</file>