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Lst>
  <p:sldSz cy="6858000" cx="9144000"/>
  <p:notesSz cx="6797675" cy="9874250"/>
  <p:embeddedFontLst>
    <p:embeddedFont>
      <p:font typeface="Tahoma"/>
      <p:regular r:id="rId56"/>
      <p:bold r:id="rId5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58" roundtripDataSignature="AMtx7mh7QTaS2kwt7Ukb7W17ARfHEr5XO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font" Target="fonts/Tahoma-bold.fntdata"/><Relationship Id="rId12" Type="http://schemas.openxmlformats.org/officeDocument/2006/relationships/slide" Target="slides/slide6.xml"/><Relationship Id="rId56" Type="http://schemas.openxmlformats.org/officeDocument/2006/relationships/font" Target="fonts/Tahoma-regular.fntdata"/><Relationship Id="rId15" Type="http://schemas.openxmlformats.org/officeDocument/2006/relationships/slide" Target="slides/slide9.xml"/><Relationship Id="rId14" Type="http://schemas.openxmlformats.org/officeDocument/2006/relationships/slide" Target="slides/slide8.xml"/><Relationship Id="rId58" Type="http://customschemas.google.com/relationships/presentationmetadata" Target="meta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3713"/>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Tahoma"/>
                <a:ea typeface="Tahoma"/>
                <a:cs typeface="Tahoma"/>
                <a:sym typeface="Tahoma"/>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851275" y="0"/>
            <a:ext cx="2946400" cy="493713"/>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Tahoma"/>
                <a:ea typeface="Tahoma"/>
                <a:cs typeface="Tahoma"/>
                <a:sym typeface="Tahoma"/>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 name="Google Shape;5;n"/>
          <p:cNvSpPr/>
          <p:nvPr>
            <p:ph idx="3"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06463" y="4691063"/>
            <a:ext cx="4984750" cy="4443412"/>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36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1pPr>
            <a:lvl2pPr indent="-228600" lvl="1" marL="914400" marR="0" rtl="0" algn="l">
              <a:spcBef>
                <a:spcPts val="36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6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6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46400" cy="493712"/>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Tahoma"/>
                <a:ea typeface="Tahoma"/>
                <a:cs typeface="Tahoma"/>
                <a:sym typeface="Tahoma"/>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851275" y="9380538"/>
            <a:ext cx="2946400" cy="493712"/>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Tahoma"/>
                <a:ea typeface="Tahoma"/>
                <a:cs typeface="Tahoma"/>
                <a:sym typeface="Tahoma"/>
              </a:rPr>
              <a:t>‹#›</a:t>
            </a:fld>
            <a:endParaRPr b="0" i="0" sz="1200" u="none" cap="none" strike="noStrike">
              <a:solidFill>
                <a:schemeClr val="dk1"/>
              </a:solidFill>
              <a:latin typeface="Tahoma"/>
              <a:ea typeface="Tahoma"/>
              <a:cs typeface="Tahoma"/>
              <a:sym typeface="Tahoma"/>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8" name="Google Shape;148;p1:notes"/>
          <p:cNvSpPr txBox="1"/>
          <p:nvPr>
            <p:ph idx="1" type="body"/>
          </p:nvPr>
        </p:nvSpPr>
        <p:spPr>
          <a:xfrm>
            <a:off x="906463" y="4691063"/>
            <a:ext cx="4984750" cy="44434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1:notes"/>
          <p:cNvSpPr txBox="1"/>
          <p:nvPr>
            <p:ph idx="12" type="sldNum"/>
          </p:nvPr>
        </p:nvSpPr>
        <p:spPr>
          <a:xfrm>
            <a:off x="3851275" y="9380538"/>
            <a:ext cx="2946400" cy="49371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b="0" i="0" lang="en-US" sz="1200" u="none" cap="none" strike="noStrike">
                <a:solidFill>
                  <a:schemeClr val="dk1"/>
                </a:solidFill>
                <a:latin typeface="Tahoma"/>
                <a:ea typeface="Tahoma"/>
                <a:cs typeface="Tahoma"/>
                <a:sym typeface="Tahoma"/>
              </a:rPr>
              <a:t>‹#›</a:t>
            </a:fld>
            <a:endParaRPr b="0" i="0" sz="1200" u="none" cap="none" strike="noStrike">
              <a:solidFill>
                <a:schemeClr val="dk1"/>
              </a:solidFill>
              <a:latin typeface="Tahoma"/>
              <a:ea typeface="Tahoma"/>
              <a:cs typeface="Tahoma"/>
              <a:sym typeface="Tahoma"/>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2: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61" name="Google Shape;161;p2: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3: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0" name="Google Shape;170;p3: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2281f2857eb_0_0:notes"/>
          <p:cNvSpPr txBox="1"/>
          <p:nvPr>
            <p:ph idx="1" type="body"/>
          </p:nvPr>
        </p:nvSpPr>
        <p:spPr>
          <a:xfrm>
            <a:off x="906463" y="4691063"/>
            <a:ext cx="4984800" cy="4443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1" name="Google Shape;181;g2281f2857eb_0_0: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4: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rPr lang="en-US"/>
              <a:t>Pants, closed toe shoes, long sleeve shirts, hats, jacket (depending on weather), insect repellent (ticks), sunblock</a:t>
            </a:r>
            <a:endParaRPr/>
          </a:p>
        </p:txBody>
      </p:sp>
      <p:sp>
        <p:nvSpPr>
          <p:cNvPr id="191" name="Google Shape;191;p4: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5: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1" name="Google Shape;201;p5: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2281f2857eb_0_1184: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12" name="Google Shape;212;g2281f2857eb_0_1184: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Note the map scale – site is about 1 mile x 2 miles</a:t>
            </a:r>
            <a:endParaRPr/>
          </a:p>
          <a:p>
            <a:pPr indent="0" lvl="0" marL="0" rtl="0" algn="l">
              <a:lnSpc>
                <a:spcPct val="100000"/>
              </a:lnSpc>
              <a:spcBef>
                <a:spcPts val="360"/>
              </a:spcBef>
              <a:spcAft>
                <a:spcPts val="0"/>
              </a:spcAft>
              <a:buSzPts val="1400"/>
              <a:buNone/>
            </a:pPr>
            <a:r>
              <a:rPr lang="en-US"/>
              <a:t>Note the hazards – there are water hazards scattered about the landing area (there are also trees in the landing area, and tall grass everywhere)</a:t>
            </a:r>
            <a:endParaRPr/>
          </a:p>
        </p:txBody>
      </p:sp>
      <p:sp>
        <p:nvSpPr>
          <p:cNvPr id="213" name="Google Shape;213;g2281f2857eb_0_1184: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7: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28" name="Google Shape;228;p7: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8: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9" name="Google Shape;249;p8: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2281f2857eb_0_10:notes"/>
          <p:cNvSpPr txBox="1"/>
          <p:nvPr>
            <p:ph idx="1" type="body"/>
          </p:nvPr>
        </p:nvSpPr>
        <p:spPr>
          <a:xfrm>
            <a:off x="906463" y="4691063"/>
            <a:ext cx="4984800" cy="4443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6" name="Google Shape;266;g2281f2857eb_0_10: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9: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5" name="Google Shape;285;p9: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0: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rPr lang="en-US"/>
              <a:t>While we have the bagels and coffee</a:t>
            </a:r>
            <a:endParaRPr/>
          </a:p>
        </p:txBody>
      </p:sp>
      <p:sp>
        <p:nvSpPr>
          <p:cNvPr id="297" name="Google Shape;297;p10: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11: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1" name="Google Shape;311;p11: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12: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20" name="Google Shape;320;p12:notes"/>
          <p:cNvSpPr txBox="1"/>
          <p:nvPr>
            <p:ph idx="1" type="body"/>
          </p:nvPr>
        </p:nvSpPr>
        <p:spPr>
          <a:xfrm>
            <a:off x="906463" y="4691063"/>
            <a:ext cx="4984750" cy="44434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Mark will provide support in the Pit Area (with 2 other Project Assistants)</a:t>
            </a:r>
            <a:endParaRPr/>
          </a:p>
        </p:txBody>
      </p:sp>
      <p:sp>
        <p:nvSpPr>
          <p:cNvPr id="321" name="Google Shape;321;p12:notes"/>
          <p:cNvSpPr txBox="1"/>
          <p:nvPr>
            <p:ph idx="12" type="sldNum"/>
          </p:nvPr>
        </p:nvSpPr>
        <p:spPr>
          <a:xfrm>
            <a:off x="3851275" y="9380538"/>
            <a:ext cx="2946400" cy="49371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13: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45" name="Google Shape;345;p13:notes"/>
          <p:cNvSpPr txBox="1"/>
          <p:nvPr>
            <p:ph idx="1" type="body"/>
          </p:nvPr>
        </p:nvSpPr>
        <p:spPr>
          <a:xfrm>
            <a:off x="906463" y="4691063"/>
            <a:ext cx="4984750" cy="44434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Note: Park restrictions – no drones allowed without permit (FNL has a film crew at launch, with drones for footage)</a:t>
            </a:r>
            <a:endParaRPr/>
          </a:p>
          <a:p>
            <a:pPr indent="0" lvl="0" marL="0" rtl="0" algn="l">
              <a:spcBef>
                <a:spcPts val="360"/>
              </a:spcBef>
              <a:spcAft>
                <a:spcPts val="0"/>
              </a:spcAft>
              <a:buNone/>
            </a:pPr>
            <a:r>
              <a:rPr lang="en-US"/>
              <a:t>Do not plan to bring a drone to aid with rocket retrieval – that is why you are required to use a GPS tracker</a:t>
            </a:r>
            <a:endParaRPr/>
          </a:p>
        </p:txBody>
      </p:sp>
      <p:sp>
        <p:nvSpPr>
          <p:cNvPr id="346" name="Google Shape;346;p13:notes"/>
          <p:cNvSpPr txBox="1"/>
          <p:nvPr>
            <p:ph idx="12" type="sldNum"/>
          </p:nvPr>
        </p:nvSpPr>
        <p:spPr>
          <a:xfrm>
            <a:off x="3851275" y="9380538"/>
            <a:ext cx="2946400" cy="49371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14: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56" name="Google Shape;356;p14:notes"/>
          <p:cNvSpPr txBox="1"/>
          <p:nvPr>
            <p:ph idx="1" type="body"/>
          </p:nvPr>
        </p:nvSpPr>
        <p:spPr>
          <a:xfrm>
            <a:off x="906463" y="4691063"/>
            <a:ext cx="4984750" cy="44434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14:notes"/>
          <p:cNvSpPr txBox="1"/>
          <p:nvPr>
            <p:ph idx="12" type="sldNum"/>
          </p:nvPr>
        </p:nvSpPr>
        <p:spPr>
          <a:xfrm>
            <a:off x="3851275" y="9380538"/>
            <a:ext cx="2946400" cy="49371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2281f2857eb_0_1093: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369" name="Google Shape;369;g2281f2857eb_0_1093: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16: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80" name="Google Shape;380;p16:notes"/>
          <p:cNvSpPr txBox="1"/>
          <p:nvPr>
            <p:ph idx="1" type="body"/>
          </p:nvPr>
        </p:nvSpPr>
        <p:spPr>
          <a:xfrm>
            <a:off x="906463" y="4691063"/>
            <a:ext cx="4984750" cy="44434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PA – Mark, Aaron, Sean – we may assign one to each challenge group</a:t>
            </a:r>
            <a:endParaRPr/>
          </a:p>
        </p:txBody>
      </p:sp>
      <p:sp>
        <p:nvSpPr>
          <p:cNvPr id="381" name="Google Shape;381;p16:notes"/>
          <p:cNvSpPr txBox="1"/>
          <p:nvPr>
            <p:ph idx="12" type="sldNum"/>
          </p:nvPr>
        </p:nvSpPr>
        <p:spPr>
          <a:xfrm>
            <a:off x="3851275" y="9380538"/>
            <a:ext cx="2946400" cy="49371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17: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92" name="Google Shape;392;p17:notes"/>
          <p:cNvSpPr txBox="1"/>
          <p:nvPr>
            <p:ph idx="1" type="body"/>
          </p:nvPr>
        </p:nvSpPr>
        <p:spPr>
          <a:xfrm>
            <a:off x="906463" y="4691063"/>
            <a:ext cx="4984750" cy="44434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PA – Mark, Aaron, Sean – we may assign one to each challenge group</a:t>
            </a:r>
            <a:endParaRPr/>
          </a:p>
          <a:p>
            <a:pPr indent="0" lvl="0" marL="0" rtl="0" algn="l">
              <a:spcBef>
                <a:spcPts val="360"/>
              </a:spcBef>
              <a:spcAft>
                <a:spcPts val="0"/>
              </a:spcAft>
              <a:buNone/>
            </a:pPr>
            <a:r>
              <a:t/>
            </a:r>
            <a:endParaRPr/>
          </a:p>
        </p:txBody>
      </p:sp>
      <p:sp>
        <p:nvSpPr>
          <p:cNvPr id="393" name="Google Shape;393;p17:notes"/>
          <p:cNvSpPr txBox="1"/>
          <p:nvPr>
            <p:ph idx="12" type="sldNum"/>
          </p:nvPr>
        </p:nvSpPr>
        <p:spPr>
          <a:xfrm>
            <a:off x="3851275" y="9380538"/>
            <a:ext cx="2946400" cy="49371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g2281f2857eb_0_982: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04" name="Google Shape;404;g2281f2857eb_0_982: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PA’s will conduct a basic pre-inspection prior to RSO – save RSO from having to double up inspections, save teams from having to come back to pit area having missed a step</a:t>
            </a:r>
            <a:endParaRPr/>
          </a:p>
        </p:txBody>
      </p:sp>
      <p:sp>
        <p:nvSpPr>
          <p:cNvPr id="405" name="Google Shape;405;g2281f2857eb_0_982: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g2281f2857eb_0_993: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16" name="Google Shape;416;g2281f2857eb_0_993: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PA’s will conduct a basic pre-inspection prior to RSO – save RSO from having to double up inspections, save teams from having to come back to pit area having missed a step</a:t>
            </a:r>
            <a:endParaRPr/>
          </a:p>
        </p:txBody>
      </p:sp>
      <p:sp>
        <p:nvSpPr>
          <p:cNvPr id="417" name="Google Shape;417;g2281f2857eb_0_993: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g2281f2857eb_0_1003: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27" name="Google Shape;427;g2281f2857eb_0_1003: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PA’s will conduct a basic pre-inspection prior to RSO – save RSO from having to double up inspections, save teams from having to come back to pit area having missed a step</a:t>
            </a:r>
            <a:endParaRPr/>
          </a:p>
        </p:txBody>
      </p:sp>
      <p:sp>
        <p:nvSpPr>
          <p:cNvPr id="428" name="Google Shape;428;g2281f2857eb_0_1003: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0: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37" name="Google Shape;437;p20:notes"/>
          <p:cNvSpPr txBox="1"/>
          <p:nvPr>
            <p:ph idx="1" type="body"/>
          </p:nvPr>
        </p:nvSpPr>
        <p:spPr>
          <a:xfrm>
            <a:off x="906463" y="4691063"/>
            <a:ext cx="4984750" cy="44434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Similar to workshop – ensure teams are aware of flight cards ahead of time.</a:t>
            </a:r>
            <a:endParaRPr/>
          </a:p>
        </p:txBody>
      </p:sp>
      <p:sp>
        <p:nvSpPr>
          <p:cNvPr id="438" name="Google Shape;438;p20:notes"/>
          <p:cNvSpPr txBox="1"/>
          <p:nvPr>
            <p:ph idx="12" type="sldNum"/>
          </p:nvPr>
        </p:nvSpPr>
        <p:spPr>
          <a:xfrm>
            <a:off x="3851275" y="9380538"/>
            <a:ext cx="2946400" cy="49371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21: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49" name="Google Shape;449;p21: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22: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59" name="Google Shape;459;p22: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60" name="Google Shape;460;p22: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spcBef>
                <a:spcPts val="0"/>
              </a:spcBef>
              <a:spcAft>
                <a:spcPts val="0"/>
              </a:spcAft>
              <a:buClr>
                <a:schemeClr val="dk1"/>
              </a:buClr>
              <a:buSzPts val="1800"/>
              <a:buFont typeface="Times New Roman"/>
              <a:buNone/>
            </a:pPr>
            <a:r>
              <a:rPr lang="en-US"/>
              <a:t>Frank</a:t>
            </a:r>
            <a:endParaRPr/>
          </a:p>
        </p:txBody>
      </p:sp>
      <p:sp>
        <p:nvSpPr>
          <p:cNvPr id="461" name="Google Shape;461;p22: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23: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68" name="Google Shape;468;p23: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69" name="Google Shape;469;p23: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spcBef>
                <a:spcPts val="0"/>
              </a:spcBef>
              <a:spcAft>
                <a:spcPts val="0"/>
              </a:spcAft>
              <a:buClr>
                <a:schemeClr val="dk1"/>
              </a:buClr>
              <a:buSzPts val="1800"/>
              <a:buFont typeface="Times New Roman"/>
              <a:buNone/>
            </a:pPr>
            <a:r>
              <a:rPr lang="en-US"/>
              <a:t>Frank</a:t>
            </a:r>
            <a:endParaRPr/>
          </a:p>
        </p:txBody>
      </p:sp>
      <p:sp>
        <p:nvSpPr>
          <p:cNvPr id="470" name="Google Shape;470;p23: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24: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77" name="Google Shape;477;p24: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78" name="Google Shape;478;p24: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spcBef>
                <a:spcPts val="0"/>
              </a:spcBef>
              <a:spcAft>
                <a:spcPts val="0"/>
              </a:spcAft>
              <a:buClr>
                <a:schemeClr val="dk1"/>
              </a:buClr>
              <a:buSzPts val="1800"/>
              <a:buFont typeface="Times New Roman"/>
              <a:buNone/>
            </a:pPr>
            <a:r>
              <a:rPr lang="en-US"/>
              <a:t>Frank</a:t>
            </a:r>
            <a:endParaRPr/>
          </a:p>
        </p:txBody>
      </p:sp>
      <p:sp>
        <p:nvSpPr>
          <p:cNvPr id="479" name="Google Shape;479;p24: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25: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86" name="Google Shape;486;p25: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87" name="Google Shape;487;p25: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spcBef>
                <a:spcPts val="0"/>
              </a:spcBef>
              <a:spcAft>
                <a:spcPts val="0"/>
              </a:spcAft>
              <a:buClr>
                <a:schemeClr val="dk1"/>
              </a:buClr>
              <a:buSzPts val="1800"/>
              <a:buFont typeface="Times New Roman"/>
              <a:buNone/>
            </a:pPr>
            <a:r>
              <a:rPr lang="en-US"/>
              <a:t>Frank</a:t>
            </a:r>
            <a:endParaRPr/>
          </a:p>
        </p:txBody>
      </p:sp>
      <p:sp>
        <p:nvSpPr>
          <p:cNvPr id="488" name="Google Shape;488;p25: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26: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rPr lang="en-US"/>
              <a:t>LDRS is currently scheduled for launch in July 2023</a:t>
            </a:r>
            <a:endParaRPr/>
          </a:p>
        </p:txBody>
      </p:sp>
      <p:sp>
        <p:nvSpPr>
          <p:cNvPr id="495" name="Google Shape;495;p26: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27: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Clr>
                <a:schemeClr val="dk1"/>
              </a:buClr>
              <a:buSzPts val="1100"/>
              <a:buFont typeface="Arial"/>
              <a:buNone/>
            </a:pPr>
            <a:r>
              <a:rPr lang="en-US"/>
              <a:t>April Climate &amp; Weather Averages in Kansasville</a:t>
            </a:r>
            <a:endParaRPr/>
          </a:p>
          <a:p>
            <a:pPr indent="0" lvl="0" marL="0" rtl="0" algn="l">
              <a:spcBef>
                <a:spcPts val="360"/>
              </a:spcBef>
              <a:spcAft>
                <a:spcPts val="0"/>
              </a:spcAft>
              <a:buClr>
                <a:schemeClr val="dk1"/>
              </a:buClr>
              <a:buSzPts val="1100"/>
              <a:buFont typeface="Arial"/>
              <a:buNone/>
            </a:pPr>
            <a:r>
              <a:rPr lang="en-US"/>
              <a:t>High Temp: 56 °F</a:t>
            </a:r>
            <a:endParaRPr/>
          </a:p>
          <a:p>
            <a:pPr indent="0" lvl="0" marL="0" rtl="0" algn="l">
              <a:spcBef>
                <a:spcPts val="360"/>
              </a:spcBef>
              <a:spcAft>
                <a:spcPts val="0"/>
              </a:spcAft>
              <a:buClr>
                <a:schemeClr val="dk1"/>
              </a:buClr>
              <a:buSzPts val="1100"/>
              <a:buFont typeface="Arial"/>
              <a:buNone/>
            </a:pPr>
            <a:r>
              <a:rPr lang="en-US"/>
              <a:t>Low Temp: 37 °F</a:t>
            </a:r>
            <a:endParaRPr/>
          </a:p>
          <a:p>
            <a:pPr indent="0" lvl="0" marL="0" rtl="0" algn="l">
              <a:spcBef>
                <a:spcPts val="360"/>
              </a:spcBef>
              <a:spcAft>
                <a:spcPts val="0"/>
              </a:spcAft>
              <a:buClr>
                <a:schemeClr val="dk1"/>
              </a:buClr>
              <a:buSzPts val="1100"/>
              <a:buFont typeface="Arial"/>
              <a:buNone/>
            </a:pPr>
            <a:r>
              <a:rPr lang="en-US"/>
              <a:t>Mean Temp: 47 °F</a:t>
            </a:r>
            <a:endParaRPr/>
          </a:p>
          <a:p>
            <a:pPr indent="0" lvl="0" marL="0" rtl="0" algn="l">
              <a:spcBef>
                <a:spcPts val="360"/>
              </a:spcBef>
              <a:spcAft>
                <a:spcPts val="0"/>
              </a:spcAft>
              <a:buClr>
                <a:schemeClr val="dk1"/>
              </a:buClr>
              <a:buSzPts val="1100"/>
              <a:buFont typeface="Arial"/>
              <a:buNone/>
            </a:pPr>
            <a:r>
              <a:rPr lang="en-US"/>
              <a:t>Precipitation: 1.21"</a:t>
            </a:r>
            <a:endParaRPr/>
          </a:p>
          <a:p>
            <a:pPr indent="0" lvl="0" marL="0" rtl="0" algn="l">
              <a:spcBef>
                <a:spcPts val="360"/>
              </a:spcBef>
              <a:spcAft>
                <a:spcPts val="0"/>
              </a:spcAft>
              <a:buClr>
                <a:schemeClr val="dk1"/>
              </a:buClr>
              <a:buSzPts val="1100"/>
              <a:buFont typeface="Arial"/>
              <a:buNone/>
            </a:pPr>
            <a:r>
              <a:rPr lang="en-US"/>
              <a:t>Humidity: 66%</a:t>
            </a:r>
            <a:endParaRPr/>
          </a:p>
          <a:p>
            <a:pPr indent="0" lvl="0" marL="0" rtl="0" algn="l">
              <a:spcBef>
                <a:spcPts val="360"/>
              </a:spcBef>
              <a:spcAft>
                <a:spcPts val="0"/>
              </a:spcAft>
              <a:buClr>
                <a:schemeClr val="dk1"/>
              </a:buClr>
              <a:buSzPts val="1100"/>
              <a:buFont typeface="Arial"/>
              <a:buNone/>
            </a:pPr>
            <a:r>
              <a:rPr lang="en-US"/>
              <a:t>Dew Point: 34 °F</a:t>
            </a:r>
            <a:endParaRPr/>
          </a:p>
          <a:p>
            <a:pPr indent="0" lvl="0" marL="0" rtl="0" algn="l">
              <a:spcBef>
                <a:spcPts val="360"/>
              </a:spcBef>
              <a:spcAft>
                <a:spcPts val="0"/>
              </a:spcAft>
              <a:buClr>
                <a:schemeClr val="dk1"/>
              </a:buClr>
              <a:buSzPts val="1100"/>
              <a:buFont typeface="Arial"/>
              <a:buNone/>
            </a:pPr>
            <a:r>
              <a:rPr lang="en-US"/>
              <a:t>Wind: 11 mph</a:t>
            </a:r>
            <a:endParaRPr/>
          </a:p>
          <a:p>
            <a:pPr indent="0" lvl="0" marL="0" rtl="0" algn="l">
              <a:spcBef>
                <a:spcPts val="360"/>
              </a:spcBef>
              <a:spcAft>
                <a:spcPts val="0"/>
              </a:spcAft>
              <a:buClr>
                <a:schemeClr val="dk1"/>
              </a:buClr>
              <a:buSzPts val="1100"/>
              <a:buFont typeface="Arial"/>
              <a:buNone/>
            </a:pPr>
            <a:r>
              <a:rPr lang="en-US"/>
              <a:t>Pressure: 29.97 "Hg</a:t>
            </a:r>
            <a:endParaRPr/>
          </a:p>
          <a:p>
            <a:pPr indent="0" lvl="0" marL="0" rtl="0" algn="l">
              <a:spcBef>
                <a:spcPts val="360"/>
              </a:spcBef>
              <a:spcAft>
                <a:spcPts val="0"/>
              </a:spcAft>
              <a:buClr>
                <a:schemeClr val="dk1"/>
              </a:buClr>
              <a:buSzPts val="1100"/>
              <a:buFont typeface="Arial"/>
              <a:buNone/>
            </a:pPr>
            <a:r>
              <a:rPr lang="en-US"/>
              <a:t>Visibility: 9 mi</a:t>
            </a:r>
            <a:endParaRPr/>
          </a:p>
          <a:p>
            <a:pPr indent="0" lvl="0" marL="0" rtl="0" algn="l">
              <a:spcBef>
                <a:spcPts val="360"/>
              </a:spcBef>
              <a:spcAft>
                <a:spcPts val="0"/>
              </a:spcAft>
              <a:buNone/>
            </a:pPr>
            <a:r>
              <a:t/>
            </a:r>
            <a:endParaRPr/>
          </a:p>
        </p:txBody>
      </p:sp>
      <p:sp>
        <p:nvSpPr>
          <p:cNvPr id="502" name="Google Shape;502;p27: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28: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09" name="Google Shape;509;p28: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29: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rPr lang="en-US"/>
              <a:t>Ground</a:t>
            </a:r>
            <a:r>
              <a:rPr lang="en-US"/>
              <a:t> is uneven and soft. The danger for tripping  and the danger for tripping increases</a:t>
            </a:r>
            <a:endParaRPr/>
          </a:p>
        </p:txBody>
      </p:sp>
      <p:sp>
        <p:nvSpPr>
          <p:cNvPr id="517" name="Google Shape;517;p29: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30:notes"/>
          <p:cNvSpPr txBox="1"/>
          <p:nvPr>
            <p:ph idx="1" type="body"/>
          </p:nvPr>
        </p:nvSpPr>
        <p:spPr>
          <a:xfrm>
            <a:off x="906463" y="4691063"/>
            <a:ext cx="4984750" cy="4443412"/>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525" name="Google Shape;525;p30: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2" name="Shape 532"/>
        <p:cNvGrpSpPr/>
        <p:nvPr/>
      </p:nvGrpSpPr>
      <p:grpSpPr>
        <a:xfrm>
          <a:off x="0" y="0"/>
          <a:ext cx="0" cy="0"/>
          <a:chOff x="0" y="0"/>
          <a:chExt cx="0" cy="0"/>
        </a:xfrm>
      </p:grpSpPr>
      <p:sp>
        <p:nvSpPr>
          <p:cNvPr id="533" name="Google Shape;533;g2281f2857eb_0_795: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34" name="Google Shape;534;g2281f2857eb_0_795: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Should move this content to (or after) slide 21</a:t>
            </a:r>
            <a:endParaRPr/>
          </a:p>
        </p:txBody>
      </p:sp>
      <p:sp>
        <p:nvSpPr>
          <p:cNvPr id="535" name="Google Shape;535;g2281f2857eb_0_795: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g2281f2857eb_0_886: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45" name="Google Shape;545;g2281f2857eb_0_886: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6" name="Google Shape;546;g2281f2857eb_0_886: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g2281f2857eb_0_703: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61" name="Google Shape;561;g2281f2857eb_0_703: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There is no launch schedule – first come, first serve (you can fly at 8 am, must be on the pads by 3 pm)</a:t>
            </a:r>
            <a:endParaRPr/>
          </a:p>
          <a:p>
            <a:pPr indent="0" lvl="0" marL="0" rtl="0" algn="l">
              <a:lnSpc>
                <a:spcPct val="100000"/>
              </a:lnSpc>
              <a:spcBef>
                <a:spcPts val="360"/>
              </a:spcBef>
              <a:spcAft>
                <a:spcPts val="0"/>
              </a:spcAft>
              <a:buSzPts val="1400"/>
              <a:buNone/>
            </a:pPr>
            <a:r>
              <a:rPr lang="en-US"/>
              <a:t>If you fly early, you can help other teams get their rockets ready if you wish</a:t>
            </a:r>
            <a:endParaRPr/>
          </a:p>
          <a:p>
            <a:pPr indent="0" lvl="0" marL="0" rtl="0" algn="l">
              <a:lnSpc>
                <a:spcPct val="100000"/>
              </a:lnSpc>
              <a:spcBef>
                <a:spcPts val="360"/>
              </a:spcBef>
              <a:spcAft>
                <a:spcPts val="0"/>
              </a:spcAft>
              <a:buSzPts val="1400"/>
              <a:buNone/>
            </a:pPr>
            <a:r>
              <a:rPr lang="en-US"/>
              <a:t>These items covered in more detail in later slides</a:t>
            </a:r>
            <a:endParaRPr/>
          </a:p>
        </p:txBody>
      </p:sp>
      <p:sp>
        <p:nvSpPr>
          <p:cNvPr id="562" name="Google Shape;562;g2281f2857eb_0_703: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g2281f2857eb_0_598: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73" name="Google Shape;573;g2281f2857eb_0_598: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There is no launch schedule – first come, first serve (you can fly at 8 am, must be on the pads by 3 pm)</a:t>
            </a:r>
            <a:endParaRPr/>
          </a:p>
          <a:p>
            <a:pPr indent="0" lvl="0" marL="0" rtl="0" algn="l">
              <a:lnSpc>
                <a:spcPct val="100000"/>
              </a:lnSpc>
              <a:spcBef>
                <a:spcPts val="360"/>
              </a:spcBef>
              <a:spcAft>
                <a:spcPts val="0"/>
              </a:spcAft>
              <a:buSzPts val="1400"/>
              <a:buNone/>
            </a:pPr>
            <a:r>
              <a:rPr lang="en-US"/>
              <a:t>If you fly early, you can help other teams get their rockets ready if you wish</a:t>
            </a:r>
            <a:endParaRPr/>
          </a:p>
          <a:p>
            <a:pPr indent="0" lvl="0" marL="0" rtl="0" algn="l">
              <a:lnSpc>
                <a:spcPct val="100000"/>
              </a:lnSpc>
              <a:spcBef>
                <a:spcPts val="360"/>
              </a:spcBef>
              <a:spcAft>
                <a:spcPts val="0"/>
              </a:spcAft>
              <a:buSzPts val="1400"/>
              <a:buNone/>
            </a:pPr>
            <a:r>
              <a:rPr lang="en-US"/>
              <a:t>These items covered in more detail in later slides</a:t>
            </a:r>
            <a:endParaRPr/>
          </a:p>
        </p:txBody>
      </p:sp>
      <p:sp>
        <p:nvSpPr>
          <p:cNvPr id="574" name="Google Shape;574;g2281f2857eb_0_598: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p32: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88" name="Google Shape;588;p32:notes"/>
          <p:cNvSpPr txBox="1"/>
          <p:nvPr>
            <p:ph idx="1" type="body"/>
          </p:nvPr>
        </p:nvSpPr>
        <p:spPr>
          <a:xfrm>
            <a:off x="906463" y="4691063"/>
            <a:ext cx="4984750" cy="44434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This slide is obsolete (content distributed elsewhere) - please delete</a:t>
            </a:r>
            <a:endParaRPr/>
          </a:p>
        </p:txBody>
      </p:sp>
      <p:sp>
        <p:nvSpPr>
          <p:cNvPr id="589" name="Google Shape;589;p32:notes"/>
          <p:cNvSpPr txBox="1"/>
          <p:nvPr>
            <p:ph idx="12" type="sldNum"/>
          </p:nvPr>
        </p:nvSpPr>
        <p:spPr>
          <a:xfrm>
            <a:off x="3851275" y="9380538"/>
            <a:ext cx="2946400" cy="49371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6" name="Shape 596"/>
        <p:cNvGrpSpPr/>
        <p:nvPr/>
      </p:nvGrpSpPr>
      <p:grpSpPr>
        <a:xfrm>
          <a:off x="0" y="0"/>
          <a:ext cx="0" cy="0"/>
          <a:chOff x="0" y="0"/>
          <a:chExt cx="0" cy="0"/>
        </a:xfrm>
      </p:grpSpPr>
      <p:sp>
        <p:nvSpPr>
          <p:cNvPr id="597" name="Google Shape;597;g2281f2857eb_0_611: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98" name="Google Shape;598;g2281f2857eb_0_611: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There is no launch schedule – first come, first serve (you can fly at 8 am, must be on the pads by 3 pm)</a:t>
            </a:r>
            <a:endParaRPr/>
          </a:p>
          <a:p>
            <a:pPr indent="0" lvl="0" marL="0" rtl="0" algn="l">
              <a:lnSpc>
                <a:spcPct val="100000"/>
              </a:lnSpc>
              <a:spcBef>
                <a:spcPts val="360"/>
              </a:spcBef>
              <a:spcAft>
                <a:spcPts val="0"/>
              </a:spcAft>
              <a:buSzPts val="1400"/>
              <a:buNone/>
            </a:pPr>
            <a:r>
              <a:rPr lang="en-US"/>
              <a:t>If you fly early, you can help other teams get their rockets ready if you wish</a:t>
            </a:r>
            <a:endParaRPr/>
          </a:p>
          <a:p>
            <a:pPr indent="0" lvl="0" marL="0" rtl="0" algn="l">
              <a:lnSpc>
                <a:spcPct val="100000"/>
              </a:lnSpc>
              <a:spcBef>
                <a:spcPts val="360"/>
              </a:spcBef>
              <a:spcAft>
                <a:spcPts val="0"/>
              </a:spcAft>
              <a:buSzPts val="1400"/>
              <a:buNone/>
            </a:pPr>
            <a:r>
              <a:rPr lang="en-US"/>
              <a:t>These items covered in more detail in later slides</a:t>
            </a:r>
            <a:endParaRPr/>
          </a:p>
        </p:txBody>
      </p:sp>
      <p:sp>
        <p:nvSpPr>
          <p:cNvPr id="599" name="Google Shape;599;g2281f2857eb_0_611: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g2281f2857eb_0_506: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10" name="Google Shape;610;g2281f2857eb_0_506: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1" name="Google Shape;611;g2281f2857eb_0_506: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0" name="Shape 620"/>
        <p:cNvGrpSpPr/>
        <p:nvPr/>
      </p:nvGrpSpPr>
      <p:grpSpPr>
        <a:xfrm>
          <a:off x="0" y="0"/>
          <a:ext cx="0" cy="0"/>
          <a:chOff x="0" y="0"/>
          <a:chExt cx="0" cy="0"/>
        </a:xfrm>
      </p:grpSpPr>
      <p:sp>
        <p:nvSpPr>
          <p:cNvPr id="621" name="Google Shape;621;g2281f2857eb_0_414: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22" name="Google Shape;622;g2281f2857eb_0_414: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23" name="Google Shape;623;g2281f2857eb_0_414:notes"/>
          <p:cNvSpPr txBox="1"/>
          <p:nvPr>
            <p:ph idx="12" type="sldNum"/>
          </p:nvPr>
        </p:nvSpPr>
        <p:spPr>
          <a:xfrm>
            <a:off x="3851275" y="9380538"/>
            <a:ext cx="2946300" cy="493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2" name="Shape 632"/>
        <p:cNvGrpSpPr/>
        <p:nvPr/>
      </p:nvGrpSpPr>
      <p:grpSpPr>
        <a:xfrm>
          <a:off x="0" y="0"/>
          <a:ext cx="0" cy="0"/>
          <a:chOff x="0" y="0"/>
          <a:chExt cx="0" cy="0"/>
        </a:xfrm>
      </p:grpSpPr>
      <p:sp>
        <p:nvSpPr>
          <p:cNvPr id="633" name="Google Shape;633;g2281f2857eb_0_322: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634" name="Google Shape;634;g2281f2857eb_0_322: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4" name="Shape 644"/>
        <p:cNvGrpSpPr/>
        <p:nvPr/>
      </p:nvGrpSpPr>
      <p:grpSpPr>
        <a:xfrm>
          <a:off x="0" y="0"/>
          <a:ext cx="0" cy="0"/>
          <a:chOff x="0" y="0"/>
          <a:chExt cx="0" cy="0"/>
        </a:xfrm>
      </p:grpSpPr>
      <p:sp>
        <p:nvSpPr>
          <p:cNvPr id="645" name="Google Shape;645;g2281f2857eb_0_232: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646" name="Google Shape;646;g2281f2857eb_0_232: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4" name="Shape 654"/>
        <p:cNvGrpSpPr/>
        <p:nvPr/>
      </p:nvGrpSpPr>
      <p:grpSpPr>
        <a:xfrm>
          <a:off x="0" y="0"/>
          <a:ext cx="0" cy="0"/>
          <a:chOff x="0" y="0"/>
          <a:chExt cx="0" cy="0"/>
        </a:xfrm>
      </p:grpSpPr>
      <p:sp>
        <p:nvSpPr>
          <p:cNvPr id="655" name="Google Shape;655;g2281f2857eb_0_146: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656" name="Google Shape;656;g2281f2857eb_0_146: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0" name="Shape 660"/>
        <p:cNvGrpSpPr/>
        <p:nvPr/>
      </p:nvGrpSpPr>
      <p:grpSpPr>
        <a:xfrm>
          <a:off x="0" y="0"/>
          <a:ext cx="0" cy="0"/>
          <a:chOff x="0" y="0"/>
          <a:chExt cx="0" cy="0"/>
        </a:xfrm>
      </p:grpSpPr>
      <p:sp>
        <p:nvSpPr>
          <p:cNvPr id="661" name="Google Shape;661;g2281f2857eb_0_38: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662" name="Google Shape;662;g2281f2857eb_0_38: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g2281f2857eb_0_47: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672" name="Google Shape;672;g2281f2857eb_0_47: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0" name="Shape 680"/>
        <p:cNvGrpSpPr/>
        <p:nvPr/>
      </p:nvGrpSpPr>
      <p:grpSpPr>
        <a:xfrm>
          <a:off x="0" y="0"/>
          <a:ext cx="0" cy="0"/>
          <a:chOff x="0" y="0"/>
          <a:chExt cx="0" cy="0"/>
        </a:xfrm>
      </p:grpSpPr>
      <p:sp>
        <p:nvSpPr>
          <p:cNvPr id="681" name="Google Shape;681;g2281f2857eb_0_56: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682" name="Google Shape;682;g2281f2857eb_0_56: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0" name="Shape 690"/>
        <p:cNvGrpSpPr/>
        <p:nvPr/>
      </p:nvGrpSpPr>
      <p:grpSpPr>
        <a:xfrm>
          <a:off x="0" y="0"/>
          <a:ext cx="0" cy="0"/>
          <a:chOff x="0" y="0"/>
          <a:chExt cx="0" cy="0"/>
        </a:xfrm>
      </p:grpSpPr>
      <p:sp>
        <p:nvSpPr>
          <p:cNvPr id="691" name="Google Shape;691;g2281f2857eb_0_1280:notes"/>
          <p:cNvSpPr txBox="1"/>
          <p:nvPr>
            <p:ph idx="1" type="body"/>
          </p:nvPr>
        </p:nvSpPr>
        <p:spPr>
          <a:xfrm>
            <a:off x="906463" y="4691063"/>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692" name="Google Shape;692;g2281f2857eb_0_1280: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9" name="Shape 699"/>
        <p:cNvGrpSpPr/>
        <p:nvPr/>
      </p:nvGrpSpPr>
      <p:grpSpPr>
        <a:xfrm>
          <a:off x="0" y="0"/>
          <a:ext cx="0" cy="0"/>
          <a:chOff x="0" y="0"/>
          <a:chExt cx="0" cy="0"/>
        </a:xfrm>
      </p:grpSpPr>
      <p:sp>
        <p:nvSpPr>
          <p:cNvPr id="700" name="Google Shape;700;p44: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01" name="Google Shape;701;p44:notes"/>
          <p:cNvSpPr txBox="1"/>
          <p:nvPr>
            <p:ph idx="1" type="body"/>
          </p:nvPr>
        </p:nvSpPr>
        <p:spPr>
          <a:xfrm>
            <a:off x="906463" y="4691063"/>
            <a:ext cx="4984750" cy="44434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2" name="Google Shape;702;p44:notes"/>
          <p:cNvSpPr txBox="1"/>
          <p:nvPr>
            <p:ph idx="12" type="sldNum"/>
          </p:nvPr>
        </p:nvSpPr>
        <p:spPr>
          <a:xfrm>
            <a:off x="3851275" y="9380538"/>
            <a:ext cx="2946400" cy="49371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Tahoma"/>
                <a:ea typeface="Tahoma"/>
                <a:cs typeface="Tahoma"/>
                <a:sym typeface="Tahoma"/>
              </a:rPr>
              <a:t>‹#›</a:t>
            </a:fld>
            <a:endParaRPr sz="1200">
              <a:solidFill>
                <a:schemeClr val="dk1"/>
              </a:solidFill>
              <a:latin typeface="Tahoma"/>
              <a:ea typeface="Tahoma"/>
              <a:cs typeface="Tahoma"/>
              <a:sym typeface="Tahoma"/>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8" name="Shape 18"/>
        <p:cNvGrpSpPr/>
        <p:nvPr/>
      </p:nvGrpSpPr>
      <p:grpSpPr>
        <a:xfrm>
          <a:off x="0" y="0"/>
          <a:ext cx="0" cy="0"/>
          <a:chOff x="0" y="0"/>
          <a:chExt cx="0" cy="0"/>
        </a:xfrm>
      </p:grpSpPr>
      <p:grpSp>
        <p:nvGrpSpPr>
          <p:cNvPr id="19" name="Google Shape;19;p46"/>
          <p:cNvGrpSpPr/>
          <p:nvPr/>
        </p:nvGrpSpPr>
        <p:grpSpPr>
          <a:xfrm>
            <a:off x="0" y="0"/>
            <a:ext cx="9144000" cy="3365500"/>
            <a:chOff x="0" y="0"/>
            <a:chExt cx="5760" cy="2120"/>
          </a:xfrm>
        </p:grpSpPr>
        <p:pic>
          <p:nvPicPr>
            <p:cNvPr descr="D:\FRONTPAGE THEMES\ARTSY\ARTBANNA.PNG" id="20" name="Google Shape;20;p46"/>
            <p:cNvPicPr preferRelativeResize="0"/>
            <p:nvPr/>
          </p:nvPicPr>
          <p:blipFill rotWithShape="1">
            <a:blip r:embed="rId2">
              <a:alphaModFix/>
            </a:blip>
            <a:srcRect b="0" l="8125" r="0" t="0"/>
            <a:stretch/>
          </p:blipFill>
          <p:spPr>
            <a:xfrm>
              <a:off x="0" y="0"/>
              <a:ext cx="5760" cy="576"/>
            </a:xfrm>
            <a:prstGeom prst="rect">
              <a:avLst/>
            </a:prstGeom>
            <a:noFill/>
            <a:ln>
              <a:noFill/>
            </a:ln>
          </p:spPr>
        </p:pic>
        <p:pic>
          <p:nvPicPr>
            <p:cNvPr descr="P:\!Themes\Artsy\Arthsepa.gif" id="21" name="Google Shape;21;p46"/>
            <p:cNvPicPr preferRelativeResize="0"/>
            <p:nvPr/>
          </p:nvPicPr>
          <p:blipFill rotWithShape="1">
            <a:blip r:embed="rId3">
              <a:alphaModFix/>
            </a:blip>
            <a:srcRect b="0" l="0" r="0" t="0"/>
            <a:stretch/>
          </p:blipFill>
          <p:spPr>
            <a:xfrm>
              <a:off x="2688" y="2059"/>
              <a:ext cx="2832" cy="61"/>
            </a:xfrm>
            <a:prstGeom prst="rect">
              <a:avLst/>
            </a:prstGeom>
            <a:noFill/>
            <a:ln>
              <a:noFill/>
            </a:ln>
          </p:spPr>
        </p:pic>
      </p:grpSp>
      <p:sp>
        <p:nvSpPr>
          <p:cNvPr id="22" name="Google Shape;22;p46"/>
          <p:cNvSpPr txBox="1"/>
          <p:nvPr>
            <p:ph type="ctrTitle"/>
          </p:nvPr>
        </p:nvSpPr>
        <p:spPr>
          <a:xfrm>
            <a:off x="990600" y="1905000"/>
            <a:ext cx="7772400" cy="1143000"/>
          </a:xfrm>
          <a:prstGeom prst="rect">
            <a:avLst/>
          </a:prstGeom>
          <a:noFill/>
          <a:ln>
            <a:noFill/>
          </a:ln>
        </p:spPr>
        <p:txBody>
          <a:bodyPr anchorCtr="0" anchor="b" bIns="45700" lIns="91425" spcFirstLastPara="1" rIns="91425" wrap="square" tIns="45700">
            <a:sp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6"/>
          <p:cNvSpPr txBox="1"/>
          <p:nvPr>
            <p:ph idx="1" type="subTitle"/>
          </p:nvPr>
        </p:nvSpPr>
        <p:spPr>
          <a:xfrm>
            <a:off x="2686050" y="3492500"/>
            <a:ext cx="6102350" cy="1752600"/>
          </a:xfrm>
          <a:prstGeom prst="rect">
            <a:avLst/>
          </a:prstGeom>
          <a:noFill/>
          <a:ln>
            <a:noFill/>
          </a:ln>
        </p:spPr>
        <p:txBody>
          <a:bodyPr anchorCtr="0" anchor="t" bIns="45700" lIns="91425" spcFirstLastPara="1" rIns="91425" wrap="square" tIns="45700">
            <a:noAutofit/>
          </a:bodyPr>
          <a:lstStyle>
            <a:lvl1pPr lvl="0" algn="r">
              <a:spcBef>
                <a:spcPts val="640"/>
              </a:spcBef>
              <a:spcAft>
                <a:spcPts val="0"/>
              </a:spcAft>
              <a:buSzPts val="2240"/>
              <a:buFont typeface="Noto Sans Symbols"/>
              <a:buNone/>
              <a:defRPr/>
            </a:lvl1pPr>
            <a:lvl2pPr lvl="1" algn="l">
              <a:spcBef>
                <a:spcPts val="360"/>
              </a:spcBef>
              <a:spcAft>
                <a:spcPts val="0"/>
              </a:spcAft>
              <a:buSzPts val="1170"/>
              <a:buChar char="■"/>
              <a:defRPr/>
            </a:lvl2pPr>
            <a:lvl3pPr lvl="2" algn="l">
              <a:spcBef>
                <a:spcPts val="360"/>
              </a:spcBef>
              <a:spcAft>
                <a:spcPts val="0"/>
              </a:spcAft>
              <a:buSzPts val="1170"/>
              <a:buChar char="■"/>
              <a:defRPr/>
            </a:lvl3pPr>
            <a:lvl4pPr lvl="3" algn="l">
              <a:spcBef>
                <a:spcPts val="360"/>
              </a:spcBef>
              <a:spcAft>
                <a:spcPts val="0"/>
              </a:spcAft>
              <a:buSzPts val="1350"/>
              <a:buChar char="■"/>
              <a:defRPr/>
            </a:lvl4pPr>
            <a:lvl5pPr lvl="4" algn="l">
              <a:spcBef>
                <a:spcPts val="360"/>
              </a:spcBef>
              <a:spcAft>
                <a:spcPts val="0"/>
              </a:spcAft>
              <a:buSzPts val="117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
        <p:nvSpPr>
          <p:cNvPr id="24" name="Google Shape;24;p46"/>
          <p:cNvSpPr txBox="1"/>
          <p:nvPr>
            <p:ph idx="10" type="dt"/>
          </p:nvPr>
        </p:nvSpPr>
        <p:spPr>
          <a:xfrm>
            <a:off x="3359150"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6"/>
          <p:cNvSpPr txBox="1"/>
          <p:nvPr>
            <p:ph idx="11" type="ftr"/>
          </p:nvPr>
        </p:nvSpPr>
        <p:spPr>
          <a:xfrm>
            <a:off x="60198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6"/>
          <p:cNvSpPr txBox="1"/>
          <p:nvPr>
            <p:ph idx="12" type="sldNum"/>
          </p:nvPr>
        </p:nvSpPr>
        <p:spPr>
          <a:xfrm>
            <a:off x="125413"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b="0" i="0" sz="2400" u="none" cap="none" strike="noStrike">
                <a:solidFill>
                  <a:schemeClr val="dk1"/>
                </a:solidFill>
                <a:latin typeface="Arial"/>
                <a:ea typeface="Arial"/>
                <a:cs typeface="Arial"/>
                <a:sym typeface="Arial"/>
              </a:defRPr>
            </a:lvl1pPr>
            <a:lvl2pPr indent="0" lvl="1" marL="0" marR="0" algn="l">
              <a:spcBef>
                <a:spcPts val="0"/>
              </a:spcBef>
              <a:spcAft>
                <a:spcPts val="0"/>
              </a:spcAft>
              <a:buNone/>
              <a:defRPr b="0" i="0" sz="2400" u="none" cap="none" strike="noStrike">
                <a:solidFill>
                  <a:schemeClr val="dk1"/>
                </a:solidFill>
                <a:latin typeface="Arial"/>
                <a:ea typeface="Arial"/>
                <a:cs typeface="Arial"/>
                <a:sym typeface="Arial"/>
              </a:defRPr>
            </a:lvl2pPr>
            <a:lvl3pPr indent="0" lvl="2" marL="0" marR="0" algn="l">
              <a:spcBef>
                <a:spcPts val="0"/>
              </a:spcBef>
              <a:spcAft>
                <a:spcPts val="0"/>
              </a:spcAft>
              <a:buNone/>
              <a:defRPr b="0" i="0" sz="2400" u="none" cap="none" strike="noStrike">
                <a:solidFill>
                  <a:schemeClr val="dk1"/>
                </a:solidFill>
                <a:latin typeface="Arial"/>
                <a:ea typeface="Arial"/>
                <a:cs typeface="Arial"/>
                <a:sym typeface="Arial"/>
              </a:defRPr>
            </a:lvl3pPr>
            <a:lvl4pPr indent="0" lvl="3" marL="0" marR="0" algn="l">
              <a:spcBef>
                <a:spcPts val="0"/>
              </a:spcBef>
              <a:spcAft>
                <a:spcPts val="0"/>
              </a:spcAft>
              <a:buNone/>
              <a:defRPr b="0" i="0" sz="2400" u="none" cap="none" strike="noStrike">
                <a:solidFill>
                  <a:schemeClr val="dk1"/>
                </a:solidFill>
                <a:latin typeface="Arial"/>
                <a:ea typeface="Arial"/>
                <a:cs typeface="Arial"/>
                <a:sym typeface="Arial"/>
              </a:defRPr>
            </a:lvl4pPr>
            <a:lvl5pPr indent="0" lvl="4" marL="0" marR="0" algn="l">
              <a:spcBef>
                <a:spcPts val="0"/>
              </a:spcBef>
              <a:spcAft>
                <a:spcPts val="0"/>
              </a:spcAft>
              <a:buNone/>
              <a:defRPr b="0" i="0" sz="2400" u="none" cap="none" strike="noStrike">
                <a:solidFill>
                  <a:schemeClr val="dk1"/>
                </a:solidFill>
                <a:latin typeface="Arial"/>
                <a:ea typeface="Arial"/>
                <a:cs typeface="Arial"/>
                <a:sym typeface="Arial"/>
              </a:defRPr>
            </a:lvl5pPr>
            <a:lvl6pPr indent="0" lvl="5" marL="0" marR="0" algn="l">
              <a:spcBef>
                <a:spcPts val="0"/>
              </a:spcBef>
              <a:spcAft>
                <a:spcPts val="0"/>
              </a:spcAft>
              <a:buNone/>
              <a:defRPr b="0" i="0" sz="2400" u="none" cap="none" strike="noStrike">
                <a:solidFill>
                  <a:schemeClr val="dk1"/>
                </a:solidFill>
                <a:latin typeface="Arial"/>
                <a:ea typeface="Arial"/>
                <a:cs typeface="Arial"/>
                <a:sym typeface="Arial"/>
              </a:defRPr>
            </a:lvl6pPr>
            <a:lvl7pPr indent="0" lvl="6" marL="0" marR="0" algn="l">
              <a:spcBef>
                <a:spcPts val="0"/>
              </a:spcBef>
              <a:spcAft>
                <a:spcPts val="0"/>
              </a:spcAft>
              <a:buNone/>
              <a:defRPr b="0" i="0" sz="2400" u="none" cap="none" strike="noStrike">
                <a:solidFill>
                  <a:schemeClr val="dk1"/>
                </a:solidFill>
                <a:latin typeface="Arial"/>
                <a:ea typeface="Arial"/>
                <a:cs typeface="Arial"/>
                <a:sym typeface="Arial"/>
              </a:defRPr>
            </a:lvl7pPr>
            <a:lvl8pPr indent="0" lvl="7" marL="0" marR="0" algn="l">
              <a:spcBef>
                <a:spcPts val="0"/>
              </a:spcBef>
              <a:spcAft>
                <a:spcPts val="0"/>
              </a:spcAft>
              <a:buNone/>
              <a:defRPr b="0" i="0" sz="2400" u="none" cap="none" strike="noStrike">
                <a:solidFill>
                  <a:schemeClr val="dk1"/>
                </a:solidFill>
                <a:latin typeface="Arial"/>
                <a:ea typeface="Arial"/>
                <a:cs typeface="Arial"/>
                <a:sym typeface="Arial"/>
              </a:defRPr>
            </a:lvl8pPr>
            <a:lvl9pPr indent="0" lvl="8" marL="0" marR="0" algn="l">
              <a:spcBef>
                <a:spcPts val="0"/>
              </a:spcBef>
              <a:spcAft>
                <a:spcPts val="0"/>
              </a:spcAft>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47"/>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7"/>
          <p:cNvSpPr txBox="1"/>
          <p:nvPr>
            <p:ph idx="1" type="body"/>
          </p:nvPr>
        </p:nvSpPr>
        <p:spPr>
          <a:xfrm>
            <a:off x="328613" y="1941513"/>
            <a:ext cx="8208962" cy="4114800"/>
          </a:xfrm>
          <a:prstGeom prst="rect">
            <a:avLst/>
          </a:prstGeom>
          <a:noFill/>
          <a:ln>
            <a:noFill/>
          </a:ln>
        </p:spPr>
        <p:txBody>
          <a:bodyPr anchorCtr="0" anchor="t" bIns="45700" lIns="91425" spcFirstLastPara="1" rIns="91425" wrap="square" tIns="45700">
            <a:noAutofit/>
          </a:bodyPr>
          <a:lstStyle>
            <a:lvl1pPr indent="-335280" lvl="0" marL="457200" algn="l">
              <a:spcBef>
                <a:spcPts val="480"/>
              </a:spcBef>
              <a:spcAft>
                <a:spcPts val="0"/>
              </a:spcAft>
              <a:buSzPts val="1680"/>
              <a:buChar char="■"/>
              <a:defRPr sz="2400"/>
            </a:lvl1pPr>
            <a:lvl2pPr indent="-311150" lvl="1" marL="914400" algn="l">
              <a:spcBef>
                <a:spcPts val="400"/>
              </a:spcBef>
              <a:spcAft>
                <a:spcPts val="0"/>
              </a:spcAft>
              <a:buSzPts val="1300"/>
              <a:buChar char="■"/>
              <a:defRPr sz="2000"/>
            </a:lvl2pPr>
            <a:lvl3pPr indent="-302894" lvl="2" marL="1371600" algn="l">
              <a:spcBef>
                <a:spcPts val="360"/>
              </a:spcBef>
              <a:spcAft>
                <a:spcPts val="0"/>
              </a:spcAft>
              <a:buSzPts val="1170"/>
              <a:buChar char="■"/>
              <a:defRPr sz="1800"/>
            </a:lvl3pPr>
            <a:lvl4pPr indent="-304800" lvl="3" marL="1828800" algn="l">
              <a:spcBef>
                <a:spcPts val="320"/>
              </a:spcBef>
              <a:spcAft>
                <a:spcPts val="0"/>
              </a:spcAft>
              <a:buSzPts val="1200"/>
              <a:buChar char="■"/>
              <a:defRPr sz="1600"/>
            </a:lvl4pPr>
            <a:lvl5pPr indent="-286385" lvl="4" marL="2286000" algn="l">
              <a:spcBef>
                <a:spcPts val="280"/>
              </a:spcBef>
              <a:spcAft>
                <a:spcPts val="0"/>
              </a:spcAft>
              <a:buSzPts val="910"/>
              <a:buChar char="■"/>
              <a:defRPr sz="140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47"/>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7"/>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7"/>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b="0" i="0" sz="2400" u="none" cap="none" strike="noStrike">
                <a:solidFill>
                  <a:schemeClr val="dk1"/>
                </a:solidFill>
                <a:latin typeface="Arial"/>
                <a:ea typeface="Arial"/>
                <a:cs typeface="Arial"/>
                <a:sym typeface="Arial"/>
              </a:defRPr>
            </a:lvl1pPr>
            <a:lvl2pPr indent="0" lvl="1" marL="0" marR="0" algn="l">
              <a:spcBef>
                <a:spcPts val="0"/>
              </a:spcBef>
              <a:spcAft>
                <a:spcPts val="0"/>
              </a:spcAft>
              <a:buNone/>
              <a:defRPr b="0" i="0" sz="2400" u="none" cap="none" strike="noStrike">
                <a:solidFill>
                  <a:schemeClr val="dk1"/>
                </a:solidFill>
                <a:latin typeface="Arial"/>
                <a:ea typeface="Arial"/>
                <a:cs typeface="Arial"/>
                <a:sym typeface="Arial"/>
              </a:defRPr>
            </a:lvl2pPr>
            <a:lvl3pPr indent="0" lvl="2" marL="0" marR="0" algn="l">
              <a:spcBef>
                <a:spcPts val="0"/>
              </a:spcBef>
              <a:spcAft>
                <a:spcPts val="0"/>
              </a:spcAft>
              <a:buNone/>
              <a:defRPr b="0" i="0" sz="2400" u="none" cap="none" strike="noStrike">
                <a:solidFill>
                  <a:schemeClr val="dk1"/>
                </a:solidFill>
                <a:latin typeface="Arial"/>
                <a:ea typeface="Arial"/>
                <a:cs typeface="Arial"/>
                <a:sym typeface="Arial"/>
              </a:defRPr>
            </a:lvl3pPr>
            <a:lvl4pPr indent="0" lvl="3" marL="0" marR="0" algn="l">
              <a:spcBef>
                <a:spcPts val="0"/>
              </a:spcBef>
              <a:spcAft>
                <a:spcPts val="0"/>
              </a:spcAft>
              <a:buNone/>
              <a:defRPr b="0" i="0" sz="2400" u="none" cap="none" strike="noStrike">
                <a:solidFill>
                  <a:schemeClr val="dk1"/>
                </a:solidFill>
                <a:latin typeface="Arial"/>
                <a:ea typeface="Arial"/>
                <a:cs typeface="Arial"/>
                <a:sym typeface="Arial"/>
              </a:defRPr>
            </a:lvl4pPr>
            <a:lvl5pPr indent="0" lvl="4" marL="0" marR="0" algn="l">
              <a:spcBef>
                <a:spcPts val="0"/>
              </a:spcBef>
              <a:spcAft>
                <a:spcPts val="0"/>
              </a:spcAft>
              <a:buNone/>
              <a:defRPr b="0" i="0" sz="2400" u="none" cap="none" strike="noStrike">
                <a:solidFill>
                  <a:schemeClr val="dk1"/>
                </a:solidFill>
                <a:latin typeface="Arial"/>
                <a:ea typeface="Arial"/>
                <a:cs typeface="Arial"/>
                <a:sym typeface="Arial"/>
              </a:defRPr>
            </a:lvl5pPr>
            <a:lvl6pPr indent="0" lvl="5" marL="0" marR="0" algn="l">
              <a:spcBef>
                <a:spcPts val="0"/>
              </a:spcBef>
              <a:spcAft>
                <a:spcPts val="0"/>
              </a:spcAft>
              <a:buNone/>
              <a:defRPr b="0" i="0" sz="2400" u="none" cap="none" strike="noStrike">
                <a:solidFill>
                  <a:schemeClr val="dk1"/>
                </a:solidFill>
                <a:latin typeface="Arial"/>
                <a:ea typeface="Arial"/>
                <a:cs typeface="Arial"/>
                <a:sym typeface="Arial"/>
              </a:defRPr>
            </a:lvl6pPr>
            <a:lvl7pPr indent="0" lvl="6" marL="0" marR="0" algn="l">
              <a:spcBef>
                <a:spcPts val="0"/>
              </a:spcBef>
              <a:spcAft>
                <a:spcPts val="0"/>
              </a:spcAft>
              <a:buNone/>
              <a:defRPr b="0" i="0" sz="2400" u="none" cap="none" strike="noStrike">
                <a:solidFill>
                  <a:schemeClr val="dk1"/>
                </a:solidFill>
                <a:latin typeface="Arial"/>
                <a:ea typeface="Arial"/>
                <a:cs typeface="Arial"/>
                <a:sym typeface="Arial"/>
              </a:defRPr>
            </a:lvl7pPr>
            <a:lvl8pPr indent="0" lvl="7" marL="0" marR="0" algn="l">
              <a:spcBef>
                <a:spcPts val="0"/>
              </a:spcBef>
              <a:spcAft>
                <a:spcPts val="0"/>
              </a:spcAft>
              <a:buNone/>
              <a:defRPr b="0" i="0" sz="2400" u="none" cap="none" strike="noStrike">
                <a:solidFill>
                  <a:schemeClr val="dk1"/>
                </a:solidFill>
                <a:latin typeface="Arial"/>
                <a:ea typeface="Arial"/>
                <a:cs typeface="Arial"/>
                <a:sym typeface="Arial"/>
              </a:defRPr>
            </a:lvl8pPr>
            <a:lvl9pPr indent="0" lvl="8" marL="0" marR="0" algn="l">
              <a:spcBef>
                <a:spcPts val="0"/>
              </a:spcBef>
              <a:spcAft>
                <a:spcPts val="0"/>
              </a:spcAft>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48"/>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sz="6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8"/>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1680"/>
              <a:buNone/>
              <a:defRPr sz="2400"/>
            </a:lvl1pPr>
            <a:lvl2pPr indent="-228600" lvl="1" marL="914400" algn="l">
              <a:spcBef>
                <a:spcPts val="400"/>
              </a:spcBef>
              <a:spcAft>
                <a:spcPts val="0"/>
              </a:spcAft>
              <a:buSzPts val="1300"/>
              <a:buNone/>
              <a:defRPr sz="2000"/>
            </a:lvl2pPr>
            <a:lvl3pPr indent="-228600" lvl="2" marL="1371600" algn="l">
              <a:spcBef>
                <a:spcPts val="360"/>
              </a:spcBef>
              <a:spcAft>
                <a:spcPts val="0"/>
              </a:spcAft>
              <a:buSzPts val="1170"/>
              <a:buNone/>
              <a:defRPr sz="1800"/>
            </a:lvl3pPr>
            <a:lvl4pPr indent="-228600" lvl="3" marL="1828800" algn="l">
              <a:spcBef>
                <a:spcPts val="320"/>
              </a:spcBef>
              <a:spcAft>
                <a:spcPts val="0"/>
              </a:spcAft>
              <a:buSzPts val="1200"/>
              <a:buNone/>
              <a:defRPr sz="1600"/>
            </a:lvl4pPr>
            <a:lvl5pPr indent="-228600" lvl="4" marL="2286000" algn="l">
              <a:spcBef>
                <a:spcPts val="320"/>
              </a:spcBef>
              <a:spcAft>
                <a:spcPts val="0"/>
              </a:spcAft>
              <a:buSzPts val="1040"/>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36" name="Google Shape;36;p48"/>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8"/>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8"/>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b="0" i="0" sz="2400" u="none" cap="none" strike="noStrike">
                <a:solidFill>
                  <a:schemeClr val="dk1"/>
                </a:solidFill>
                <a:latin typeface="Arial"/>
                <a:ea typeface="Arial"/>
                <a:cs typeface="Arial"/>
                <a:sym typeface="Arial"/>
              </a:defRPr>
            </a:lvl1pPr>
            <a:lvl2pPr indent="0" lvl="1" marL="0" marR="0" algn="l">
              <a:spcBef>
                <a:spcPts val="0"/>
              </a:spcBef>
              <a:spcAft>
                <a:spcPts val="0"/>
              </a:spcAft>
              <a:buNone/>
              <a:defRPr b="0" i="0" sz="2400" u="none" cap="none" strike="noStrike">
                <a:solidFill>
                  <a:schemeClr val="dk1"/>
                </a:solidFill>
                <a:latin typeface="Arial"/>
                <a:ea typeface="Arial"/>
                <a:cs typeface="Arial"/>
                <a:sym typeface="Arial"/>
              </a:defRPr>
            </a:lvl2pPr>
            <a:lvl3pPr indent="0" lvl="2" marL="0" marR="0" algn="l">
              <a:spcBef>
                <a:spcPts val="0"/>
              </a:spcBef>
              <a:spcAft>
                <a:spcPts val="0"/>
              </a:spcAft>
              <a:buNone/>
              <a:defRPr b="0" i="0" sz="2400" u="none" cap="none" strike="noStrike">
                <a:solidFill>
                  <a:schemeClr val="dk1"/>
                </a:solidFill>
                <a:latin typeface="Arial"/>
                <a:ea typeface="Arial"/>
                <a:cs typeface="Arial"/>
                <a:sym typeface="Arial"/>
              </a:defRPr>
            </a:lvl3pPr>
            <a:lvl4pPr indent="0" lvl="3" marL="0" marR="0" algn="l">
              <a:spcBef>
                <a:spcPts val="0"/>
              </a:spcBef>
              <a:spcAft>
                <a:spcPts val="0"/>
              </a:spcAft>
              <a:buNone/>
              <a:defRPr b="0" i="0" sz="2400" u="none" cap="none" strike="noStrike">
                <a:solidFill>
                  <a:schemeClr val="dk1"/>
                </a:solidFill>
                <a:latin typeface="Arial"/>
                <a:ea typeface="Arial"/>
                <a:cs typeface="Arial"/>
                <a:sym typeface="Arial"/>
              </a:defRPr>
            </a:lvl4pPr>
            <a:lvl5pPr indent="0" lvl="4" marL="0" marR="0" algn="l">
              <a:spcBef>
                <a:spcPts val="0"/>
              </a:spcBef>
              <a:spcAft>
                <a:spcPts val="0"/>
              </a:spcAft>
              <a:buNone/>
              <a:defRPr b="0" i="0" sz="2400" u="none" cap="none" strike="noStrike">
                <a:solidFill>
                  <a:schemeClr val="dk1"/>
                </a:solidFill>
                <a:latin typeface="Arial"/>
                <a:ea typeface="Arial"/>
                <a:cs typeface="Arial"/>
                <a:sym typeface="Arial"/>
              </a:defRPr>
            </a:lvl5pPr>
            <a:lvl6pPr indent="0" lvl="5" marL="0" marR="0" algn="l">
              <a:spcBef>
                <a:spcPts val="0"/>
              </a:spcBef>
              <a:spcAft>
                <a:spcPts val="0"/>
              </a:spcAft>
              <a:buNone/>
              <a:defRPr b="0" i="0" sz="2400" u="none" cap="none" strike="noStrike">
                <a:solidFill>
                  <a:schemeClr val="dk1"/>
                </a:solidFill>
                <a:latin typeface="Arial"/>
                <a:ea typeface="Arial"/>
                <a:cs typeface="Arial"/>
                <a:sym typeface="Arial"/>
              </a:defRPr>
            </a:lvl6pPr>
            <a:lvl7pPr indent="0" lvl="6" marL="0" marR="0" algn="l">
              <a:spcBef>
                <a:spcPts val="0"/>
              </a:spcBef>
              <a:spcAft>
                <a:spcPts val="0"/>
              </a:spcAft>
              <a:buNone/>
              <a:defRPr b="0" i="0" sz="2400" u="none" cap="none" strike="noStrike">
                <a:solidFill>
                  <a:schemeClr val="dk1"/>
                </a:solidFill>
                <a:latin typeface="Arial"/>
                <a:ea typeface="Arial"/>
                <a:cs typeface="Arial"/>
                <a:sym typeface="Arial"/>
              </a:defRPr>
            </a:lvl7pPr>
            <a:lvl8pPr indent="0" lvl="7" marL="0" marR="0" algn="l">
              <a:spcBef>
                <a:spcPts val="0"/>
              </a:spcBef>
              <a:spcAft>
                <a:spcPts val="0"/>
              </a:spcAft>
              <a:buNone/>
              <a:defRPr b="0" i="0" sz="2400" u="none" cap="none" strike="noStrike">
                <a:solidFill>
                  <a:schemeClr val="dk1"/>
                </a:solidFill>
                <a:latin typeface="Arial"/>
                <a:ea typeface="Arial"/>
                <a:cs typeface="Arial"/>
                <a:sym typeface="Arial"/>
              </a:defRPr>
            </a:lvl8pPr>
            <a:lvl9pPr indent="0" lvl="8" marL="0" marR="0" algn="l">
              <a:spcBef>
                <a:spcPts val="0"/>
              </a:spcBef>
              <a:spcAft>
                <a:spcPts val="0"/>
              </a:spcAft>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9" name="Shape 39"/>
        <p:cNvGrpSpPr/>
        <p:nvPr/>
      </p:nvGrpSpPr>
      <p:grpSpPr>
        <a:xfrm>
          <a:off x="0" y="0"/>
          <a:ext cx="0" cy="0"/>
          <a:chOff x="0" y="0"/>
          <a:chExt cx="0" cy="0"/>
        </a:xfrm>
      </p:grpSpPr>
      <p:sp>
        <p:nvSpPr>
          <p:cNvPr id="40" name="Google Shape;40;p51"/>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1"/>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1"/>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3" name="Shape 43"/>
        <p:cNvGrpSpPr/>
        <p:nvPr/>
      </p:nvGrpSpPr>
      <p:grpSpPr>
        <a:xfrm>
          <a:off x="0" y="0"/>
          <a:ext cx="0" cy="0"/>
          <a:chOff x="0" y="0"/>
          <a:chExt cx="0" cy="0"/>
        </a:xfrm>
      </p:grpSpPr>
      <p:sp>
        <p:nvSpPr>
          <p:cNvPr id="44" name="Google Shape;44;p52"/>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2"/>
          <p:cNvSpPr txBox="1"/>
          <p:nvPr>
            <p:ph idx="1" type="body"/>
          </p:nvPr>
        </p:nvSpPr>
        <p:spPr>
          <a:xfrm>
            <a:off x="328613" y="1941513"/>
            <a:ext cx="4027487" cy="4114800"/>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2"/>
          <p:cNvSpPr txBox="1"/>
          <p:nvPr>
            <p:ph idx="2" type="body"/>
          </p:nvPr>
        </p:nvSpPr>
        <p:spPr>
          <a:xfrm>
            <a:off x="4508500" y="1941513"/>
            <a:ext cx="4029075" cy="4114800"/>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52"/>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2"/>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2"/>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0" name="Shape 50"/>
        <p:cNvGrpSpPr/>
        <p:nvPr/>
      </p:nvGrpSpPr>
      <p:grpSpPr>
        <a:xfrm>
          <a:off x="0" y="0"/>
          <a:ext cx="0" cy="0"/>
          <a:chOff x="0" y="0"/>
          <a:chExt cx="0" cy="0"/>
        </a:xfrm>
      </p:grpSpPr>
      <p:sp>
        <p:nvSpPr>
          <p:cNvPr id="51" name="Google Shape;51;p53"/>
          <p:cNvSpPr txBox="1"/>
          <p:nvPr>
            <p:ph type="title"/>
          </p:nvPr>
        </p:nvSpPr>
        <p:spPr>
          <a:xfrm>
            <a:off x="630238" y="365125"/>
            <a:ext cx="7886700" cy="1325563"/>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3"/>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1680"/>
              <a:buNone/>
              <a:defRPr b="1" sz="2400"/>
            </a:lvl1pPr>
            <a:lvl2pPr indent="-228600" lvl="1" marL="914400" algn="l">
              <a:spcBef>
                <a:spcPts val="400"/>
              </a:spcBef>
              <a:spcAft>
                <a:spcPts val="0"/>
              </a:spcAft>
              <a:buSzPts val="1300"/>
              <a:buNone/>
              <a:defRPr b="1" sz="2000"/>
            </a:lvl2pPr>
            <a:lvl3pPr indent="-228600" lvl="2" marL="1371600" algn="l">
              <a:spcBef>
                <a:spcPts val="360"/>
              </a:spcBef>
              <a:spcAft>
                <a:spcPts val="0"/>
              </a:spcAft>
              <a:buSzPts val="1170"/>
              <a:buNone/>
              <a:defRPr b="1" sz="1800"/>
            </a:lvl3pPr>
            <a:lvl4pPr indent="-228600" lvl="3" marL="1828800" algn="l">
              <a:spcBef>
                <a:spcPts val="320"/>
              </a:spcBef>
              <a:spcAft>
                <a:spcPts val="0"/>
              </a:spcAft>
              <a:buSzPts val="1200"/>
              <a:buNone/>
              <a:defRPr b="1" sz="1600"/>
            </a:lvl4pPr>
            <a:lvl5pPr indent="-228600" lvl="4" marL="2286000" algn="l">
              <a:spcBef>
                <a:spcPts val="320"/>
              </a:spcBef>
              <a:spcAft>
                <a:spcPts val="0"/>
              </a:spcAft>
              <a:buSzPts val="104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53"/>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53"/>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1680"/>
              <a:buNone/>
              <a:defRPr b="1" sz="2400"/>
            </a:lvl1pPr>
            <a:lvl2pPr indent="-228600" lvl="1" marL="914400" algn="l">
              <a:spcBef>
                <a:spcPts val="400"/>
              </a:spcBef>
              <a:spcAft>
                <a:spcPts val="0"/>
              </a:spcAft>
              <a:buSzPts val="1300"/>
              <a:buNone/>
              <a:defRPr b="1" sz="2000"/>
            </a:lvl2pPr>
            <a:lvl3pPr indent="-228600" lvl="2" marL="1371600" algn="l">
              <a:spcBef>
                <a:spcPts val="360"/>
              </a:spcBef>
              <a:spcAft>
                <a:spcPts val="0"/>
              </a:spcAft>
              <a:buSzPts val="1170"/>
              <a:buNone/>
              <a:defRPr b="1" sz="1800"/>
            </a:lvl3pPr>
            <a:lvl4pPr indent="-228600" lvl="3" marL="1828800" algn="l">
              <a:spcBef>
                <a:spcPts val="320"/>
              </a:spcBef>
              <a:spcAft>
                <a:spcPts val="0"/>
              </a:spcAft>
              <a:buSzPts val="1200"/>
              <a:buNone/>
              <a:defRPr b="1" sz="1600"/>
            </a:lvl4pPr>
            <a:lvl5pPr indent="-228600" lvl="4" marL="2286000" algn="l">
              <a:spcBef>
                <a:spcPts val="320"/>
              </a:spcBef>
              <a:spcAft>
                <a:spcPts val="0"/>
              </a:spcAft>
              <a:buSzPts val="104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53"/>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53"/>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3"/>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3"/>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54"/>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4"/>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4"/>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4"/>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sp>
        <p:nvSpPr>
          <p:cNvPr id="65" name="Google Shape;65;p55"/>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5"/>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370840" lvl="0" marL="457200" algn="l">
              <a:spcBef>
                <a:spcPts val="640"/>
              </a:spcBef>
              <a:spcAft>
                <a:spcPts val="0"/>
              </a:spcAft>
              <a:buSzPts val="2240"/>
              <a:buChar char="■"/>
              <a:defRPr sz="3200"/>
            </a:lvl1pPr>
            <a:lvl2pPr indent="-344169" lvl="1" marL="914400" algn="l">
              <a:spcBef>
                <a:spcPts val="560"/>
              </a:spcBef>
              <a:spcAft>
                <a:spcPts val="0"/>
              </a:spcAft>
              <a:buSzPts val="1820"/>
              <a:buChar char="■"/>
              <a:defRPr sz="2800"/>
            </a:lvl2pPr>
            <a:lvl3pPr indent="-327660" lvl="2" marL="1371600" algn="l">
              <a:spcBef>
                <a:spcPts val="480"/>
              </a:spcBef>
              <a:spcAft>
                <a:spcPts val="0"/>
              </a:spcAft>
              <a:buSzPts val="1560"/>
              <a:buChar char="■"/>
              <a:defRPr sz="2400"/>
            </a:lvl3pPr>
            <a:lvl4pPr indent="-323850" lvl="3" marL="1828800" algn="l">
              <a:spcBef>
                <a:spcPts val="400"/>
              </a:spcBef>
              <a:spcAft>
                <a:spcPts val="0"/>
              </a:spcAft>
              <a:buSzPts val="1500"/>
              <a:buChar char="■"/>
              <a:defRPr sz="2000"/>
            </a:lvl4pPr>
            <a:lvl5pPr indent="-311150" lvl="4" marL="2286000" algn="l">
              <a:spcBef>
                <a:spcPts val="400"/>
              </a:spcBef>
              <a:spcAft>
                <a:spcPts val="0"/>
              </a:spcAft>
              <a:buSzPts val="13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7" name="Google Shape;67;p55"/>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120"/>
              <a:buNone/>
              <a:defRPr sz="1600"/>
            </a:lvl1pPr>
            <a:lvl2pPr indent="-228600" lvl="1" marL="914400" algn="l">
              <a:spcBef>
                <a:spcPts val="280"/>
              </a:spcBef>
              <a:spcAft>
                <a:spcPts val="0"/>
              </a:spcAft>
              <a:buSzPts val="910"/>
              <a:buNone/>
              <a:defRPr sz="1400"/>
            </a:lvl2pPr>
            <a:lvl3pPr indent="-228600" lvl="2" marL="1371600" algn="l">
              <a:spcBef>
                <a:spcPts val="240"/>
              </a:spcBef>
              <a:spcAft>
                <a:spcPts val="0"/>
              </a:spcAft>
              <a:buSzPts val="780"/>
              <a:buNone/>
              <a:defRPr sz="1200"/>
            </a:lvl3pPr>
            <a:lvl4pPr indent="-228600" lvl="3" marL="1828800" algn="l">
              <a:spcBef>
                <a:spcPts val="200"/>
              </a:spcBef>
              <a:spcAft>
                <a:spcPts val="0"/>
              </a:spcAft>
              <a:buSzPts val="750"/>
              <a:buNone/>
              <a:defRPr sz="1000"/>
            </a:lvl4pPr>
            <a:lvl5pPr indent="-228600" lvl="4" marL="2286000" algn="l">
              <a:spcBef>
                <a:spcPts val="200"/>
              </a:spcBef>
              <a:spcAft>
                <a:spcPts val="0"/>
              </a:spcAft>
              <a:buSzPts val="65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8" name="Google Shape;68;p55"/>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5"/>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5"/>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56"/>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6"/>
          <p:cNvSpPr/>
          <p:nvPr>
            <p:ph idx="2" type="pic"/>
          </p:nvPr>
        </p:nvSpPr>
        <p:spPr>
          <a:xfrm>
            <a:off x="3887788" y="987425"/>
            <a:ext cx="4629150" cy="4873625"/>
          </a:xfrm>
          <a:prstGeom prst="rect">
            <a:avLst/>
          </a:prstGeom>
          <a:noFill/>
          <a:ln>
            <a:noFill/>
          </a:ln>
        </p:spPr>
      </p:sp>
      <p:sp>
        <p:nvSpPr>
          <p:cNvPr id="74" name="Google Shape;74;p56"/>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120"/>
              <a:buNone/>
              <a:defRPr sz="1600"/>
            </a:lvl1pPr>
            <a:lvl2pPr indent="-228600" lvl="1" marL="914400" algn="l">
              <a:spcBef>
                <a:spcPts val="280"/>
              </a:spcBef>
              <a:spcAft>
                <a:spcPts val="0"/>
              </a:spcAft>
              <a:buSzPts val="910"/>
              <a:buNone/>
              <a:defRPr sz="1400"/>
            </a:lvl2pPr>
            <a:lvl3pPr indent="-228600" lvl="2" marL="1371600" algn="l">
              <a:spcBef>
                <a:spcPts val="240"/>
              </a:spcBef>
              <a:spcAft>
                <a:spcPts val="0"/>
              </a:spcAft>
              <a:buSzPts val="780"/>
              <a:buNone/>
              <a:defRPr sz="1200"/>
            </a:lvl3pPr>
            <a:lvl4pPr indent="-228600" lvl="3" marL="1828800" algn="l">
              <a:spcBef>
                <a:spcPts val="200"/>
              </a:spcBef>
              <a:spcAft>
                <a:spcPts val="0"/>
              </a:spcAft>
              <a:buSzPts val="750"/>
              <a:buNone/>
              <a:defRPr sz="1000"/>
            </a:lvl4pPr>
            <a:lvl5pPr indent="-228600" lvl="4" marL="2286000" algn="l">
              <a:spcBef>
                <a:spcPts val="200"/>
              </a:spcBef>
              <a:spcAft>
                <a:spcPts val="0"/>
              </a:spcAft>
              <a:buSzPts val="65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 name="Google Shape;75;p56"/>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6"/>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6"/>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57"/>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7"/>
          <p:cNvSpPr txBox="1"/>
          <p:nvPr>
            <p:ph idx="1" type="body"/>
          </p:nvPr>
        </p:nvSpPr>
        <p:spPr>
          <a:xfrm rot="5400000">
            <a:off x="2375694" y="-105568"/>
            <a:ext cx="4114800" cy="8208962"/>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7"/>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7"/>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7"/>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58"/>
          <p:cNvSpPr txBox="1"/>
          <p:nvPr>
            <p:ph type="title"/>
          </p:nvPr>
        </p:nvSpPr>
        <p:spPr>
          <a:xfrm rot="5400000">
            <a:off x="5208588" y="2309813"/>
            <a:ext cx="5334000" cy="21590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8"/>
          <p:cNvSpPr txBox="1"/>
          <p:nvPr>
            <p:ph idx="1" type="body"/>
          </p:nvPr>
        </p:nvSpPr>
        <p:spPr>
          <a:xfrm rot="5400000">
            <a:off x="813594" y="226219"/>
            <a:ext cx="5334000" cy="6326188"/>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58"/>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58"/>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58"/>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9" name="Shape 99"/>
        <p:cNvGrpSpPr/>
        <p:nvPr/>
      </p:nvGrpSpPr>
      <p:grpSpPr>
        <a:xfrm>
          <a:off x="0" y="0"/>
          <a:ext cx="0" cy="0"/>
          <a:chOff x="0" y="0"/>
          <a:chExt cx="0" cy="0"/>
        </a:xfrm>
      </p:grpSpPr>
      <p:sp>
        <p:nvSpPr>
          <p:cNvPr id="100" name="Google Shape;100;p50"/>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1" name="Shape 101"/>
        <p:cNvGrpSpPr/>
        <p:nvPr/>
      </p:nvGrpSpPr>
      <p:grpSpPr>
        <a:xfrm>
          <a:off x="0" y="0"/>
          <a:ext cx="0" cy="0"/>
          <a:chOff x="0" y="0"/>
          <a:chExt cx="0" cy="0"/>
        </a:xfrm>
      </p:grpSpPr>
      <p:sp>
        <p:nvSpPr>
          <p:cNvPr id="102" name="Google Shape;102;p59"/>
          <p:cNvSpPr txBox="1"/>
          <p:nvPr>
            <p:ph type="ctrTitle"/>
          </p:nvPr>
        </p:nvSpPr>
        <p:spPr>
          <a:xfrm>
            <a:off x="1143000" y="1122363"/>
            <a:ext cx="6858000" cy="2387600"/>
          </a:xfrm>
          <a:prstGeom prst="rect">
            <a:avLst/>
          </a:prstGeom>
          <a:noFill/>
          <a:ln>
            <a:noFill/>
          </a:ln>
        </p:spPr>
        <p:txBody>
          <a:bodyPr anchorCtr="0" anchor="b" bIns="46800" lIns="90000" spcFirstLastPara="1" rIns="90000" wrap="square" tIns="46800">
            <a:noAutofit/>
          </a:bodyPr>
          <a:lstStyle>
            <a:lvl1pPr lvl="0" algn="ctr">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59"/>
          <p:cNvSpPr txBox="1"/>
          <p:nvPr>
            <p:ph idx="1" type="subTitle"/>
          </p:nvPr>
        </p:nvSpPr>
        <p:spPr>
          <a:xfrm>
            <a:off x="1143000" y="3602038"/>
            <a:ext cx="6858000" cy="1655762"/>
          </a:xfrm>
          <a:prstGeom prst="rect">
            <a:avLst/>
          </a:prstGeom>
          <a:noFill/>
          <a:ln>
            <a:noFill/>
          </a:ln>
        </p:spPr>
        <p:txBody>
          <a:bodyPr anchorCtr="0" anchor="t" bIns="46800" lIns="90000" spcFirstLastPara="1" rIns="90000" wrap="square" tIns="46800">
            <a:noAutofit/>
          </a:bodyPr>
          <a:lstStyle>
            <a:lvl1pPr lvl="0" algn="ctr">
              <a:lnSpc>
                <a:spcPct val="100000"/>
              </a:lnSpc>
              <a:spcBef>
                <a:spcPts val="800"/>
              </a:spcBef>
              <a:spcAft>
                <a:spcPts val="0"/>
              </a:spcAft>
              <a:buSzPts val="2400"/>
              <a:buNone/>
              <a:defRPr sz="2400"/>
            </a:lvl1pPr>
            <a:lvl2pPr lvl="1" algn="ctr">
              <a:lnSpc>
                <a:spcPct val="100000"/>
              </a:lnSpc>
              <a:spcBef>
                <a:spcPts val="7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500"/>
              </a:spcBef>
              <a:spcAft>
                <a:spcPts val="0"/>
              </a:spcAft>
              <a:buSzPts val="1600"/>
              <a:buNone/>
              <a:defRPr sz="1600"/>
            </a:lvl4pPr>
            <a:lvl5pPr lvl="4" algn="ctr">
              <a:lnSpc>
                <a:spcPct val="10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04" name="Google Shape;104;p59"/>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05" name="Shape 105"/>
        <p:cNvGrpSpPr/>
        <p:nvPr/>
      </p:nvGrpSpPr>
      <p:grpSpPr>
        <a:xfrm>
          <a:off x="0" y="0"/>
          <a:ext cx="0" cy="0"/>
          <a:chOff x="0" y="0"/>
          <a:chExt cx="0" cy="0"/>
        </a:xfrm>
      </p:grpSpPr>
      <p:sp>
        <p:nvSpPr>
          <p:cNvPr id="106" name="Google Shape;106;p60"/>
          <p:cNvSpPr txBox="1"/>
          <p:nvPr>
            <p:ph type="title"/>
          </p:nvPr>
        </p:nvSpPr>
        <p:spPr>
          <a:xfrm rot="5400000">
            <a:off x="5206206" y="2307432"/>
            <a:ext cx="5335587" cy="2159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60"/>
          <p:cNvSpPr txBox="1"/>
          <p:nvPr>
            <p:ph idx="1" type="body"/>
          </p:nvPr>
        </p:nvSpPr>
        <p:spPr>
          <a:xfrm rot="5400000">
            <a:off x="812006" y="224631"/>
            <a:ext cx="5335587" cy="6324600"/>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8" name="Google Shape;108;p60"/>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9" name="Shape 109"/>
        <p:cNvGrpSpPr/>
        <p:nvPr/>
      </p:nvGrpSpPr>
      <p:grpSpPr>
        <a:xfrm>
          <a:off x="0" y="0"/>
          <a:ext cx="0" cy="0"/>
          <a:chOff x="0" y="0"/>
          <a:chExt cx="0" cy="0"/>
        </a:xfrm>
      </p:grpSpPr>
      <p:sp>
        <p:nvSpPr>
          <p:cNvPr id="110" name="Google Shape;110;p61"/>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61"/>
          <p:cNvSpPr txBox="1"/>
          <p:nvPr>
            <p:ph idx="1" type="body"/>
          </p:nvPr>
        </p:nvSpPr>
        <p:spPr>
          <a:xfrm rot="5400000">
            <a:off x="2375693" y="-105570"/>
            <a:ext cx="4113212" cy="8207375"/>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2" name="Google Shape;112;p61"/>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13" name="Shape 113"/>
        <p:cNvGrpSpPr/>
        <p:nvPr/>
      </p:nvGrpSpPr>
      <p:grpSpPr>
        <a:xfrm>
          <a:off x="0" y="0"/>
          <a:ext cx="0" cy="0"/>
          <a:chOff x="0" y="0"/>
          <a:chExt cx="0" cy="0"/>
        </a:xfrm>
      </p:grpSpPr>
      <p:sp>
        <p:nvSpPr>
          <p:cNvPr id="114" name="Google Shape;114;p62"/>
          <p:cNvSpPr txBox="1"/>
          <p:nvPr>
            <p:ph type="title"/>
          </p:nvPr>
        </p:nvSpPr>
        <p:spPr>
          <a:xfrm>
            <a:off x="630238" y="457200"/>
            <a:ext cx="2949575" cy="16002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5" name="Google Shape;115;p62"/>
          <p:cNvSpPr/>
          <p:nvPr>
            <p:ph idx="2" type="pic"/>
          </p:nvPr>
        </p:nvSpPr>
        <p:spPr>
          <a:xfrm>
            <a:off x="3887788" y="987425"/>
            <a:ext cx="4629150" cy="4873625"/>
          </a:xfrm>
          <a:prstGeom prst="rect">
            <a:avLst/>
          </a:prstGeom>
          <a:noFill/>
          <a:ln>
            <a:noFill/>
          </a:ln>
        </p:spPr>
      </p:sp>
      <p:sp>
        <p:nvSpPr>
          <p:cNvPr id="116" name="Google Shape;116;p62"/>
          <p:cNvSpPr txBox="1"/>
          <p:nvPr>
            <p:ph idx="1" type="body"/>
          </p:nvPr>
        </p:nvSpPr>
        <p:spPr>
          <a:xfrm>
            <a:off x="630238" y="2057400"/>
            <a:ext cx="2949575" cy="3811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600"/>
              <a:buNone/>
              <a:defRPr sz="1600"/>
            </a:lvl1pPr>
            <a:lvl2pPr indent="-228600" lvl="1" marL="914400" algn="l">
              <a:lnSpc>
                <a:spcPct val="100000"/>
              </a:lnSpc>
              <a:spcBef>
                <a:spcPts val="700"/>
              </a:spcBef>
              <a:spcAft>
                <a:spcPts val="0"/>
              </a:spcAft>
              <a:buSzPts val="1400"/>
              <a:buNone/>
              <a:defRPr sz="1400"/>
            </a:lvl2pPr>
            <a:lvl3pPr indent="-228600" lvl="2" marL="1371600" algn="l">
              <a:lnSpc>
                <a:spcPct val="100000"/>
              </a:lnSpc>
              <a:spcBef>
                <a:spcPts val="600"/>
              </a:spcBef>
              <a:spcAft>
                <a:spcPts val="0"/>
              </a:spcAft>
              <a:buSzPts val="1200"/>
              <a:buNone/>
              <a:defRPr sz="1200"/>
            </a:lvl3pPr>
            <a:lvl4pPr indent="-228600" lvl="3" marL="1828800" algn="l">
              <a:lnSpc>
                <a:spcPct val="100000"/>
              </a:lnSpc>
              <a:spcBef>
                <a:spcPts val="500"/>
              </a:spcBef>
              <a:spcAft>
                <a:spcPts val="0"/>
              </a:spcAft>
              <a:buSzPts val="1000"/>
              <a:buNone/>
              <a:defRPr sz="1000"/>
            </a:lvl4pPr>
            <a:lvl5pPr indent="-228600" lvl="4" marL="2286000" algn="l">
              <a:lnSpc>
                <a:spcPct val="10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17" name="Google Shape;117;p62"/>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18" name="Shape 118"/>
        <p:cNvGrpSpPr/>
        <p:nvPr/>
      </p:nvGrpSpPr>
      <p:grpSpPr>
        <a:xfrm>
          <a:off x="0" y="0"/>
          <a:ext cx="0" cy="0"/>
          <a:chOff x="0" y="0"/>
          <a:chExt cx="0" cy="0"/>
        </a:xfrm>
      </p:grpSpPr>
      <p:sp>
        <p:nvSpPr>
          <p:cNvPr id="119" name="Google Shape;119;p63"/>
          <p:cNvSpPr txBox="1"/>
          <p:nvPr>
            <p:ph type="title"/>
          </p:nvPr>
        </p:nvSpPr>
        <p:spPr>
          <a:xfrm>
            <a:off x="630238" y="457200"/>
            <a:ext cx="2949575" cy="16002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63"/>
          <p:cNvSpPr txBox="1"/>
          <p:nvPr>
            <p:ph idx="1" type="body"/>
          </p:nvPr>
        </p:nvSpPr>
        <p:spPr>
          <a:xfrm>
            <a:off x="3887788" y="987425"/>
            <a:ext cx="4629150" cy="4873625"/>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sz="3200"/>
            </a:lvl1pPr>
            <a:lvl2pPr indent="-228600" lvl="1" marL="914400" algn="l">
              <a:lnSpc>
                <a:spcPct val="100000"/>
              </a:lnSpc>
              <a:spcBef>
                <a:spcPts val="700"/>
              </a:spcBef>
              <a:spcAft>
                <a:spcPts val="0"/>
              </a:spcAft>
              <a:buSzPts val="1400"/>
              <a:buNone/>
              <a:defRPr sz="2800"/>
            </a:lvl2pPr>
            <a:lvl3pPr indent="-228600" lvl="2" marL="1371600" algn="l">
              <a:lnSpc>
                <a:spcPct val="100000"/>
              </a:lnSpc>
              <a:spcBef>
                <a:spcPts val="600"/>
              </a:spcBef>
              <a:spcAft>
                <a:spcPts val="0"/>
              </a:spcAft>
              <a:buSzPts val="1400"/>
              <a:buNone/>
              <a:defRPr sz="2400"/>
            </a:lvl3pPr>
            <a:lvl4pPr indent="-228600" lvl="3" marL="1828800" algn="l">
              <a:lnSpc>
                <a:spcPct val="100000"/>
              </a:lnSpc>
              <a:spcBef>
                <a:spcPts val="500"/>
              </a:spcBef>
              <a:spcAft>
                <a:spcPts val="0"/>
              </a:spcAft>
              <a:buSzPts val="1400"/>
              <a:buNone/>
              <a:defRPr sz="2000"/>
            </a:lvl4pPr>
            <a:lvl5pPr indent="-228600" lvl="4" marL="2286000" algn="l">
              <a:lnSpc>
                <a:spcPct val="100000"/>
              </a:lnSpc>
              <a:spcBef>
                <a:spcPts val="500"/>
              </a:spcBef>
              <a:spcAft>
                <a:spcPts val="0"/>
              </a:spcAft>
              <a:buSzPts val="1400"/>
              <a:buNone/>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21" name="Google Shape;121;p63"/>
          <p:cNvSpPr txBox="1"/>
          <p:nvPr>
            <p:ph idx="2" type="body"/>
          </p:nvPr>
        </p:nvSpPr>
        <p:spPr>
          <a:xfrm>
            <a:off x="630238" y="2057400"/>
            <a:ext cx="2949575" cy="3811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600"/>
              <a:buNone/>
              <a:defRPr sz="1600"/>
            </a:lvl1pPr>
            <a:lvl2pPr indent="-228600" lvl="1" marL="914400" algn="l">
              <a:lnSpc>
                <a:spcPct val="100000"/>
              </a:lnSpc>
              <a:spcBef>
                <a:spcPts val="700"/>
              </a:spcBef>
              <a:spcAft>
                <a:spcPts val="0"/>
              </a:spcAft>
              <a:buSzPts val="1400"/>
              <a:buNone/>
              <a:defRPr sz="1400"/>
            </a:lvl2pPr>
            <a:lvl3pPr indent="-228600" lvl="2" marL="1371600" algn="l">
              <a:lnSpc>
                <a:spcPct val="100000"/>
              </a:lnSpc>
              <a:spcBef>
                <a:spcPts val="600"/>
              </a:spcBef>
              <a:spcAft>
                <a:spcPts val="0"/>
              </a:spcAft>
              <a:buSzPts val="1200"/>
              <a:buNone/>
              <a:defRPr sz="1200"/>
            </a:lvl3pPr>
            <a:lvl4pPr indent="-228600" lvl="3" marL="1828800" algn="l">
              <a:lnSpc>
                <a:spcPct val="100000"/>
              </a:lnSpc>
              <a:spcBef>
                <a:spcPts val="500"/>
              </a:spcBef>
              <a:spcAft>
                <a:spcPts val="0"/>
              </a:spcAft>
              <a:buSzPts val="1000"/>
              <a:buNone/>
              <a:defRPr sz="1000"/>
            </a:lvl4pPr>
            <a:lvl5pPr indent="-228600" lvl="4" marL="2286000" algn="l">
              <a:lnSpc>
                <a:spcPct val="10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22" name="Google Shape;122;p63"/>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3" name="Shape 123"/>
        <p:cNvGrpSpPr/>
        <p:nvPr/>
      </p:nvGrpSpPr>
      <p:grpSpPr>
        <a:xfrm>
          <a:off x="0" y="0"/>
          <a:ext cx="0" cy="0"/>
          <a:chOff x="0" y="0"/>
          <a:chExt cx="0" cy="0"/>
        </a:xfrm>
      </p:grpSpPr>
      <p:sp>
        <p:nvSpPr>
          <p:cNvPr id="124" name="Google Shape;124;p64"/>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64"/>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6" name="Shape 126"/>
        <p:cNvGrpSpPr/>
        <p:nvPr/>
      </p:nvGrpSpPr>
      <p:grpSpPr>
        <a:xfrm>
          <a:off x="0" y="0"/>
          <a:ext cx="0" cy="0"/>
          <a:chOff x="0" y="0"/>
          <a:chExt cx="0" cy="0"/>
        </a:xfrm>
      </p:grpSpPr>
      <p:sp>
        <p:nvSpPr>
          <p:cNvPr id="127" name="Google Shape;127;p65"/>
          <p:cNvSpPr txBox="1"/>
          <p:nvPr>
            <p:ph type="title"/>
          </p:nvPr>
        </p:nvSpPr>
        <p:spPr>
          <a:xfrm>
            <a:off x="630238" y="365125"/>
            <a:ext cx="7886700" cy="1325563"/>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65"/>
          <p:cNvSpPr txBox="1"/>
          <p:nvPr>
            <p:ph idx="1" type="body"/>
          </p:nvPr>
        </p:nvSpPr>
        <p:spPr>
          <a:xfrm>
            <a:off x="630238" y="1681163"/>
            <a:ext cx="3868737" cy="823912"/>
          </a:xfrm>
          <a:prstGeom prst="rect">
            <a:avLst/>
          </a:prstGeom>
          <a:noFill/>
          <a:ln>
            <a:noFill/>
          </a:ln>
        </p:spPr>
        <p:txBody>
          <a:bodyPr anchorCtr="0" anchor="b" bIns="46800" lIns="90000" spcFirstLastPara="1" rIns="90000" wrap="square" tIns="46800">
            <a:noAutofit/>
          </a:bodyPr>
          <a:lstStyle>
            <a:lvl1pPr indent="-228600" lvl="0" marL="457200" algn="l">
              <a:lnSpc>
                <a:spcPct val="100000"/>
              </a:lnSpc>
              <a:spcBef>
                <a:spcPts val="800"/>
              </a:spcBef>
              <a:spcAft>
                <a:spcPts val="0"/>
              </a:spcAft>
              <a:buSzPts val="2400"/>
              <a:buNone/>
              <a:defRPr b="1" sz="2400"/>
            </a:lvl1pPr>
            <a:lvl2pPr indent="-228600" lvl="1" marL="914400" algn="l">
              <a:lnSpc>
                <a:spcPct val="100000"/>
              </a:lnSpc>
              <a:spcBef>
                <a:spcPts val="700"/>
              </a:spcBef>
              <a:spcAft>
                <a:spcPts val="0"/>
              </a:spcAft>
              <a:buSzPts val="2000"/>
              <a:buNone/>
              <a:defRPr b="1" sz="2000"/>
            </a:lvl2pPr>
            <a:lvl3pPr indent="-228600" lvl="2" marL="1371600" algn="l">
              <a:lnSpc>
                <a:spcPct val="100000"/>
              </a:lnSpc>
              <a:spcBef>
                <a:spcPts val="6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9" name="Google Shape;129;p65"/>
          <p:cNvSpPr txBox="1"/>
          <p:nvPr>
            <p:ph idx="2" type="body"/>
          </p:nvPr>
        </p:nvSpPr>
        <p:spPr>
          <a:xfrm>
            <a:off x="630238" y="2505075"/>
            <a:ext cx="3868737" cy="3684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0" name="Google Shape;130;p65"/>
          <p:cNvSpPr txBox="1"/>
          <p:nvPr>
            <p:ph idx="3" type="body"/>
          </p:nvPr>
        </p:nvSpPr>
        <p:spPr>
          <a:xfrm>
            <a:off x="4629150" y="1681163"/>
            <a:ext cx="3887788" cy="823912"/>
          </a:xfrm>
          <a:prstGeom prst="rect">
            <a:avLst/>
          </a:prstGeom>
          <a:noFill/>
          <a:ln>
            <a:noFill/>
          </a:ln>
        </p:spPr>
        <p:txBody>
          <a:bodyPr anchorCtr="0" anchor="b" bIns="46800" lIns="90000" spcFirstLastPara="1" rIns="90000" wrap="square" tIns="46800">
            <a:noAutofit/>
          </a:bodyPr>
          <a:lstStyle>
            <a:lvl1pPr indent="-228600" lvl="0" marL="457200" algn="l">
              <a:lnSpc>
                <a:spcPct val="100000"/>
              </a:lnSpc>
              <a:spcBef>
                <a:spcPts val="800"/>
              </a:spcBef>
              <a:spcAft>
                <a:spcPts val="0"/>
              </a:spcAft>
              <a:buSzPts val="2400"/>
              <a:buNone/>
              <a:defRPr b="1" sz="2400"/>
            </a:lvl1pPr>
            <a:lvl2pPr indent="-228600" lvl="1" marL="914400" algn="l">
              <a:lnSpc>
                <a:spcPct val="100000"/>
              </a:lnSpc>
              <a:spcBef>
                <a:spcPts val="700"/>
              </a:spcBef>
              <a:spcAft>
                <a:spcPts val="0"/>
              </a:spcAft>
              <a:buSzPts val="2000"/>
              <a:buNone/>
              <a:defRPr b="1" sz="2000"/>
            </a:lvl2pPr>
            <a:lvl3pPr indent="-228600" lvl="2" marL="1371600" algn="l">
              <a:lnSpc>
                <a:spcPct val="100000"/>
              </a:lnSpc>
              <a:spcBef>
                <a:spcPts val="6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31" name="Google Shape;131;p65"/>
          <p:cNvSpPr txBox="1"/>
          <p:nvPr>
            <p:ph idx="4" type="body"/>
          </p:nvPr>
        </p:nvSpPr>
        <p:spPr>
          <a:xfrm>
            <a:off x="4629150" y="2505075"/>
            <a:ext cx="3887788" cy="3684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2" name="Google Shape;132;p65"/>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33" name="Shape 133"/>
        <p:cNvGrpSpPr/>
        <p:nvPr/>
      </p:nvGrpSpPr>
      <p:grpSpPr>
        <a:xfrm>
          <a:off x="0" y="0"/>
          <a:ext cx="0" cy="0"/>
          <a:chOff x="0" y="0"/>
          <a:chExt cx="0" cy="0"/>
        </a:xfrm>
      </p:grpSpPr>
      <p:sp>
        <p:nvSpPr>
          <p:cNvPr id="134" name="Google Shape;134;p66"/>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66"/>
          <p:cNvSpPr txBox="1"/>
          <p:nvPr>
            <p:ph idx="1" type="body"/>
          </p:nvPr>
        </p:nvSpPr>
        <p:spPr>
          <a:xfrm>
            <a:off x="328613" y="1941513"/>
            <a:ext cx="4027487"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6" name="Google Shape;136;p66"/>
          <p:cNvSpPr txBox="1"/>
          <p:nvPr>
            <p:ph idx="2" type="body"/>
          </p:nvPr>
        </p:nvSpPr>
        <p:spPr>
          <a:xfrm>
            <a:off x="4508500" y="1941513"/>
            <a:ext cx="4027488"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7" name="Google Shape;137;p66"/>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8" name="Shape 138"/>
        <p:cNvGrpSpPr/>
        <p:nvPr/>
      </p:nvGrpSpPr>
      <p:grpSpPr>
        <a:xfrm>
          <a:off x="0" y="0"/>
          <a:ext cx="0" cy="0"/>
          <a:chOff x="0" y="0"/>
          <a:chExt cx="0" cy="0"/>
        </a:xfrm>
      </p:grpSpPr>
      <p:sp>
        <p:nvSpPr>
          <p:cNvPr id="139" name="Google Shape;139;p67"/>
          <p:cNvSpPr txBox="1"/>
          <p:nvPr>
            <p:ph type="title"/>
          </p:nvPr>
        </p:nvSpPr>
        <p:spPr>
          <a:xfrm>
            <a:off x="623888" y="1709738"/>
            <a:ext cx="7886700" cy="2852737"/>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0" name="Google Shape;140;p67"/>
          <p:cNvSpPr txBox="1"/>
          <p:nvPr>
            <p:ph idx="1" type="body"/>
          </p:nvPr>
        </p:nvSpPr>
        <p:spPr>
          <a:xfrm>
            <a:off x="623888" y="4589463"/>
            <a:ext cx="7886700" cy="1500187"/>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2400"/>
              <a:buNone/>
              <a:defRPr sz="2400"/>
            </a:lvl1pPr>
            <a:lvl2pPr indent="-228600" lvl="1" marL="914400" algn="l">
              <a:lnSpc>
                <a:spcPct val="100000"/>
              </a:lnSpc>
              <a:spcBef>
                <a:spcPts val="700"/>
              </a:spcBef>
              <a:spcAft>
                <a:spcPts val="0"/>
              </a:spcAft>
              <a:buSzPts val="2000"/>
              <a:buNone/>
              <a:defRPr sz="2000"/>
            </a:lvl2pPr>
            <a:lvl3pPr indent="-228600" lvl="2" marL="1371600" algn="l">
              <a:lnSpc>
                <a:spcPct val="100000"/>
              </a:lnSpc>
              <a:spcBef>
                <a:spcPts val="600"/>
              </a:spcBef>
              <a:spcAft>
                <a:spcPts val="0"/>
              </a:spcAft>
              <a:buSzPts val="1800"/>
              <a:buNone/>
              <a:defRPr sz="1800"/>
            </a:lvl3pPr>
            <a:lvl4pPr indent="-228600" lvl="3" marL="1828800" algn="l">
              <a:lnSpc>
                <a:spcPct val="100000"/>
              </a:lnSpc>
              <a:spcBef>
                <a:spcPts val="500"/>
              </a:spcBef>
              <a:spcAft>
                <a:spcPts val="0"/>
              </a:spcAft>
              <a:buSzPts val="1600"/>
              <a:buNone/>
              <a:defRPr sz="1600"/>
            </a:lvl4pPr>
            <a:lvl5pPr indent="-228600" lvl="4" marL="2286000" algn="l">
              <a:lnSpc>
                <a:spcPct val="100000"/>
              </a:lnSpc>
              <a:spcBef>
                <a:spcPts val="500"/>
              </a:spcBef>
              <a:spcAft>
                <a:spcPts val="0"/>
              </a:spcAft>
              <a:buSzPts val="1600"/>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141" name="Google Shape;141;p67"/>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42" name="Shape 142"/>
        <p:cNvGrpSpPr/>
        <p:nvPr/>
      </p:nvGrpSpPr>
      <p:grpSpPr>
        <a:xfrm>
          <a:off x="0" y="0"/>
          <a:ext cx="0" cy="0"/>
          <a:chOff x="0" y="0"/>
          <a:chExt cx="0" cy="0"/>
        </a:xfrm>
      </p:grpSpPr>
      <p:sp>
        <p:nvSpPr>
          <p:cNvPr id="143" name="Google Shape;143;p68"/>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4" name="Google Shape;144;p68"/>
          <p:cNvSpPr txBox="1"/>
          <p:nvPr>
            <p:ph idx="1" type="body"/>
          </p:nvPr>
        </p:nvSpPr>
        <p:spPr>
          <a:xfrm>
            <a:off x="328612" y="1941512"/>
            <a:ext cx="8207375"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5" name="Google Shape;145;p68"/>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7.pn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4" Type="http://schemas.openxmlformats.org/officeDocument/2006/relationships/theme" Target="../theme/theme1.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0.xml"/><Relationship Id="rId10" Type="http://schemas.openxmlformats.org/officeDocument/2006/relationships/slideLayout" Target="../slideLayouts/slideLayout19.xml"/><Relationship Id="rId13" Type="http://schemas.openxmlformats.org/officeDocument/2006/relationships/slideLayout" Target="../slideLayouts/slideLayout22.xml"/><Relationship Id="rId12" Type="http://schemas.openxmlformats.org/officeDocument/2006/relationships/slideLayout" Target="../slideLayouts/slideLayout21.xml"/><Relationship Id="rId1" Type="http://schemas.openxmlformats.org/officeDocument/2006/relationships/image" Target="../media/image7.png"/><Relationship Id="rId2" Type="http://schemas.openxmlformats.org/officeDocument/2006/relationships/image" Target="../media/image1.png"/><Relationship Id="rId3" Type="http://schemas.openxmlformats.org/officeDocument/2006/relationships/slideLayout" Target="../slideLayouts/slideLayout12.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theme" Target="../theme/theme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9" name="Shape 9"/>
        <p:cNvGrpSpPr/>
        <p:nvPr/>
      </p:nvGrpSpPr>
      <p:grpSpPr>
        <a:xfrm>
          <a:off x="0" y="0"/>
          <a:ext cx="0" cy="0"/>
          <a:chOff x="0" y="0"/>
          <a:chExt cx="0" cy="0"/>
        </a:xfrm>
      </p:grpSpPr>
      <p:grpSp>
        <p:nvGrpSpPr>
          <p:cNvPr id="10" name="Google Shape;10;p45"/>
          <p:cNvGrpSpPr/>
          <p:nvPr/>
        </p:nvGrpSpPr>
        <p:grpSpPr>
          <a:xfrm>
            <a:off x="-7938" y="1636713"/>
            <a:ext cx="9148763" cy="4618037"/>
            <a:chOff x="-5" y="1031"/>
            <a:chExt cx="5763" cy="2909"/>
          </a:xfrm>
        </p:grpSpPr>
        <p:pic>
          <p:nvPicPr>
            <p:cNvPr descr="D:\FRONTPAGE THEMES\ARTSY\ARTHSEPA.PNG" id="11" name="Google Shape;11;p45"/>
            <p:cNvPicPr preferRelativeResize="0"/>
            <p:nvPr/>
          </p:nvPicPr>
          <p:blipFill rotWithShape="1">
            <a:blip r:embed="rId1">
              <a:alphaModFix/>
            </a:blip>
            <a:srcRect b="0" l="0" r="0" t="0"/>
            <a:stretch/>
          </p:blipFill>
          <p:spPr>
            <a:xfrm>
              <a:off x="3778" y="3893"/>
              <a:ext cx="1980" cy="47"/>
            </a:xfrm>
            <a:prstGeom prst="rect">
              <a:avLst/>
            </a:prstGeom>
            <a:noFill/>
            <a:ln>
              <a:noFill/>
            </a:ln>
          </p:spPr>
        </p:pic>
        <p:pic>
          <p:nvPicPr>
            <p:cNvPr descr="P:\!Themes\Artsy\Arthsepa.gif" id="12" name="Google Shape;12;p45"/>
            <p:cNvPicPr preferRelativeResize="0"/>
            <p:nvPr/>
          </p:nvPicPr>
          <p:blipFill rotWithShape="1">
            <a:blip r:embed="rId2">
              <a:alphaModFix/>
            </a:blip>
            <a:srcRect b="0" l="0" r="0" t="0"/>
            <a:stretch/>
          </p:blipFill>
          <p:spPr>
            <a:xfrm>
              <a:off x="-5" y="1031"/>
              <a:ext cx="2832" cy="61"/>
            </a:xfrm>
            <a:prstGeom prst="rect">
              <a:avLst/>
            </a:prstGeom>
            <a:noFill/>
            <a:ln>
              <a:noFill/>
            </a:ln>
          </p:spPr>
        </p:pic>
      </p:grpSp>
      <p:sp>
        <p:nvSpPr>
          <p:cNvPr id="13" name="Google Shape;13;p45"/>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lvl1pPr lvl="0" marR="0" rtl="0" algn="l">
              <a:spcBef>
                <a:spcPts val="0"/>
              </a:spcBef>
              <a:spcAft>
                <a:spcPts val="0"/>
              </a:spcAft>
              <a:buSzPts val="1400"/>
              <a:buNone/>
              <a:defRPr b="0" i="0" sz="4400" u="none" cap="none" strike="noStrike">
                <a:solidFill>
                  <a:schemeClr val="dk2"/>
                </a:solidFill>
                <a:latin typeface="Calibri"/>
                <a:ea typeface="Calibri"/>
                <a:cs typeface="Calibri"/>
                <a:sym typeface="Calibri"/>
              </a:defRPr>
            </a:lvl1pPr>
            <a:lvl2pPr lvl="1" marR="0" rtl="0" algn="l">
              <a:spcBef>
                <a:spcPts val="0"/>
              </a:spcBef>
              <a:spcAft>
                <a:spcPts val="0"/>
              </a:spcAft>
              <a:buSzPts val="1400"/>
              <a:buNone/>
              <a:defRPr b="0" i="0" sz="4400" u="none" cap="none" strike="noStrike">
                <a:solidFill>
                  <a:schemeClr val="dk2"/>
                </a:solidFill>
                <a:latin typeface="Arial"/>
                <a:ea typeface="Arial"/>
                <a:cs typeface="Arial"/>
                <a:sym typeface="Arial"/>
              </a:defRPr>
            </a:lvl2pPr>
            <a:lvl3pPr lvl="2" marR="0" rtl="0" algn="l">
              <a:spcBef>
                <a:spcPts val="0"/>
              </a:spcBef>
              <a:spcAft>
                <a:spcPts val="0"/>
              </a:spcAft>
              <a:buSzPts val="1400"/>
              <a:buNone/>
              <a:defRPr b="0" i="0" sz="4400" u="none" cap="none" strike="noStrike">
                <a:solidFill>
                  <a:schemeClr val="dk2"/>
                </a:solidFill>
                <a:latin typeface="Arial"/>
                <a:ea typeface="Arial"/>
                <a:cs typeface="Arial"/>
                <a:sym typeface="Arial"/>
              </a:defRPr>
            </a:lvl3pPr>
            <a:lvl4pPr lvl="3" marR="0" rtl="0" algn="l">
              <a:spcBef>
                <a:spcPts val="0"/>
              </a:spcBef>
              <a:spcAft>
                <a:spcPts val="0"/>
              </a:spcAft>
              <a:buSzPts val="1400"/>
              <a:buNone/>
              <a:defRPr b="0" i="0" sz="4400" u="none" cap="none" strike="noStrike">
                <a:solidFill>
                  <a:schemeClr val="dk2"/>
                </a:solidFill>
                <a:latin typeface="Arial"/>
                <a:ea typeface="Arial"/>
                <a:cs typeface="Arial"/>
                <a:sym typeface="Arial"/>
              </a:defRPr>
            </a:lvl4pPr>
            <a:lvl5pPr lvl="4" marR="0" rtl="0" algn="l">
              <a:spcBef>
                <a:spcPts val="0"/>
              </a:spcBef>
              <a:spcAft>
                <a:spcPts val="0"/>
              </a:spcAft>
              <a:buSzPts val="1400"/>
              <a:buNone/>
              <a:defRPr b="0" i="0" sz="4400" u="none" cap="none" strike="noStrike">
                <a:solidFill>
                  <a:schemeClr val="dk2"/>
                </a:solidFill>
                <a:latin typeface="Arial"/>
                <a:ea typeface="Arial"/>
                <a:cs typeface="Arial"/>
                <a:sym typeface="Arial"/>
              </a:defRPr>
            </a:lvl5pPr>
            <a:lvl6pPr lvl="5" marR="0" rtl="0" algn="l">
              <a:spcBef>
                <a:spcPts val="0"/>
              </a:spcBef>
              <a:spcAft>
                <a:spcPts val="0"/>
              </a:spcAft>
              <a:buSzPts val="1400"/>
              <a:buNone/>
              <a:defRPr b="0" i="0" sz="4400" u="none" cap="none" strike="noStrike">
                <a:solidFill>
                  <a:schemeClr val="dk2"/>
                </a:solidFill>
                <a:latin typeface="Arial"/>
                <a:ea typeface="Arial"/>
                <a:cs typeface="Arial"/>
                <a:sym typeface="Arial"/>
              </a:defRPr>
            </a:lvl6pPr>
            <a:lvl7pPr lvl="6" marR="0" rtl="0" algn="l">
              <a:spcBef>
                <a:spcPts val="0"/>
              </a:spcBef>
              <a:spcAft>
                <a:spcPts val="0"/>
              </a:spcAft>
              <a:buSzPts val="1400"/>
              <a:buNone/>
              <a:defRPr b="0" i="0" sz="4400" u="none" cap="none" strike="noStrike">
                <a:solidFill>
                  <a:schemeClr val="dk2"/>
                </a:solidFill>
                <a:latin typeface="Arial"/>
                <a:ea typeface="Arial"/>
                <a:cs typeface="Arial"/>
                <a:sym typeface="Arial"/>
              </a:defRPr>
            </a:lvl7pPr>
            <a:lvl8pPr lvl="7" marR="0" rtl="0" algn="l">
              <a:spcBef>
                <a:spcPts val="0"/>
              </a:spcBef>
              <a:spcAft>
                <a:spcPts val="0"/>
              </a:spcAft>
              <a:buSzPts val="1400"/>
              <a:buNone/>
              <a:defRPr b="0" i="0" sz="4400" u="none" cap="none" strike="noStrike">
                <a:solidFill>
                  <a:schemeClr val="dk2"/>
                </a:solidFill>
                <a:latin typeface="Arial"/>
                <a:ea typeface="Arial"/>
                <a:cs typeface="Arial"/>
                <a:sym typeface="Arial"/>
              </a:defRPr>
            </a:lvl8pPr>
            <a:lvl9pPr lvl="8" marR="0" rtl="0" algn="l">
              <a:spcBef>
                <a:spcPts val="0"/>
              </a:spcBef>
              <a:spcAft>
                <a:spcPts val="0"/>
              </a:spcAft>
              <a:buSzPts val="1400"/>
              <a:buNone/>
              <a:defRPr b="0" i="0" sz="4400" u="none" cap="none" strike="noStrike">
                <a:solidFill>
                  <a:schemeClr val="dk2"/>
                </a:solidFill>
                <a:latin typeface="Arial"/>
                <a:ea typeface="Arial"/>
                <a:cs typeface="Arial"/>
                <a:sym typeface="Arial"/>
              </a:defRPr>
            </a:lvl9pPr>
          </a:lstStyle>
          <a:p/>
        </p:txBody>
      </p:sp>
      <p:sp>
        <p:nvSpPr>
          <p:cNvPr id="14" name="Google Shape;14;p45"/>
          <p:cNvSpPr txBox="1"/>
          <p:nvPr>
            <p:ph idx="1" type="body"/>
          </p:nvPr>
        </p:nvSpPr>
        <p:spPr>
          <a:xfrm>
            <a:off x="328613" y="1941513"/>
            <a:ext cx="8208962" cy="4114800"/>
          </a:xfrm>
          <a:prstGeom prst="rect">
            <a:avLst/>
          </a:prstGeom>
          <a:noFill/>
          <a:ln>
            <a:noFill/>
          </a:ln>
        </p:spPr>
        <p:txBody>
          <a:bodyPr anchorCtr="0" anchor="t" bIns="45700" lIns="91425" spcFirstLastPara="1" rIns="91425" wrap="square" tIns="45700">
            <a:noAutofit/>
          </a:bodyPr>
          <a:lstStyle>
            <a:lvl1pPr indent="-370840" lvl="0" marL="457200" marR="0" rtl="0" algn="l">
              <a:spcBef>
                <a:spcPts val="640"/>
              </a:spcBef>
              <a:spcAft>
                <a:spcPts val="0"/>
              </a:spcAft>
              <a:buClr>
                <a:srgbClr val="CCFF33"/>
              </a:buClr>
              <a:buSzPts val="2240"/>
              <a:buFont typeface="Noto Sans Symbols"/>
              <a:buChar char="■"/>
              <a:defRPr b="0" i="0" sz="3200" u="none" cap="none" strike="noStrike">
                <a:solidFill>
                  <a:schemeClr val="dk1"/>
                </a:solidFill>
                <a:latin typeface="Calibri"/>
                <a:ea typeface="Calibri"/>
                <a:cs typeface="Calibri"/>
                <a:sym typeface="Calibri"/>
              </a:defRPr>
            </a:lvl1pPr>
            <a:lvl2pPr indent="-344169" lvl="1" marL="914400" marR="0" rtl="0" algn="l">
              <a:spcBef>
                <a:spcPts val="560"/>
              </a:spcBef>
              <a:spcAft>
                <a:spcPts val="0"/>
              </a:spcAft>
              <a:buClr>
                <a:schemeClr val="accent2"/>
              </a:buClr>
              <a:buSzPts val="1820"/>
              <a:buFont typeface="Noto Sans Symbols"/>
              <a:buChar char="■"/>
              <a:defRPr b="0" i="0" sz="2800" u="none" cap="none" strike="noStrike">
                <a:solidFill>
                  <a:schemeClr val="dk1"/>
                </a:solidFill>
                <a:latin typeface="Calibri"/>
                <a:ea typeface="Calibri"/>
                <a:cs typeface="Calibri"/>
                <a:sym typeface="Calibri"/>
              </a:defRPr>
            </a:lvl2pPr>
            <a:lvl3pPr indent="-327660" lvl="2" marL="1371600" marR="0" rtl="0" algn="l">
              <a:spcBef>
                <a:spcPts val="480"/>
              </a:spcBef>
              <a:spcAft>
                <a:spcPts val="0"/>
              </a:spcAft>
              <a:buClr>
                <a:srgbClr val="0099CC"/>
              </a:buClr>
              <a:buSzPts val="1560"/>
              <a:buFont typeface="Noto Sans Symbols"/>
              <a:buChar char="■"/>
              <a:defRPr b="0" i="0" sz="2400" u="none" cap="none" strike="noStrike">
                <a:solidFill>
                  <a:schemeClr val="dk1"/>
                </a:solidFill>
                <a:latin typeface="Calibri"/>
                <a:ea typeface="Calibri"/>
                <a:cs typeface="Calibri"/>
                <a:sym typeface="Calibri"/>
              </a:defRPr>
            </a:lvl3pPr>
            <a:lvl4pPr indent="-323850" lvl="3" marL="1828800" marR="0" rtl="0" algn="l">
              <a:spcBef>
                <a:spcPts val="400"/>
              </a:spcBef>
              <a:spcAft>
                <a:spcPts val="0"/>
              </a:spcAft>
              <a:buClr>
                <a:schemeClr val="dk2"/>
              </a:buClr>
              <a:buSzPts val="1500"/>
              <a:buFont typeface="Noto Sans Symbols"/>
              <a:buChar char="■"/>
              <a:defRPr b="0" i="0" sz="2000" u="none" cap="none" strike="noStrike">
                <a:solidFill>
                  <a:schemeClr val="dk1"/>
                </a:solidFill>
                <a:latin typeface="Calibri"/>
                <a:ea typeface="Calibri"/>
                <a:cs typeface="Calibri"/>
                <a:sym typeface="Calibri"/>
              </a:defRPr>
            </a:lvl4pPr>
            <a:lvl5pPr indent="-311150" lvl="4" marL="2286000" marR="0" rtl="0" algn="l">
              <a:spcBef>
                <a:spcPts val="400"/>
              </a:spcBef>
              <a:spcAft>
                <a:spcPts val="0"/>
              </a:spcAft>
              <a:buClr>
                <a:schemeClr val="hlink"/>
              </a:buClr>
              <a:buSzPts val="1300"/>
              <a:buFont typeface="Noto Sans Symbols"/>
              <a:buChar char="■"/>
              <a:defRPr b="0" i="0" sz="20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5" name="Google Shape;15;p45"/>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lvl1pPr lvl="0" marR="0" rtl="0" algn="ctr">
              <a:spcBef>
                <a:spcPts val="0"/>
              </a:spcBef>
              <a:spcAft>
                <a:spcPts val="0"/>
              </a:spcAft>
              <a:buSzPts val="1400"/>
              <a:buNone/>
              <a:defRPr b="0" i="0" sz="14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6" name="Google Shape;16;p45"/>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b="0" i="0" sz="14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7" name="Google Shape;17;p45"/>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lvl1pPr indent="0" lvl="0" marL="0" marR="0" rtl="0" algn="l">
              <a:spcBef>
                <a:spcPts val="0"/>
              </a:spcBef>
              <a:spcAft>
                <a:spcPts val="0"/>
              </a:spcAft>
              <a:buNone/>
              <a:defRPr b="0" i="0" sz="2400" u="none" cap="none" strike="noStrike">
                <a:solidFill>
                  <a:schemeClr val="dk1"/>
                </a:solidFill>
                <a:latin typeface="Arial"/>
                <a:ea typeface="Arial"/>
                <a:cs typeface="Arial"/>
                <a:sym typeface="Arial"/>
              </a:defRPr>
            </a:lvl1pPr>
            <a:lvl2pPr indent="0" lvl="1" marL="0" marR="0" rtl="0" algn="l">
              <a:spcBef>
                <a:spcPts val="0"/>
              </a:spcBef>
              <a:spcAft>
                <a:spcPts val="0"/>
              </a:spcAft>
              <a:buNone/>
              <a:defRPr b="0" i="0" sz="2400" u="none" cap="none" strike="noStrike">
                <a:solidFill>
                  <a:schemeClr val="dk1"/>
                </a:solidFill>
                <a:latin typeface="Arial"/>
                <a:ea typeface="Arial"/>
                <a:cs typeface="Arial"/>
                <a:sym typeface="Arial"/>
              </a:defRPr>
            </a:lvl2pPr>
            <a:lvl3pPr indent="0" lvl="2" marL="0" marR="0" rtl="0" algn="l">
              <a:spcBef>
                <a:spcPts val="0"/>
              </a:spcBef>
              <a:spcAft>
                <a:spcPts val="0"/>
              </a:spcAft>
              <a:buNone/>
              <a:defRPr b="0" i="0" sz="2400" u="none" cap="none" strike="noStrike">
                <a:solidFill>
                  <a:schemeClr val="dk1"/>
                </a:solidFill>
                <a:latin typeface="Arial"/>
                <a:ea typeface="Arial"/>
                <a:cs typeface="Arial"/>
                <a:sym typeface="Arial"/>
              </a:defRPr>
            </a:lvl3pPr>
            <a:lvl4pPr indent="0" lvl="3" marL="0" marR="0" rtl="0" algn="l">
              <a:spcBef>
                <a:spcPts val="0"/>
              </a:spcBef>
              <a:spcAft>
                <a:spcPts val="0"/>
              </a:spcAft>
              <a:buNone/>
              <a:defRPr b="0" i="0" sz="2400" u="none" cap="none" strike="noStrike">
                <a:solidFill>
                  <a:schemeClr val="dk1"/>
                </a:solidFill>
                <a:latin typeface="Arial"/>
                <a:ea typeface="Arial"/>
                <a:cs typeface="Arial"/>
                <a:sym typeface="Arial"/>
              </a:defRPr>
            </a:lvl4pPr>
            <a:lvl5pPr indent="0" lvl="4" marL="0" marR="0" rtl="0" algn="l">
              <a:spcBef>
                <a:spcPts val="0"/>
              </a:spcBef>
              <a:spcAft>
                <a:spcPts val="0"/>
              </a:spcAft>
              <a:buNone/>
              <a:defRPr b="0" i="0" sz="2400" u="none" cap="none" strike="noStrike">
                <a:solidFill>
                  <a:schemeClr val="dk1"/>
                </a:solidFill>
                <a:latin typeface="Arial"/>
                <a:ea typeface="Arial"/>
                <a:cs typeface="Arial"/>
                <a:sym typeface="Arial"/>
              </a:defRPr>
            </a:lvl5pPr>
            <a:lvl6pPr indent="0" lvl="5" marL="0" marR="0" rtl="0" algn="l">
              <a:spcBef>
                <a:spcPts val="0"/>
              </a:spcBef>
              <a:spcAft>
                <a:spcPts val="0"/>
              </a:spcAft>
              <a:buNone/>
              <a:defRPr b="0" i="0" sz="2400" u="none" cap="none" strike="noStrike">
                <a:solidFill>
                  <a:schemeClr val="dk1"/>
                </a:solidFill>
                <a:latin typeface="Arial"/>
                <a:ea typeface="Arial"/>
                <a:cs typeface="Arial"/>
                <a:sym typeface="Arial"/>
              </a:defRPr>
            </a:lvl6pPr>
            <a:lvl7pPr indent="0" lvl="6" marL="0" marR="0" rtl="0" algn="l">
              <a:spcBef>
                <a:spcPts val="0"/>
              </a:spcBef>
              <a:spcAft>
                <a:spcPts val="0"/>
              </a:spcAft>
              <a:buNone/>
              <a:defRPr b="0" i="0" sz="2400" u="none" cap="none" strike="noStrike">
                <a:solidFill>
                  <a:schemeClr val="dk1"/>
                </a:solidFill>
                <a:latin typeface="Arial"/>
                <a:ea typeface="Arial"/>
                <a:cs typeface="Arial"/>
                <a:sym typeface="Arial"/>
              </a:defRPr>
            </a:lvl7pPr>
            <a:lvl8pPr indent="0" lvl="7" marL="0" marR="0" rtl="0" algn="l">
              <a:spcBef>
                <a:spcPts val="0"/>
              </a:spcBef>
              <a:spcAft>
                <a:spcPts val="0"/>
              </a:spcAft>
              <a:buNone/>
              <a:defRPr b="0" i="0" sz="2400" u="none" cap="none" strike="noStrike">
                <a:solidFill>
                  <a:schemeClr val="dk1"/>
                </a:solidFill>
                <a:latin typeface="Arial"/>
                <a:ea typeface="Arial"/>
                <a:cs typeface="Arial"/>
                <a:sym typeface="Arial"/>
              </a:defRPr>
            </a:lvl8pPr>
            <a:lvl9pPr indent="0" lvl="8" marL="0" marR="0" rtl="0" algn="l">
              <a:spcBef>
                <a:spcPts val="0"/>
              </a:spcBef>
              <a:spcAft>
                <a:spcPts val="0"/>
              </a:spcAft>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90" name="Shape 90"/>
        <p:cNvGrpSpPr/>
        <p:nvPr/>
      </p:nvGrpSpPr>
      <p:grpSpPr>
        <a:xfrm>
          <a:off x="0" y="0"/>
          <a:ext cx="0" cy="0"/>
          <a:chOff x="0" y="0"/>
          <a:chExt cx="0" cy="0"/>
        </a:xfrm>
      </p:grpSpPr>
      <p:grpSp>
        <p:nvGrpSpPr>
          <p:cNvPr id="91" name="Google Shape;91;p49"/>
          <p:cNvGrpSpPr/>
          <p:nvPr/>
        </p:nvGrpSpPr>
        <p:grpSpPr>
          <a:xfrm>
            <a:off x="-7937" y="1636712"/>
            <a:ext cx="9147175" cy="4616450"/>
            <a:chOff x="-5" y="1031"/>
            <a:chExt cx="5762" cy="2908"/>
          </a:xfrm>
        </p:grpSpPr>
        <p:pic>
          <p:nvPicPr>
            <p:cNvPr id="92" name="Google Shape;92;p49"/>
            <p:cNvPicPr preferRelativeResize="0"/>
            <p:nvPr/>
          </p:nvPicPr>
          <p:blipFill rotWithShape="1">
            <a:blip r:embed="rId1">
              <a:alphaModFix/>
            </a:blip>
            <a:srcRect b="0" l="0" r="0" t="0"/>
            <a:stretch/>
          </p:blipFill>
          <p:spPr>
            <a:xfrm>
              <a:off x="3778" y="3893"/>
              <a:ext cx="1979" cy="46"/>
            </a:xfrm>
            <a:prstGeom prst="rect">
              <a:avLst/>
            </a:prstGeom>
            <a:noFill/>
            <a:ln>
              <a:noFill/>
            </a:ln>
          </p:spPr>
        </p:pic>
        <p:pic>
          <p:nvPicPr>
            <p:cNvPr id="93" name="Google Shape;93;p49"/>
            <p:cNvPicPr preferRelativeResize="0"/>
            <p:nvPr/>
          </p:nvPicPr>
          <p:blipFill rotWithShape="1">
            <a:blip r:embed="rId2">
              <a:alphaModFix/>
            </a:blip>
            <a:srcRect b="0" l="0" r="0" t="0"/>
            <a:stretch/>
          </p:blipFill>
          <p:spPr>
            <a:xfrm>
              <a:off x="-5" y="1031"/>
              <a:ext cx="2831" cy="60"/>
            </a:xfrm>
            <a:prstGeom prst="rect">
              <a:avLst/>
            </a:prstGeom>
            <a:noFill/>
            <a:ln>
              <a:noFill/>
            </a:ln>
          </p:spPr>
        </p:pic>
      </p:grpSp>
      <p:sp>
        <p:nvSpPr>
          <p:cNvPr id="94" name="Google Shape;94;p49"/>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9pPr>
          </a:lstStyle>
          <a:p/>
        </p:txBody>
      </p:sp>
      <p:sp>
        <p:nvSpPr>
          <p:cNvPr id="95" name="Google Shape;95;p49"/>
          <p:cNvSpPr txBox="1"/>
          <p:nvPr>
            <p:ph idx="1" type="body"/>
          </p:nvPr>
        </p:nvSpPr>
        <p:spPr>
          <a:xfrm>
            <a:off x="328612" y="1941512"/>
            <a:ext cx="8207375" cy="4113212"/>
          </a:xfrm>
          <a:prstGeom prst="rect">
            <a:avLst/>
          </a:prstGeom>
          <a:noFill/>
          <a:ln>
            <a:noFill/>
          </a:ln>
        </p:spPr>
        <p:txBody>
          <a:bodyPr anchorCtr="0" anchor="t" bIns="46800" lIns="90000" spcFirstLastPara="1" rIns="90000" wrap="square" tIns="46800">
            <a:noAutofit/>
          </a:bodyPr>
          <a:lstStyle>
            <a:lvl1pPr indent="-228600" lvl="0" marL="457200" marR="0" rtl="0" algn="l">
              <a:lnSpc>
                <a:spcPct val="100000"/>
              </a:lnSpc>
              <a:spcBef>
                <a:spcPts val="800"/>
              </a:spcBef>
              <a:spcAft>
                <a:spcPts val="0"/>
              </a:spcAft>
              <a:buClr>
                <a:srgbClr val="000000"/>
              </a:buClr>
              <a:buSzPts val="1400"/>
              <a:buFont typeface="Arial"/>
              <a:buNone/>
              <a:defRPr b="0" i="0" sz="3200" u="none" cap="none" strike="noStrike">
                <a:solidFill>
                  <a:srgbClr val="000000"/>
                </a:solidFill>
                <a:latin typeface="Arial"/>
                <a:ea typeface="Arial"/>
                <a:cs typeface="Arial"/>
                <a:sym typeface="Arial"/>
              </a:defRPr>
            </a:lvl1pPr>
            <a:lvl2pPr indent="-228600" lvl="1" marL="914400" marR="0" rtl="0" algn="l">
              <a:lnSpc>
                <a:spcPct val="100000"/>
              </a:lnSpc>
              <a:spcBef>
                <a:spcPts val="700"/>
              </a:spcBef>
              <a:spcAft>
                <a:spcPts val="0"/>
              </a:spcAft>
              <a:buClr>
                <a:srgbClr val="000000"/>
              </a:buClr>
              <a:buSzPts val="1400"/>
              <a:buFont typeface="Arial"/>
              <a:buNone/>
              <a:defRPr b="0" i="0" sz="2800" u="none" cap="none" strike="noStrike">
                <a:solidFill>
                  <a:srgbClr val="000000"/>
                </a:solidFill>
                <a:latin typeface="Arial"/>
                <a:ea typeface="Arial"/>
                <a:cs typeface="Arial"/>
                <a:sym typeface="Arial"/>
              </a:defRPr>
            </a:lvl2pPr>
            <a:lvl3pPr indent="-228600" lvl="2" marL="1371600" marR="0" rtl="0" algn="l">
              <a:lnSpc>
                <a:spcPct val="100000"/>
              </a:lnSpc>
              <a:spcBef>
                <a:spcPts val="600"/>
              </a:spcBef>
              <a:spcAft>
                <a:spcPts val="0"/>
              </a:spcAft>
              <a:buClr>
                <a:srgbClr val="000000"/>
              </a:buClr>
              <a:buSzPts val="1400"/>
              <a:buFont typeface="Arial"/>
              <a:buNone/>
              <a:defRPr b="0" i="0" sz="2400" u="none" cap="none" strike="noStrike">
                <a:solidFill>
                  <a:srgbClr val="000000"/>
                </a:solidFill>
                <a:latin typeface="Arial"/>
                <a:ea typeface="Arial"/>
                <a:cs typeface="Arial"/>
                <a:sym typeface="Arial"/>
              </a:defRPr>
            </a:lvl3pPr>
            <a:lvl4pPr indent="-228600" lvl="3" marL="1828800" marR="0" rtl="0" algn="l">
              <a:lnSpc>
                <a:spcPct val="100000"/>
              </a:lnSpc>
              <a:spcBef>
                <a:spcPts val="500"/>
              </a:spcBef>
              <a:spcAft>
                <a:spcPts val="0"/>
              </a:spcAft>
              <a:buClr>
                <a:srgbClr val="000000"/>
              </a:buClr>
              <a:buSzPts val="1400"/>
              <a:buFont typeface="Arial"/>
              <a:buNone/>
              <a:defRPr b="0" i="0" sz="2000" u="none" cap="none" strike="noStrike">
                <a:solidFill>
                  <a:srgbClr val="000000"/>
                </a:solidFill>
                <a:latin typeface="Arial"/>
                <a:ea typeface="Arial"/>
                <a:cs typeface="Arial"/>
                <a:sym typeface="Arial"/>
              </a:defRPr>
            </a:lvl4pPr>
            <a:lvl5pPr indent="-228600" lvl="4" marL="2286000" marR="0" rtl="0" algn="l">
              <a:lnSpc>
                <a:spcPct val="100000"/>
              </a:lnSpc>
              <a:spcBef>
                <a:spcPts val="500"/>
              </a:spcBef>
              <a:spcAft>
                <a:spcPts val="0"/>
              </a:spcAft>
              <a:buClr>
                <a:srgbClr val="000000"/>
              </a:buClr>
              <a:buSzPts val="1400"/>
              <a:buFont typeface="Arial"/>
              <a:buNone/>
              <a:defRPr b="0" i="0" sz="2000" u="none" cap="none" strike="noStrike">
                <a:solidFill>
                  <a:srgbClr val="000000"/>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6" name="Google Shape;96;p49"/>
          <p:cNvSpPr txBox="1"/>
          <p:nvPr/>
        </p:nvSpPr>
        <p:spPr>
          <a:xfrm>
            <a:off x="3433762" y="6343650"/>
            <a:ext cx="19050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a:solidFill>
                <a:schemeClr val="lt1"/>
              </a:solidFill>
              <a:latin typeface="Times New Roman"/>
              <a:ea typeface="Times New Roman"/>
              <a:cs typeface="Times New Roman"/>
              <a:sym typeface="Times New Roman"/>
            </a:endParaRPr>
          </a:p>
        </p:txBody>
      </p:sp>
      <p:sp>
        <p:nvSpPr>
          <p:cNvPr id="97" name="Google Shape;97;p49"/>
          <p:cNvSpPr txBox="1"/>
          <p:nvPr/>
        </p:nvSpPr>
        <p:spPr>
          <a:xfrm>
            <a:off x="6108700" y="6343650"/>
            <a:ext cx="28956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a:solidFill>
                <a:schemeClr val="lt1"/>
              </a:solidFill>
              <a:latin typeface="Times New Roman"/>
              <a:ea typeface="Times New Roman"/>
              <a:cs typeface="Times New Roman"/>
              <a:sym typeface="Times New Roman"/>
            </a:endParaRPr>
          </a:p>
        </p:txBody>
      </p:sp>
      <p:sp>
        <p:nvSpPr>
          <p:cNvPr id="98" name="Google Shape;98;p49"/>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rtl="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1pPr>
            <a:lvl2pPr indent="0" lvl="1" marL="0" marR="0" rtl="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2pPr>
            <a:lvl3pPr indent="0" lvl="2" marL="0" marR="0" rtl="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3pPr>
            <a:lvl4pPr indent="0" lvl="3" marL="0" marR="0" rtl="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4pPr>
            <a:lvl5pPr indent="0" lvl="4" marL="0" marR="0" rtl="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5pPr>
            <a:lvl6pPr indent="0" lvl="5" marL="0" marR="0" rtl="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6pPr>
            <a:lvl7pPr indent="0" lvl="6" marL="0" marR="0" rtl="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7pPr>
            <a:lvl8pPr indent="0" lvl="7" marL="0" marR="0" rtl="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8pPr>
            <a:lvl9pPr indent="0" lvl="8" marL="0" marR="0" rtl="0" algn="l">
              <a:lnSpc>
                <a:spcPct val="100000"/>
              </a:lnSpc>
              <a:spcBef>
                <a:spcPts val="0"/>
              </a:spcBef>
              <a:spcAft>
                <a:spcPts val="0"/>
              </a:spcAft>
              <a:buClr>
                <a:srgbClr val="000000"/>
              </a:buClr>
              <a:buSzPts val="2400"/>
              <a:buFont typeface="Times New Roman"/>
              <a:buNone/>
              <a:defRPr b="0" i="0" sz="2400" u="non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sz="1400">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6.jpg"/><Relationship Id="rId5" Type="http://schemas.openxmlformats.org/officeDocument/2006/relationships/image" Target="../media/image19.jpg"/><Relationship Id="rId6"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hyperlink" Target="https://stemgateway.nasa.gov/s/" TargetMode="External"/><Relationship Id="rId4" Type="http://schemas.openxmlformats.org/officeDocument/2006/relationships/hyperlink" Target="https://stemgateway.nasa.gov/public/s/login/SelfRegister" TargetMode="External"/><Relationship Id="rId5" Type="http://schemas.openxmlformats.org/officeDocument/2006/relationships/image" Target="../media/image13.png"/><Relationship Id="rId6"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4.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2.jpg"/><Relationship Id="rId4" Type="http://schemas.openxmlformats.org/officeDocument/2006/relationships/image" Target="../media/image2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6.jp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3.jpg"/><Relationship Id="rId4" Type="http://schemas.openxmlformats.org/officeDocument/2006/relationships/image" Target="../media/image6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9.jp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1.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 Id="rId3" Type="http://schemas.openxmlformats.org/officeDocument/2006/relationships/image" Target="../media/image3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image" Target="../media/image3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image" Target="../media/image34.png"/><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 Id="rId3" Type="http://schemas.openxmlformats.org/officeDocument/2006/relationships/image" Target="../media/image54.png"/><Relationship Id="rId4" Type="http://schemas.openxmlformats.org/officeDocument/2006/relationships/image" Target="../media/image61.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7.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0.png"/><Relationship Id="rId4" Type="http://schemas.openxmlformats.org/officeDocument/2006/relationships/image" Target="../media/image41.jpg"/><Relationship Id="rId5" Type="http://schemas.openxmlformats.org/officeDocument/2006/relationships/image" Target="../media/image38.jpg"/><Relationship Id="rId6" Type="http://schemas.openxmlformats.org/officeDocument/2006/relationships/image" Target="../media/image39.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5.png"/><Relationship Id="rId4" Type="http://schemas.openxmlformats.org/officeDocument/2006/relationships/image" Target="../media/image42.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0.png"/><Relationship Id="rId4" Type="http://schemas.openxmlformats.org/officeDocument/2006/relationships/image" Target="../media/image42.jpg"/><Relationship Id="rId5" Type="http://schemas.openxmlformats.org/officeDocument/2006/relationships/image" Target="../media/image44.png"/><Relationship Id="rId6" Type="http://schemas.openxmlformats.org/officeDocument/2006/relationships/image" Target="../media/image4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4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48.jpg"/><Relationship Id="rId4" Type="http://schemas.openxmlformats.org/officeDocument/2006/relationships/image" Target="../media/image49.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52.png"/><Relationship Id="rId4" Type="http://schemas.openxmlformats.org/officeDocument/2006/relationships/image" Target="../media/image42.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60.png"/><Relationship Id="rId4" Type="http://schemas.openxmlformats.org/officeDocument/2006/relationships/image" Target="../media/image51.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55.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5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59.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58.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9.xml"/><Relationship Id="rId3"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
          <p:cNvSpPr txBox="1"/>
          <p:nvPr>
            <p:ph type="ctrTitle"/>
          </p:nvPr>
        </p:nvSpPr>
        <p:spPr>
          <a:xfrm>
            <a:off x="998538" y="1600021"/>
            <a:ext cx="7772400" cy="1200600"/>
          </a:xfrm>
          <a:prstGeom prst="rect">
            <a:avLst/>
          </a:prstGeom>
          <a:noFill/>
          <a:ln>
            <a:noFill/>
          </a:ln>
        </p:spPr>
        <p:txBody>
          <a:bodyPr anchorCtr="0" anchor="b" bIns="45700" lIns="91425" spcFirstLastPara="1" rIns="91425" wrap="square" tIns="45700">
            <a:spAutoFit/>
          </a:bodyPr>
          <a:lstStyle/>
          <a:p>
            <a:pPr indent="0" lvl="0" marL="0" rtl="0" algn="r">
              <a:spcBef>
                <a:spcPts val="0"/>
              </a:spcBef>
              <a:spcAft>
                <a:spcPts val="0"/>
              </a:spcAft>
              <a:buNone/>
            </a:pPr>
            <a:r>
              <a:rPr b="1" lang="en-US" sz="3600">
                <a:latin typeface="Calibri"/>
                <a:ea typeface="Calibri"/>
                <a:cs typeface="Calibri"/>
                <a:sym typeface="Calibri"/>
              </a:rPr>
              <a:t>First Nations Launch 202</a:t>
            </a:r>
            <a:r>
              <a:rPr b="1" lang="en-US" sz="3600"/>
              <a:t>3</a:t>
            </a:r>
            <a:br>
              <a:rPr b="1" lang="en-US" sz="3600">
                <a:latin typeface="Calibri"/>
                <a:ea typeface="Calibri"/>
                <a:cs typeface="Calibri"/>
                <a:sym typeface="Calibri"/>
              </a:rPr>
            </a:br>
            <a:r>
              <a:rPr b="1" lang="en-US" sz="3600">
                <a:latin typeface="Calibri"/>
                <a:ea typeface="Calibri"/>
                <a:cs typeface="Calibri"/>
                <a:sym typeface="Calibri"/>
              </a:rPr>
              <a:t>Launch Operations Webinar</a:t>
            </a:r>
            <a:endParaRPr sz="3600">
              <a:latin typeface="Calibri"/>
              <a:ea typeface="Calibri"/>
              <a:cs typeface="Calibri"/>
              <a:sym typeface="Calibri"/>
            </a:endParaRPr>
          </a:p>
        </p:txBody>
      </p:sp>
      <p:pic>
        <p:nvPicPr>
          <p:cNvPr id="152" name="Google Shape;152;p1"/>
          <p:cNvPicPr preferRelativeResize="0"/>
          <p:nvPr/>
        </p:nvPicPr>
        <p:blipFill rotWithShape="1">
          <a:blip r:embed="rId3">
            <a:alphaModFix/>
          </a:blip>
          <a:srcRect b="0" l="0" r="0" t="0"/>
          <a:stretch/>
        </p:blipFill>
        <p:spPr>
          <a:xfrm>
            <a:off x="1219200" y="5570538"/>
            <a:ext cx="1163638" cy="914400"/>
          </a:xfrm>
          <a:prstGeom prst="rect">
            <a:avLst/>
          </a:prstGeom>
          <a:noFill/>
          <a:ln>
            <a:noFill/>
          </a:ln>
        </p:spPr>
      </p:pic>
      <p:pic>
        <p:nvPicPr>
          <p:cNvPr id="153" name="Google Shape;153;p1"/>
          <p:cNvPicPr preferRelativeResize="0"/>
          <p:nvPr/>
        </p:nvPicPr>
        <p:blipFill rotWithShape="1">
          <a:blip r:embed="rId4">
            <a:alphaModFix/>
          </a:blip>
          <a:srcRect b="0" l="0" r="0" t="0"/>
          <a:stretch/>
        </p:blipFill>
        <p:spPr>
          <a:xfrm>
            <a:off x="6705600" y="4343400"/>
            <a:ext cx="1897063" cy="1879600"/>
          </a:xfrm>
          <a:prstGeom prst="rect">
            <a:avLst/>
          </a:prstGeom>
          <a:noFill/>
          <a:ln>
            <a:noFill/>
          </a:ln>
        </p:spPr>
      </p:pic>
      <p:pic>
        <p:nvPicPr>
          <p:cNvPr id="154" name="Google Shape;154;p1"/>
          <p:cNvPicPr preferRelativeResize="0"/>
          <p:nvPr/>
        </p:nvPicPr>
        <p:blipFill rotWithShape="1">
          <a:blip r:embed="rId5">
            <a:alphaModFix/>
          </a:blip>
          <a:srcRect b="0" l="0" r="0" t="0"/>
          <a:stretch/>
        </p:blipFill>
        <p:spPr>
          <a:xfrm>
            <a:off x="522288" y="1219200"/>
            <a:ext cx="2559050" cy="2525713"/>
          </a:xfrm>
          <a:prstGeom prst="rect">
            <a:avLst/>
          </a:prstGeom>
          <a:noFill/>
          <a:ln>
            <a:noFill/>
          </a:ln>
        </p:spPr>
      </p:pic>
      <p:cxnSp>
        <p:nvCxnSpPr>
          <p:cNvPr id="155" name="Google Shape;155;p1"/>
          <p:cNvCxnSpPr/>
          <p:nvPr/>
        </p:nvCxnSpPr>
        <p:spPr>
          <a:xfrm>
            <a:off x="2209800" y="5629275"/>
            <a:ext cx="0" cy="798513"/>
          </a:xfrm>
          <a:prstGeom prst="straightConnector1">
            <a:avLst/>
          </a:prstGeom>
          <a:noFill/>
          <a:ln cap="flat" cmpd="sng" w="9525">
            <a:solidFill>
              <a:schemeClr val="dk1"/>
            </a:solidFill>
            <a:prstDash val="solid"/>
            <a:round/>
            <a:headEnd len="med" w="med" type="none"/>
            <a:tailEnd len="med" w="med" type="none"/>
          </a:ln>
        </p:spPr>
      </p:cxnSp>
      <p:sp>
        <p:nvSpPr>
          <p:cNvPr id="156" name="Google Shape;156;p1"/>
          <p:cNvSpPr txBox="1"/>
          <p:nvPr/>
        </p:nvSpPr>
        <p:spPr>
          <a:xfrm>
            <a:off x="2382838" y="5688013"/>
            <a:ext cx="3027362"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800"/>
              <a:buFont typeface="Noto Sans Symbols"/>
              <a:buNone/>
            </a:pPr>
            <a:r>
              <a:rPr b="0" i="0" lang="en-US" sz="800" u="none" cap="none" strike="noStrike">
                <a:solidFill>
                  <a:schemeClr val="dk1"/>
                </a:solidFill>
                <a:latin typeface="Calibri"/>
                <a:ea typeface="Calibri"/>
                <a:cs typeface="Calibri"/>
                <a:sym typeface="Calibri"/>
              </a:rPr>
              <a:t>The material contained in this document is based upon work supported by a National Aeronautics and Space Administration (NASA) grant or cooperative agreement. Any opinions, findings, conclusions or recommendations expressed in this material are those of the author and do not necessarily reflect the views of NASA.</a:t>
            </a:r>
            <a:endParaRPr/>
          </a:p>
        </p:txBody>
      </p:sp>
      <p:sp>
        <p:nvSpPr>
          <p:cNvPr id="157" name="Google Shape;157;p1"/>
          <p:cNvSpPr/>
          <p:nvPr/>
        </p:nvSpPr>
        <p:spPr>
          <a:xfrm>
            <a:off x="522288" y="4114800"/>
            <a:ext cx="5965825"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accent2"/>
              </a:buClr>
              <a:buSzPts val="1800"/>
              <a:buFont typeface="Noto Sans Symbols"/>
              <a:buNone/>
            </a:pPr>
            <a:r>
              <a:rPr b="0" i="0" lang="en-US" sz="1800" u="none" cap="none" strike="noStrike">
                <a:solidFill>
                  <a:schemeClr val="dk1"/>
                </a:solidFill>
                <a:latin typeface="Calibri"/>
                <a:ea typeface="Calibri"/>
                <a:cs typeface="Calibri"/>
                <a:sym typeface="Calibri"/>
              </a:rPr>
              <a:t>Mark Abotossaway, Blue Origin Structures Engineer, FNL Advisor Liaison</a:t>
            </a:r>
            <a:endParaRPr/>
          </a:p>
          <a:p>
            <a:pPr indent="0" lvl="0" marL="0" marR="0" rtl="0" algn="l">
              <a:spcBef>
                <a:spcPts val="0"/>
              </a:spcBef>
              <a:spcAft>
                <a:spcPts val="0"/>
              </a:spcAft>
              <a:buClr>
                <a:schemeClr val="accent2"/>
              </a:buClr>
              <a:buSzPts val="1800"/>
              <a:buFont typeface="Noto Sans Symbols"/>
              <a:buNone/>
            </a:pPr>
            <a:r>
              <a:rPr b="0" i="0" lang="en-US" sz="1800" u="none" cap="none" strike="noStrike">
                <a:solidFill>
                  <a:schemeClr val="dk1"/>
                </a:solidFill>
                <a:latin typeface="Calibri"/>
                <a:ea typeface="Calibri"/>
                <a:cs typeface="Calibri"/>
                <a:sym typeface="Calibri"/>
              </a:rPr>
              <a:t>Frank Nobile, TRA Wisconsin, FNL Technical Advisor</a:t>
            </a:r>
            <a:endParaRPr/>
          </a:p>
          <a:p>
            <a:pPr indent="0" lvl="0" marL="0" marR="0" rtl="0" algn="l">
              <a:spcBef>
                <a:spcPts val="0"/>
              </a:spcBef>
              <a:spcAft>
                <a:spcPts val="0"/>
              </a:spcAft>
              <a:buClr>
                <a:schemeClr val="accent2"/>
              </a:buClr>
              <a:buSzPts val="1800"/>
              <a:buFont typeface="Noto Sans Symbols"/>
              <a:buNone/>
            </a:pPr>
            <a:r>
              <a:rPr b="0" i="0" lang="en-US" sz="1800" u="none" cap="none" strike="noStrike">
                <a:solidFill>
                  <a:schemeClr val="dk1"/>
                </a:solidFill>
                <a:latin typeface="Calibri"/>
                <a:ea typeface="Calibri"/>
                <a:cs typeface="Calibri"/>
                <a:sym typeface="Calibri"/>
              </a:rPr>
              <a:t>March 2</a:t>
            </a:r>
            <a:r>
              <a:rPr lang="en-US" sz="1800">
                <a:solidFill>
                  <a:schemeClr val="dk1"/>
                </a:solidFill>
                <a:latin typeface="Calibri"/>
                <a:ea typeface="Calibri"/>
                <a:cs typeface="Calibri"/>
                <a:sym typeface="Calibri"/>
              </a:rPr>
              <a:t>8</a:t>
            </a:r>
            <a:r>
              <a:rPr b="0" i="0" lang="en-US" sz="1800" u="none" cap="none" strike="noStrike">
                <a:solidFill>
                  <a:schemeClr val="dk1"/>
                </a:solidFill>
                <a:latin typeface="Calibri"/>
                <a:ea typeface="Calibri"/>
                <a:cs typeface="Calibri"/>
                <a:sym typeface="Calibri"/>
              </a:rPr>
              <a:t>, 202</a:t>
            </a:r>
            <a:r>
              <a:rPr lang="en-US" sz="1800">
                <a:solidFill>
                  <a:schemeClr val="dk1"/>
                </a:solidFill>
                <a:latin typeface="Calibri"/>
                <a:ea typeface="Calibri"/>
                <a:cs typeface="Calibri"/>
                <a:sym typeface="Calibri"/>
              </a:rPr>
              <a:t>3</a:t>
            </a:r>
            <a:endParaRPr/>
          </a:p>
        </p:txBody>
      </p:sp>
      <p:pic>
        <p:nvPicPr>
          <p:cNvPr id="158" name="Google Shape;158;p1"/>
          <p:cNvPicPr preferRelativeResize="0"/>
          <p:nvPr/>
        </p:nvPicPr>
        <p:blipFill rotWithShape="1">
          <a:blip r:embed="rId6">
            <a:alphaModFix/>
          </a:blip>
          <a:srcRect b="0" l="0" r="0" t="0"/>
          <a:stretch/>
        </p:blipFill>
        <p:spPr>
          <a:xfrm>
            <a:off x="533400" y="5570538"/>
            <a:ext cx="953414" cy="116528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Presentation Overview</a:t>
            </a:r>
            <a:endParaRPr/>
          </a:p>
        </p:txBody>
      </p:sp>
      <p:sp>
        <p:nvSpPr>
          <p:cNvPr id="164" name="Google Shape;164;p2"/>
          <p:cNvSpPr txBox="1"/>
          <p:nvPr>
            <p:ph idx="1" type="body"/>
          </p:nvPr>
        </p:nvSpPr>
        <p:spPr>
          <a:xfrm>
            <a:off x="328625" y="1769425"/>
            <a:ext cx="8208900" cy="4591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a:t>NASA STEM Gateway Requirement</a:t>
            </a:r>
            <a:endParaRPr/>
          </a:p>
          <a:p>
            <a:pPr indent="0" lvl="0" marL="342900" rtl="0" algn="l">
              <a:spcBef>
                <a:spcPts val="0"/>
              </a:spcBef>
              <a:spcAft>
                <a:spcPts val="0"/>
              </a:spcAft>
              <a:buNone/>
            </a:pPr>
            <a:r>
              <a:rPr lang="en-US" sz="900"/>
              <a:t> </a:t>
            </a:r>
            <a:endParaRPr sz="1000"/>
          </a:p>
          <a:p>
            <a:pPr indent="-342900" lvl="0" marL="342900" rtl="0" algn="l">
              <a:spcBef>
                <a:spcPts val="0"/>
              </a:spcBef>
              <a:spcAft>
                <a:spcPts val="0"/>
              </a:spcAft>
              <a:buSzPts val="1680"/>
              <a:buChar char="■"/>
            </a:pPr>
            <a:r>
              <a:rPr lang="en-US"/>
              <a:t>Launch Site Overview</a:t>
            </a:r>
            <a:endParaRPr/>
          </a:p>
          <a:p>
            <a:pPr indent="-285750" lvl="1" marL="742950" rtl="0" algn="l">
              <a:spcBef>
                <a:spcPts val="400"/>
              </a:spcBef>
              <a:spcAft>
                <a:spcPts val="0"/>
              </a:spcAft>
              <a:buSzPts val="1300"/>
              <a:buChar char="■"/>
            </a:pPr>
            <a:r>
              <a:rPr lang="en-US"/>
              <a:t>Richard Bong Recreation Area</a:t>
            </a:r>
            <a:endParaRPr/>
          </a:p>
          <a:p>
            <a:pPr indent="-203200" lvl="1" marL="742950" rtl="0" algn="l">
              <a:spcBef>
                <a:spcPts val="0"/>
              </a:spcBef>
              <a:spcAft>
                <a:spcPts val="0"/>
              </a:spcAft>
              <a:buSzPts val="1300"/>
              <a:buNone/>
            </a:pPr>
            <a:r>
              <a:t/>
            </a:r>
            <a:endParaRPr sz="1000"/>
          </a:p>
          <a:p>
            <a:pPr indent="-342900" lvl="0" marL="342900" rtl="0" algn="l">
              <a:spcBef>
                <a:spcPts val="480"/>
              </a:spcBef>
              <a:spcAft>
                <a:spcPts val="0"/>
              </a:spcAft>
              <a:buSzPts val="1680"/>
              <a:buChar char="■"/>
            </a:pPr>
            <a:r>
              <a:rPr lang="en-US"/>
              <a:t>Pit Area Details</a:t>
            </a:r>
            <a:endParaRPr/>
          </a:p>
          <a:p>
            <a:pPr indent="-285750" lvl="1" marL="742950" rtl="0" algn="l">
              <a:spcBef>
                <a:spcPts val="400"/>
              </a:spcBef>
              <a:spcAft>
                <a:spcPts val="0"/>
              </a:spcAft>
              <a:buSzPts val="1300"/>
              <a:buChar char="■"/>
            </a:pPr>
            <a:r>
              <a:rPr lang="en-US"/>
              <a:t>Layout / Provided / Personnel</a:t>
            </a:r>
            <a:endParaRPr/>
          </a:p>
          <a:p>
            <a:pPr indent="-203200" lvl="1" marL="742950" rtl="0" algn="l">
              <a:spcBef>
                <a:spcPts val="0"/>
              </a:spcBef>
              <a:spcAft>
                <a:spcPts val="0"/>
              </a:spcAft>
              <a:buSzPts val="1300"/>
              <a:buNone/>
            </a:pPr>
            <a:r>
              <a:t/>
            </a:r>
            <a:endParaRPr sz="1000"/>
          </a:p>
          <a:p>
            <a:pPr indent="-342900" lvl="0" marL="342900" rtl="0" algn="l">
              <a:spcBef>
                <a:spcPts val="480"/>
              </a:spcBef>
              <a:spcAft>
                <a:spcPts val="0"/>
              </a:spcAft>
              <a:buSzPts val="1680"/>
              <a:buChar char="■"/>
            </a:pPr>
            <a:r>
              <a:rPr lang="en-US"/>
              <a:t>Tripoli Wisconsin </a:t>
            </a:r>
            <a:r>
              <a:rPr lang="en-US">
                <a:extLst>
                  <a:ext uri="http://customooxmlschemas.google.com/">
                    <go:slidesCustomData xmlns:go="http://customooxmlschemas.google.com/" textRoundtripDataId="0"/>
                  </a:ext>
                </a:extLst>
              </a:rPr>
              <a:t>Overview</a:t>
            </a:r>
            <a:r>
              <a:rPr lang="en-US"/>
              <a:t> </a:t>
            </a:r>
            <a:endParaRPr/>
          </a:p>
          <a:p>
            <a:pPr indent="-203200" lvl="1" marL="742950" rtl="0" algn="l">
              <a:spcBef>
                <a:spcPts val="0"/>
              </a:spcBef>
              <a:spcAft>
                <a:spcPts val="0"/>
              </a:spcAft>
              <a:buSzPts val="1300"/>
              <a:buNone/>
            </a:pPr>
            <a:r>
              <a:t/>
            </a:r>
            <a:endParaRPr sz="1000"/>
          </a:p>
          <a:p>
            <a:pPr indent="-342900" lvl="0" marL="342900" rtl="0" algn="l">
              <a:spcBef>
                <a:spcPts val="480"/>
              </a:spcBef>
              <a:spcAft>
                <a:spcPts val="0"/>
              </a:spcAft>
              <a:buSzPts val="1680"/>
              <a:buChar char="■"/>
            </a:pPr>
            <a:r>
              <a:rPr lang="en-US"/>
              <a:t>Launch Area Details</a:t>
            </a:r>
            <a:endParaRPr/>
          </a:p>
          <a:p>
            <a:pPr indent="-285750" lvl="1" marL="742950" rtl="0" algn="l">
              <a:spcBef>
                <a:spcPts val="400"/>
              </a:spcBef>
              <a:spcAft>
                <a:spcPts val="0"/>
              </a:spcAft>
              <a:buSzPts val="1300"/>
              <a:buChar char="■"/>
            </a:pPr>
            <a:r>
              <a:rPr lang="en-US"/>
              <a:t>Inspections / Launch Pad prep / Launch </a:t>
            </a:r>
            <a:r>
              <a:rPr lang="en-US">
                <a:extLst>
                  <a:ext uri="http://customooxmlschemas.google.com/">
                    <go:slidesCustomData xmlns:go="http://customooxmlschemas.google.com/" textRoundtripDataId="1"/>
                  </a:ext>
                </a:extLst>
              </a:rPr>
              <a:t>expectations</a:t>
            </a:r>
            <a:endParaRPr/>
          </a:p>
          <a:p>
            <a:pPr indent="0" lvl="0" marL="342900" rtl="0" algn="l">
              <a:spcBef>
                <a:spcPts val="0"/>
              </a:spcBef>
              <a:spcAft>
                <a:spcPts val="0"/>
              </a:spcAft>
              <a:buNone/>
            </a:pPr>
            <a:r>
              <a:t/>
            </a:r>
            <a:endParaRPr sz="900"/>
          </a:p>
          <a:p>
            <a:pPr indent="-342900" lvl="0" marL="342900" rtl="0" algn="l">
              <a:spcBef>
                <a:spcPts val="400"/>
              </a:spcBef>
              <a:spcAft>
                <a:spcPts val="0"/>
              </a:spcAft>
              <a:buSzPts val="1680"/>
              <a:buChar char="■"/>
            </a:pPr>
            <a:r>
              <a:rPr lang="en-US"/>
              <a:t>WSGC Updates</a:t>
            </a:r>
            <a:endParaRPr/>
          </a:p>
        </p:txBody>
      </p:sp>
      <p:sp>
        <p:nvSpPr>
          <p:cNvPr id="165" name="Google Shape;165;p2"/>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None/>
            </a:pPr>
            <a:r>
              <a:rPr lang="en-US"/>
              <a:t>3/28/2023</a:t>
            </a:r>
            <a:endParaRPr/>
          </a:p>
        </p:txBody>
      </p:sp>
      <p:sp>
        <p:nvSpPr>
          <p:cNvPr id="166" name="Google Shape;166;p2"/>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167" name="Google Shape;167;p2"/>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3"/>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NASA STEM Gateway</a:t>
            </a:r>
            <a:endParaRPr/>
          </a:p>
        </p:txBody>
      </p:sp>
      <p:sp>
        <p:nvSpPr>
          <p:cNvPr id="173" name="Google Shape;173;p3"/>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None/>
            </a:pPr>
            <a:r>
              <a:rPr lang="en-US"/>
              <a:t>3/28/2023</a:t>
            </a:r>
            <a:endParaRPr/>
          </a:p>
          <a:p>
            <a:pPr indent="0" lvl="0" marL="0" rtl="0" algn="ctr">
              <a:spcBef>
                <a:spcPts val="0"/>
              </a:spcBef>
              <a:spcAft>
                <a:spcPts val="0"/>
              </a:spcAft>
              <a:buNone/>
            </a:pPr>
            <a:r>
              <a:t/>
            </a:r>
            <a:endParaRPr/>
          </a:p>
        </p:txBody>
      </p:sp>
      <p:sp>
        <p:nvSpPr>
          <p:cNvPr id="174" name="Google Shape;174;p3"/>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Rob</a:t>
            </a:r>
            <a:endParaRPr/>
          </a:p>
        </p:txBody>
      </p:sp>
      <p:sp>
        <p:nvSpPr>
          <p:cNvPr id="175" name="Google Shape;175;p3"/>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sp>
        <p:nvSpPr>
          <p:cNvPr id="176" name="Google Shape;176;p3"/>
          <p:cNvSpPr txBox="1"/>
          <p:nvPr>
            <p:ph idx="1" type="body"/>
          </p:nvPr>
        </p:nvSpPr>
        <p:spPr>
          <a:xfrm>
            <a:off x="328613" y="1941513"/>
            <a:ext cx="8208900" cy="4114800"/>
          </a:xfrm>
          <a:prstGeom prst="rect">
            <a:avLst/>
          </a:prstGeom>
        </p:spPr>
        <p:txBody>
          <a:bodyPr anchorCtr="0" anchor="t" bIns="45700" lIns="91425" spcFirstLastPara="1" rIns="91425" wrap="square" tIns="45700">
            <a:noAutofit/>
          </a:bodyPr>
          <a:lstStyle/>
          <a:p>
            <a:pPr indent="-335280" lvl="0" marL="457200" rtl="0" algn="l">
              <a:spcBef>
                <a:spcPts val="480"/>
              </a:spcBef>
              <a:spcAft>
                <a:spcPts val="0"/>
              </a:spcAft>
              <a:buSzPts val="1680"/>
              <a:buChar char="■"/>
            </a:pPr>
            <a:r>
              <a:rPr lang="en-US"/>
              <a:t>Each participant needs to create a </a:t>
            </a:r>
            <a:br>
              <a:rPr lang="en-US"/>
            </a:br>
            <a:r>
              <a:rPr lang="en-US"/>
              <a:t>profile in the new system, </a:t>
            </a:r>
            <a:br>
              <a:rPr lang="en-US"/>
            </a:br>
            <a:r>
              <a:rPr lang="en-US"/>
              <a:t>NASA STEM GATEWAY, prior to</a:t>
            </a:r>
            <a:br>
              <a:rPr lang="en-US"/>
            </a:br>
            <a:r>
              <a:rPr lang="en-US"/>
              <a:t>launch weekend</a:t>
            </a:r>
            <a:endParaRPr/>
          </a:p>
          <a:p>
            <a:pPr indent="0" lvl="0" marL="457200" rtl="0" algn="l">
              <a:spcBef>
                <a:spcPts val="480"/>
              </a:spcBef>
              <a:spcAft>
                <a:spcPts val="0"/>
              </a:spcAft>
              <a:buNone/>
            </a:pPr>
            <a:r>
              <a:t/>
            </a:r>
            <a:endParaRPr sz="1200"/>
          </a:p>
          <a:p>
            <a:pPr indent="-304800" lvl="1" marL="914400" rtl="0" algn="l">
              <a:spcBef>
                <a:spcPts val="400"/>
              </a:spcBef>
              <a:spcAft>
                <a:spcPts val="0"/>
              </a:spcAft>
              <a:buSzPts val="1200"/>
              <a:buChar char="■"/>
            </a:pPr>
            <a:r>
              <a:rPr lang="en-US" sz="2400" u="sng">
                <a:solidFill>
                  <a:schemeClr val="hlink"/>
                </a:solidFill>
                <a:hlinkClick r:id="rId3"/>
              </a:rPr>
              <a:t>https://stemgateway.nasa.gov/s/</a:t>
            </a:r>
            <a:endParaRPr sz="2400"/>
          </a:p>
          <a:p>
            <a:pPr indent="-304800" lvl="1" marL="914400" rtl="0" algn="l">
              <a:spcBef>
                <a:spcPts val="0"/>
              </a:spcBef>
              <a:spcAft>
                <a:spcPts val="0"/>
              </a:spcAft>
              <a:buSzPts val="1200"/>
              <a:buChar char="■"/>
            </a:pPr>
            <a:r>
              <a:rPr lang="en-US" sz="2400" u="sng">
                <a:solidFill>
                  <a:schemeClr val="hlink"/>
                </a:solidFill>
                <a:hlinkClick r:id="rId4"/>
              </a:rPr>
              <a:t>https://stemgateway.nasa.gov/public/s/login/SelfRegister</a:t>
            </a:r>
            <a:r>
              <a:rPr lang="en-US" sz="2400"/>
              <a:t> </a:t>
            </a:r>
            <a:endParaRPr sz="2400"/>
          </a:p>
          <a:p>
            <a:pPr indent="0" lvl="0" marL="0" rtl="0" algn="l">
              <a:spcBef>
                <a:spcPts val="480"/>
              </a:spcBef>
              <a:spcAft>
                <a:spcPts val="0"/>
              </a:spcAft>
              <a:buNone/>
            </a:pPr>
            <a:r>
              <a:t/>
            </a:r>
            <a:endParaRPr sz="1200"/>
          </a:p>
          <a:p>
            <a:pPr indent="-335280" lvl="0" marL="457200" rtl="0" algn="l">
              <a:spcBef>
                <a:spcPts val="480"/>
              </a:spcBef>
              <a:spcAft>
                <a:spcPts val="0"/>
              </a:spcAft>
              <a:buSzPts val="1680"/>
              <a:buChar char="■"/>
            </a:pPr>
            <a:r>
              <a:rPr lang="en-US"/>
              <a:t>After individual profile has been created, NASA will link your profile to First Nations Launch</a:t>
            </a:r>
            <a:endParaRPr/>
          </a:p>
        </p:txBody>
      </p:sp>
      <p:pic>
        <p:nvPicPr>
          <p:cNvPr id="177" name="Google Shape;177;p3"/>
          <p:cNvPicPr preferRelativeResize="0"/>
          <p:nvPr/>
        </p:nvPicPr>
        <p:blipFill>
          <a:blip r:embed="rId5">
            <a:alphaModFix/>
          </a:blip>
          <a:stretch>
            <a:fillRect/>
          </a:stretch>
        </p:blipFill>
        <p:spPr>
          <a:xfrm>
            <a:off x="5419638" y="362258"/>
            <a:ext cx="3113226" cy="1489643"/>
          </a:xfrm>
          <a:prstGeom prst="rect">
            <a:avLst/>
          </a:prstGeom>
          <a:noFill/>
          <a:ln>
            <a:noFill/>
          </a:ln>
        </p:spPr>
      </p:pic>
      <p:pic>
        <p:nvPicPr>
          <p:cNvPr id="178" name="Google Shape;178;p3"/>
          <p:cNvPicPr preferRelativeResize="0"/>
          <p:nvPr/>
        </p:nvPicPr>
        <p:blipFill>
          <a:blip r:embed="rId6">
            <a:alphaModFix/>
          </a:blip>
          <a:stretch>
            <a:fillRect/>
          </a:stretch>
        </p:blipFill>
        <p:spPr>
          <a:xfrm>
            <a:off x="5339900" y="2027975"/>
            <a:ext cx="3274948" cy="124632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g2281f2857eb_0_0"/>
          <p:cNvSpPr txBox="1"/>
          <p:nvPr>
            <p:ph type="title"/>
          </p:nvPr>
        </p:nvSpPr>
        <p:spPr>
          <a:xfrm>
            <a:off x="628638" y="3119038"/>
            <a:ext cx="7886700" cy="10158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Launch Site Overview</a:t>
            </a:r>
            <a:endParaRPr/>
          </a:p>
        </p:txBody>
      </p:sp>
      <p:sp>
        <p:nvSpPr>
          <p:cNvPr id="184" name="Google Shape;184;g2281f2857eb_0_0"/>
          <p:cNvSpPr txBox="1"/>
          <p:nvPr>
            <p:ph idx="1" type="body"/>
          </p:nvPr>
        </p:nvSpPr>
        <p:spPr>
          <a:xfrm>
            <a:off x="628638" y="4134838"/>
            <a:ext cx="7886700" cy="1500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680"/>
              <a:buNone/>
            </a:pPr>
            <a:r>
              <a:rPr lang="en-US"/>
              <a:t>What to expect at the Launch Site</a:t>
            </a:r>
            <a:endParaRPr/>
          </a:p>
        </p:txBody>
      </p:sp>
      <p:sp>
        <p:nvSpPr>
          <p:cNvPr id="185" name="Google Shape;185;g2281f2857eb_0_0"/>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None/>
            </a:pPr>
            <a:r>
              <a:rPr lang="en-US"/>
              <a:t>3/28/2023</a:t>
            </a:r>
            <a:endParaRPr/>
          </a:p>
          <a:p>
            <a:pPr indent="0" lvl="0" marL="0" rtl="0" algn="ctr">
              <a:spcBef>
                <a:spcPts val="0"/>
              </a:spcBef>
              <a:spcAft>
                <a:spcPts val="0"/>
              </a:spcAft>
              <a:buNone/>
            </a:pPr>
            <a:r>
              <a:t/>
            </a:r>
            <a:endParaRPr/>
          </a:p>
        </p:txBody>
      </p:sp>
      <p:sp>
        <p:nvSpPr>
          <p:cNvPr id="186" name="Google Shape;186;g2281f2857eb_0_0"/>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187" name="Google Shape;187;g2281f2857eb_0_0"/>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188" name="Google Shape;188;g2281f2857eb_0_0"/>
          <p:cNvPicPr preferRelativeResize="0"/>
          <p:nvPr/>
        </p:nvPicPr>
        <p:blipFill>
          <a:blip r:embed="rId3">
            <a:alphaModFix/>
          </a:blip>
          <a:stretch>
            <a:fillRect/>
          </a:stretch>
        </p:blipFill>
        <p:spPr>
          <a:xfrm>
            <a:off x="5405199" y="351425"/>
            <a:ext cx="3245424" cy="276762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4"/>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FNL Launch Site - Drive</a:t>
            </a:r>
            <a:endParaRPr/>
          </a:p>
        </p:txBody>
      </p:sp>
      <p:sp>
        <p:nvSpPr>
          <p:cNvPr id="194" name="Google Shape;194;p4"/>
          <p:cNvSpPr txBox="1"/>
          <p:nvPr>
            <p:ph idx="1" type="body"/>
          </p:nvPr>
        </p:nvSpPr>
        <p:spPr>
          <a:xfrm>
            <a:off x="328613" y="1941513"/>
            <a:ext cx="8208962" cy="4114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a:t>Richard Bong State Recreation Area</a:t>
            </a:r>
            <a:endParaRPr/>
          </a:p>
          <a:p>
            <a:pPr indent="-285750" lvl="1" marL="742950" rtl="0" algn="l">
              <a:spcBef>
                <a:spcPts val="400"/>
              </a:spcBef>
              <a:spcAft>
                <a:spcPts val="0"/>
              </a:spcAft>
              <a:buSzPts val="1300"/>
              <a:buChar char="■"/>
            </a:pPr>
            <a:r>
              <a:rPr lang="en-US"/>
              <a:t>About 30 min drive from hotel / school</a:t>
            </a:r>
            <a:endParaRPr/>
          </a:p>
          <a:p>
            <a:pPr indent="-285750" lvl="1" marL="742950" rtl="0" algn="l">
              <a:spcBef>
                <a:spcPts val="400"/>
              </a:spcBef>
              <a:spcAft>
                <a:spcPts val="0"/>
              </a:spcAft>
              <a:buSzPts val="1300"/>
              <a:buChar char="■"/>
            </a:pPr>
            <a:r>
              <a:rPr lang="en-US"/>
              <a:t>Fairly remote – bring everything you will need for the day</a:t>
            </a:r>
            <a:endParaRPr/>
          </a:p>
          <a:p>
            <a:pPr indent="-236220" lvl="0" marL="342900" rtl="0" algn="l">
              <a:spcBef>
                <a:spcPts val="480"/>
              </a:spcBef>
              <a:spcAft>
                <a:spcPts val="0"/>
              </a:spcAft>
              <a:buSzPts val="1680"/>
              <a:buNone/>
            </a:pPr>
            <a:r>
              <a:t/>
            </a:r>
            <a:endParaRPr/>
          </a:p>
        </p:txBody>
      </p:sp>
      <p:sp>
        <p:nvSpPr>
          <p:cNvPr id="195" name="Google Shape;195;p4"/>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None/>
            </a:pPr>
            <a:r>
              <a:rPr lang="en-US"/>
              <a:t>3/28/2023</a:t>
            </a:r>
            <a:endParaRPr/>
          </a:p>
        </p:txBody>
      </p:sp>
      <p:sp>
        <p:nvSpPr>
          <p:cNvPr id="196" name="Google Shape;196;p4"/>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197" name="Google Shape;197;p4"/>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198" name="Google Shape;198;p4"/>
          <p:cNvPicPr preferRelativeResize="0"/>
          <p:nvPr/>
        </p:nvPicPr>
        <p:blipFill rotWithShape="1">
          <a:blip r:embed="rId3">
            <a:alphaModFix/>
          </a:blip>
          <a:srcRect b="0" l="0" r="0" t="0"/>
          <a:stretch/>
        </p:blipFill>
        <p:spPr>
          <a:xfrm>
            <a:off x="969169" y="3362325"/>
            <a:ext cx="7334250" cy="27336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5"/>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FNL Launch Site – Entering the Park</a:t>
            </a:r>
            <a:endParaRPr/>
          </a:p>
        </p:txBody>
      </p:sp>
      <p:sp>
        <p:nvSpPr>
          <p:cNvPr id="204" name="Google Shape;204;p5"/>
          <p:cNvSpPr txBox="1"/>
          <p:nvPr>
            <p:ph idx="1" type="body"/>
          </p:nvPr>
        </p:nvSpPr>
        <p:spPr>
          <a:xfrm>
            <a:off x="328625" y="1941525"/>
            <a:ext cx="8415000" cy="19446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a:t>First Nations Launch Parking Pass</a:t>
            </a:r>
            <a:endParaRPr/>
          </a:p>
          <a:p>
            <a:pPr indent="-285750" lvl="1" marL="742950" rtl="0" algn="l">
              <a:spcBef>
                <a:spcPts val="400"/>
              </a:spcBef>
              <a:spcAft>
                <a:spcPts val="0"/>
              </a:spcAft>
              <a:buSzPts val="1300"/>
              <a:buChar char="■"/>
            </a:pPr>
            <a:r>
              <a:rPr lang="en-US"/>
              <a:t>Provided by Wisconsin Space Grant Consortium during registration</a:t>
            </a:r>
            <a:endParaRPr/>
          </a:p>
          <a:p>
            <a:pPr indent="-285750" lvl="1" marL="742950" rtl="0" algn="l">
              <a:spcBef>
                <a:spcPts val="400"/>
              </a:spcBef>
              <a:spcAft>
                <a:spcPts val="0"/>
              </a:spcAft>
              <a:buSzPts val="1300"/>
              <a:buChar char="■"/>
            </a:pPr>
            <a:r>
              <a:rPr lang="en-US"/>
              <a:t>Show pass to the Park Ranger at the entrance gate if someone is on duty</a:t>
            </a:r>
            <a:endParaRPr/>
          </a:p>
          <a:p>
            <a:pPr indent="-285750" lvl="1" marL="742950" rtl="0" algn="l">
              <a:spcBef>
                <a:spcPts val="400"/>
              </a:spcBef>
              <a:spcAft>
                <a:spcPts val="0"/>
              </a:spcAft>
              <a:buSzPts val="1300"/>
              <a:buChar char="■"/>
            </a:pPr>
            <a:r>
              <a:rPr lang="en-US"/>
              <a:t>Must be displayed on dashboard at all times</a:t>
            </a:r>
            <a:endParaRPr/>
          </a:p>
          <a:p>
            <a:pPr indent="-228600" lvl="2" marL="1143000" rtl="0" algn="l">
              <a:spcBef>
                <a:spcPts val="400"/>
              </a:spcBef>
              <a:spcAft>
                <a:spcPts val="0"/>
              </a:spcAft>
              <a:buSzPts val="1170"/>
              <a:buChar char="■"/>
            </a:pPr>
            <a:r>
              <a:rPr lang="en-US"/>
              <a:t>Department of Natural Resources will ticket vehicles that do not have a pass displayed</a:t>
            </a:r>
            <a:endParaRPr/>
          </a:p>
          <a:p>
            <a:pPr indent="-285750" lvl="1" marL="742950" rtl="0" algn="l">
              <a:spcBef>
                <a:spcPts val="400"/>
              </a:spcBef>
              <a:spcAft>
                <a:spcPts val="0"/>
              </a:spcAft>
              <a:buSzPts val="1300"/>
              <a:buChar char="■"/>
            </a:pPr>
            <a:r>
              <a:rPr lang="en-US"/>
              <a:t>Non-Competitors </a:t>
            </a:r>
            <a:endParaRPr/>
          </a:p>
          <a:p>
            <a:pPr indent="-236855" lvl="2" marL="1143000" rtl="0" algn="l">
              <a:spcBef>
                <a:spcPts val="400"/>
              </a:spcBef>
              <a:spcAft>
                <a:spcPts val="0"/>
              </a:spcAft>
              <a:buSzPts val="1300"/>
              <a:buChar char="■"/>
            </a:pPr>
            <a:r>
              <a:rPr lang="en-US"/>
              <a:t>WI license plate (daily fee) $8.00 Fee</a:t>
            </a:r>
            <a:endParaRPr/>
          </a:p>
          <a:p>
            <a:pPr indent="-236855" lvl="2" marL="1143000" rtl="0" algn="l">
              <a:spcBef>
                <a:spcPts val="400"/>
              </a:spcBef>
              <a:spcAft>
                <a:spcPts val="0"/>
              </a:spcAft>
              <a:buSzPts val="1300"/>
              <a:buChar char="■"/>
            </a:pPr>
            <a:r>
              <a:rPr lang="en-US"/>
              <a:t>Out-of-state plates $11.00 fee </a:t>
            </a:r>
            <a:endParaRPr/>
          </a:p>
        </p:txBody>
      </p:sp>
      <p:sp>
        <p:nvSpPr>
          <p:cNvPr id="205" name="Google Shape;205;p5"/>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None/>
            </a:pPr>
            <a:r>
              <a:rPr lang="en-US"/>
              <a:t>3/28/2023</a:t>
            </a:r>
            <a:endParaRPr/>
          </a:p>
        </p:txBody>
      </p:sp>
      <p:sp>
        <p:nvSpPr>
          <p:cNvPr id="206" name="Google Shape;206;p5"/>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207" name="Google Shape;207;p5"/>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208" name="Google Shape;208;p5"/>
          <p:cNvSpPr txBox="1"/>
          <p:nvPr/>
        </p:nvSpPr>
        <p:spPr>
          <a:xfrm>
            <a:off x="8317150" y="4231525"/>
            <a:ext cx="9144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Calibri"/>
              <a:ea typeface="Calibri"/>
              <a:cs typeface="Calibri"/>
              <a:sym typeface="Calibri"/>
            </a:endParaRPr>
          </a:p>
        </p:txBody>
      </p:sp>
      <p:pic>
        <p:nvPicPr>
          <p:cNvPr id="209" name="Google Shape;209;p5"/>
          <p:cNvPicPr preferRelativeResize="0"/>
          <p:nvPr/>
        </p:nvPicPr>
        <p:blipFill>
          <a:blip r:embed="rId3">
            <a:alphaModFix/>
          </a:blip>
          <a:stretch>
            <a:fillRect/>
          </a:stretch>
        </p:blipFill>
        <p:spPr>
          <a:xfrm>
            <a:off x="5040925" y="3758050"/>
            <a:ext cx="3702701" cy="28308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g2281f2857eb_0_1184"/>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FNL Launch Site – Inside the Park</a:t>
            </a:r>
            <a:endParaRPr/>
          </a:p>
        </p:txBody>
      </p:sp>
      <p:sp>
        <p:nvSpPr>
          <p:cNvPr id="216" name="Google Shape;216;g2281f2857eb_0_1184"/>
          <p:cNvSpPr txBox="1"/>
          <p:nvPr>
            <p:ph idx="1" type="body"/>
          </p:nvPr>
        </p:nvSpPr>
        <p:spPr>
          <a:xfrm>
            <a:off x="328613" y="1941513"/>
            <a:ext cx="82089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From the entrance (green) to the launch site (yellow)</a:t>
            </a:r>
            <a:endParaRPr/>
          </a:p>
          <a:p>
            <a:pPr indent="-285750" lvl="1" marL="742950" rtl="0" algn="l">
              <a:lnSpc>
                <a:spcPct val="100000"/>
              </a:lnSpc>
              <a:spcBef>
                <a:spcPts val="400"/>
              </a:spcBef>
              <a:spcAft>
                <a:spcPts val="0"/>
              </a:spcAft>
              <a:buSzPts val="1300"/>
              <a:buChar char="■"/>
            </a:pPr>
            <a:r>
              <a:rPr lang="en-US"/>
              <a:t>There will be signage and wind flags </a:t>
            </a:r>
            <a:endParaRPr/>
          </a:p>
        </p:txBody>
      </p:sp>
      <p:sp>
        <p:nvSpPr>
          <p:cNvPr id="217" name="Google Shape;217;g2281f2857eb_0_1184"/>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SzPts val="1400"/>
              <a:buNone/>
            </a:pPr>
            <a:r>
              <a:rPr lang="en-US"/>
              <a:t>3/28/2023</a:t>
            </a:r>
            <a:endParaRPr/>
          </a:p>
        </p:txBody>
      </p:sp>
      <p:sp>
        <p:nvSpPr>
          <p:cNvPr id="218" name="Google Shape;218;g2281f2857eb_0_1184"/>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219" name="Google Shape;219;g2281f2857eb_0_1184"/>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cxnSp>
        <p:nvCxnSpPr>
          <p:cNvPr id="220" name="Google Shape;220;g2281f2857eb_0_1184"/>
          <p:cNvCxnSpPr/>
          <p:nvPr/>
        </p:nvCxnSpPr>
        <p:spPr>
          <a:xfrm>
            <a:off x="7086600" y="3998913"/>
            <a:ext cx="0" cy="0"/>
          </a:xfrm>
          <a:prstGeom prst="straightConnector1">
            <a:avLst/>
          </a:prstGeom>
          <a:solidFill>
            <a:schemeClr val="accent1"/>
          </a:solidFill>
          <a:ln cap="flat" cmpd="sng" w="9525">
            <a:solidFill>
              <a:schemeClr val="dk1"/>
            </a:solidFill>
            <a:prstDash val="solid"/>
            <a:round/>
            <a:headEnd len="sm" w="sm" type="none"/>
            <a:tailEnd len="med" w="med" type="triangle"/>
          </a:ln>
        </p:spPr>
      </p:cxnSp>
      <p:sp>
        <p:nvSpPr>
          <p:cNvPr id="221" name="Google Shape;221;g2281f2857eb_0_1184"/>
          <p:cNvSpPr txBox="1"/>
          <p:nvPr/>
        </p:nvSpPr>
        <p:spPr>
          <a:xfrm>
            <a:off x="7624318" y="5802868"/>
            <a:ext cx="14928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Times New Roman"/>
                <a:ea typeface="Times New Roman"/>
                <a:cs typeface="Times New Roman"/>
                <a:sym typeface="Times New Roman"/>
              </a:rPr>
              <a:t>Note the scale</a:t>
            </a:r>
            <a:endParaRPr b="0" i="0" sz="1400" u="none" cap="none" strike="noStrike">
              <a:solidFill>
                <a:srgbClr val="000000"/>
              </a:solidFill>
              <a:latin typeface="Arial"/>
              <a:ea typeface="Arial"/>
              <a:cs typeface="Arial"/>
              <a:sym typeface="Arial"/>
            </a:endParaRPr>
          </a:p>
        </p:txBody>
      </p:sp>
      <p:sp>
        <p:nvSpPr>
          <p:cNvPr id="222" name="Google Shape;222;g2281f2857eb_0_1184"/>
          <p:cNvSpPr txBox="1"/>
          <p:nvPr/>
        </p:nvSpPr>
        <p:spPr>
          <a:xfrm>
            <a:off x="317500" y="3592359"/>
            <a:ext cx="1340400" cy="1477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Times New Roman"/>
                <a:ea typeface="Times New Roman"/>
                <a:cs typeface="Times New Roman"/>
                <a:sym typeface="Times New Roman"/>
              </a:rPr>
              <a:t>Note the hazards when recovering rockets</a:t>
            </a:r>
            <a:endParaRPr b="0" i="0" sz="1400" u="none" cap="none" strike="noStrike">
              <a:solidFill>
                <a:srgbClr val="000000"/>
              </a:solidFill>
              <a:latin typeface="Arial"/>
              <a:ea typeface="Arial"/>
              <a:cs typeface="Arial"/>
              <a:sym typeface="Arial"/>
            </a:endParaRPr>
          </a:p>
        </p:txBody>
      </p:sp>
      <p:sp>
        <p:nvSpPr>
          <p:cNvPr id="223" name="Google Shape;223;g2281f2857eb_0_1184"/>
          <p:cNvSpPr txBox="1"/>
          <p:nvPr/>
        </p:nvSpPr>
        <p:spPr>
          <a:xfrm>
            <a:off x="7685812" y="2926257"/>
            <a:ext cx="1340400" cy="64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Times New Roman"/>
                <a:ea typeface="Times New Roman"/>
                <a:cs typeface="Times New Roman"/>
                <a:sym typeface="Times New Roman"/>
              </a:rPr>
              <a:t>Entrance booth</a:t>
            </a:r>
            <a:endParaRPr b="0" i="0" sz="1400" u="none" cap="none" strike="noStrike">
              <a:solidFill>
                <a:srgbClr val="000000"/>
              </a:solidFill>
              <a:latin typeface="Arial"/>
              <a:ea typeface="Arial"/>
              <a:cs typeface="Arial"/>
              <a:sym typeface="Arial"/>
            </a:endParaRPr>
          </a:p>
        </p:txBody>
      </p:sp>
      <p:sp>
        <p:nvSpPr>
          <p:cNvPr id="224" name="Google Shape;224;g2281f2857eb_0_1184"/>
          <p:cNvSpPr/>
          <p:nvPr/>
        </p:nvSpPr>
        <p:spPr>
          <a:xfrm rot="5400000">
            <a:off x="5004450" y="2481332"/>
            <a:ext cx="105900" cy="248400"/>
          </a:xfrm>
          <a:prstGeom prst="triangle">
            <a:avLst>
              <a:gd fmla="val 50000" name="adj"/>
            </a:avLst>
          </a:prstGeom>
          <a:solidFill>
            <a:srgbClr val="FF0000"/>
          </a:solidFill>
          <a:ln cap="flat" cmpd="sng" w="9525">
            <a:solidFill>
              <a:srgbClr val="FF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rgbClr val="FF0000"/>
              </a:solidFill>
              <a:latin typeface="Times New Roman"/>
              <a:ea typeface="Times New Roman"/>
              <a:cs typeface="Times New Roman"/>
              <a:sym typeface="Times New Roman"/>
            </a:endParaRPr>
          </a:p>
        </p:txBody>
      </p:sp>
      <p:pic>
        <p:nvPicPr>
          <p:cNvPr id="225" name="Google Shape;225;g2281f2857eb_0_1184"/>
          <p:cNvPicPr preferRelativeResize="0"/>
          <p:nvPr/>
        </p:nvPicPr>
        <p:blipFill rotWithShape="1">
          <a:blip r:embed="rId3">
            <a:alphaModFix/>
          </a:blip>
          <a:srcRect b="0" l="0" r="0" t="0"/>
          <a:stretch/>
        </p:blipFill>
        <p:spPr>
          <a:xfrm>
            <a:off x="1632719" y="2760918"/>
            <a:ext cx="5991599" cy="332957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7"/>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FNL Launch Site – Rocketry Site</a:t>
            </a:r>
            <a:endParaRPr/>
          </a:p>
        </p:txBody>
      </p:sp>
      <p:sp>
        <p:nvSpPr>
          <p:cNvPr id="231" name="Google Shape;231;p7"/>
          <p:cNvSpPr txBox="1"/>
          <p:nvPr>
            <p:ph idx="1" type="body"/>
          </p:nvPr>
        </p:nvSpPr>
        <p:spPr>
          <a:xfrm>
            <a:off x="328613" y="1941513"/>
            <a:ext cx="8208962" cy="4114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a:t>Tripoli Wisconsin Launch Site</a:t>
            </a:r>
            <a:endParaRPr/>
          </a:p>
        </p:txBody>
      </p:sp>
      <p:sp>
        <p:nvSpPr>
          <p:cNvPr id="232" name="Google Shape;232;p7"/>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None/>
            </a:pPr>
            <a:r>
              <a:rPr lang="en-US"/>
              <a:t>3/28/2023</a:t>
            </a:r>
            <a:endParaRPr/>
          </a:p>
        </p:txBody>
      </p:sp>
      <p:sp>
        <p:nvSpPr>
          <p:cNvPr id="233" name="Google Shape;233;p7"/>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234" name="Google Shape;234;p7"/>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235" name="Google Shape;235;p7"/>
          <p:cNvPicPr preferRelativeResize="0"/>
          <p:nvPr/>
        </p:nvPicPr>
        <p:blipFill rotWithShape="1">
          <a:blip r:embed="rId3">
            <a:alphaModFix/>
          </a:blip>
          <a:srcRect b="0" l="0" r="0" t="0"/>
          <a:stretch/>
        </p:blipFill>
        <p:spPr>
          <a:xfrm>
            <a:off x="914400" y="2398713"/>
            <a:ext cx="7419975" cy="3810000"/>
          </a:xfrm>
          <a:prstGeom prst="rect">
            <a:avLst/>
          </a:prstGeom>
          <a:noFill/>
          <a:ln>
            <a:noFill/>
          </a:ln>
        </p:spPr>
      </p:pic>
      <p:sp>
        <p:nvSpPr>
          <p:cNvPr id="236" name="Google Shape;236;p7"/>
          <p:cNvSpPr txBox="1"/>
          <p:nvPr/>
        </p:nvSpPr>
        <p:spPr>
          <a:xfrm flipH="1">
            <a:off x="1188059" y="4084531"/>
            <a:ext cx="172598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FF0000"/>
                </a:solidFill>
                <a:latin typeface="Times New Roman"/>
                <a:ea typeface="Times New Roman"/>
                <a:cs typeface="Times New Roman"/>
                <a:sym typeface="Times New Roman"/>
              </a:rPr>
              <a:t>Pads / Range </a:t>
            </a:r>
            <a:endParaRPr/>
          </a:p>
        </p:txBody>
      </p:sp>
      <p:sp>
        <p:nvSpPr>
          <p:cNvPr id="237" name="Google Shape;237;p7"/>
          <p:cNvSpPr/>
          <p:nvPr/>
        </p:nvSpPr>
        <p:spPr>
          <a:xfrm rot="1140000">
            <a:off x="1081629" y="3329488"/>
            <a:ext cx="2995380" cy="708472"/>
          </a:xfrm>
          <a:prstGeom prst="rect">
            <a:avLst/>
          </a:prstGeom>
          <a:noFill/>
          <a:ln cap="flat" cmpd="sng" w="9525">
            <a:solidFill>
              <a:srgbClr val="FF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38" name="Google Shape;238;p7"/>
          <p:cNvSpPr/>
          <p:nvPr/>
        </p:nvSpPr>
        <p:spPr>
          <a:xfrm rot="1140000">
            <a:off x="4250855" y="4061453"/>
            <a:ext cx="469557" cy="446267"/>
          </a:xfrm>
          <a:prstGeom prst="rect">
            <a:avLst/>
          </a:prstGeom>
          <a:noFill/>
          <a:ln cap="flat" cmpd="sng" w="9525">
            <a:solidFill>
              <a:srgbClr val="FFC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39" name="Google Shape;239;p7"/>
          <p:cNvSpPr txBox="1"/>
          <p:nvPr/>
        </p:nvSpPr>
        <p:spPr>
          <a:xfrm flipH="1">
            <a:off x="3085941" y="4706937"/>
            <a:ext cx="14174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FFC000"/>
                </a:solidFill>
                <a:latin typeface="Times New Roman"/>
                <a:ea typeface="Times New Roman"/>
                <a:cs typeface="Times New Roman"/>
                <a:sym typeface="Times New Roman"/>
              </a:rPr>
              <a:t>LCO Table </a:t>
            </a:r>
            <a:endParaRPr/>
          </a:p>
        </p:txBody>
      </p:sp>
      <p:sp>
        <p:nvSpPr>
          <p:cNvPr id="240" name="Google Shape;240;p7"/>
          <p:cNvSpPr/>
          <p:nvPr/>
        </p:nvSpPr>
        <p:spPr>
          <a:xfrm rot="1140000">
            <a:off x="4679003" y="4572823"/>
            <a:ext cx="284397" cy="367231"/>
          </a:xfrm>
          <a:prstGeom prst="rect">
            <a:avLst/>
          </a:prstGeom>
          <a:noFill/>
          <a:ln cap="flat" cmpd="sng" w="9525">
            <a:solidFill>
              <a:srgbClr val="FFFF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41" name="Google Shape;241;p7"/>
          <p:cNvSpPr txBox="1"/>
          <p:nvPr/>
        </p:nvSpPr>
        <p:spPr>
          <a:xfrm flipH="1">
            <a:off x="4587658" y="5205087"/>
            <a:ext cx="26670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FFFF00"/>
                </a:solidFill>
                <a:latin typeface="Times New Roman"/>
                <a:ea typeface="Times New Roman"/>
                <a:cs typeface="Times New Roman"/>
                <a:sym typeface="Times New Roman"/>
              </a:rPr>
              <a:t>RSO Inspection</a:t>
            </a:r>
            <a:endParaRPr/>
          </a:p>
        </p:txBody>
      </p:sp>
      <p:sp>
        <p:nvSpPr>
          <p:cNvPr id="242" name="Google Shape;242;p7"/>
          <p:cNvSpPr/>
          <p:nvPr/>
        </p:nvSpPr>
        <p:spPr>
          <a:xfrm rot="1140000">
            <a:off x="5128185" y="3063470"/>
            <a:ext cx="421156" cy="540290"/>
          </a:xfrm>
          <a:prstGeom prst="rect">
            <a:avLst/>
          </a:prstGeom>
          <a:noFill/>
          <a:ln cap="flat" cmpd="sng" w="9525">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43" name="Google Shape;243;p7"/>
          <p:cNvSpPr txBox="1"/>
          <p:nvPr/>
        </p:nvSpPr>
        <p:spPr>
          <a:xfrm flipH="1">
            <a:off x="3839485" y="2525877"/>
            <a:ext cx="1963431"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00B050"/>
                </a:solidFill>
                <a:latin typeface="Times New Roman"/>
                <a:ea typeface="Times New Roman"/>
                <a:cs typeface="Times New Roman"/>
                <a:sym typeface="Times New Roman"/>
              </a:rPr>
              <a:t>Team Prep Area (Pit Area)</a:t>
            </a:r>
            <a:endParaRPr/>
          </a:p>
        </p:txBody>
      </p:sp>
      <p:sp>
        <p:nvSpPr>
          <p:cNvPr id="244" name="Google Shape;244;p7"/>
          <p:cNvSpPr/>
          <p:nvPr/>
        </p:nvSpPr>
        <p:spPr>
          <a:xfrm rot="1140000">
            <a:off x="5461298" y="3513342"/>
            <a:ext cx="2057376" cy="658196"/>
          </a:xfrm>
          <a:prstGeom prst="rect">
            <a:avLst/>
          </a:prstGeom>
          <a:noFill/>
          <a:ln cap="flat" cmpd="sng" w="9525">
            <a:solidFill>
              <a:srgbClr val="00B0F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45" name="Google Shape;245;p7"/>
          <p:cNvSpPr txBox="1"/>
          <p:nvPr/>
        </p:nvSpPr>
        <p:spPr>
          <a:xfrm flipH="1">
            <a:off x="7337572" y="3237908"/>
            <a:ext cx="120000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00B0F0"/>
                </a:solidFill>
                <a:latin typeface="Times New Roman"/>
                <a:ea typeface="Times New Roman"/>
                <a:cs typeface="Times New Roman"/>
                <a:sym typeface="Times New Roman"/>
              </a:rPr>
              <a:t>Parking</a:t>
            </a:r>
            <a:endParaRPr/>
          </a:p>
        </p:txBody>
      </p:sp>
      <p:cxnSp>
        <p:nvCxnSpPr>
          <p:cNvPr id="246" name="Google Shape;246;p7"/>
          <p:cNvCxnSpPr/>
          <p:nvPr/>
        </p:nvCxnSpPr>
        <p:spPr>
          <a:xfrm rot="10800000">
            <a:off x="7467600" y="4572000"/>
            <a:ext cx="685800" cy="239061"/>
          </a:xfrm>
          <a:prstGeom prst="straightConnector1">
            <a:avLst/>
          </a:prstGeom>
          <a:solidFill>
            <a:schemeClr val="accent1"/>
          </a:solidFill>
          <a:ln cap="flat" cmpd="sng" w="38100">
            <a:solidFill>
              <a:schemeClr val="dk1"/>
            </a:solidFill>
            <a:prstDash val="solid"/>
            <a:round/>
            <a:headEnd len="sm" w="sm" type="none"/>
            <a:tailEnd len="med" w="med" type="triangl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8"/>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Parking</a:t>
            </a:r>
            <a:endParaRPr/>
          </a:p>
        </p:txBody>
      </p:sp>
      <p:sp>
        <p:nvSpPr>
          <p:cNvPr id="252" name="Google Shape;252;p8"/>
          <p:cNvSpPr txBox="1"/>
          <p:nvPr>
            <p:ph idx="1" type="body"/>
          </p:nvPr>
        </p:nvSpPr>
        <p:spPr>
          <a:xfrm>
            <a:off x="421482" y="1865313"/>
            <a:ext cx="8533605" cy="4114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a:t>Parking is limited – please park as directed by attendants</a:t>
            </a:r>
            <a:endParaRPr/>
          </a:p>
          <a:p>
            <a:pPr indent="-285750" lvl="1" marL="742950" rtl="0" algn="l">
              <a:spcBef>
                <a:spcPts val="400"/>
              </a:spcBef>
              <a:spcAft>
                <a:spcPts val="0"/>
              </a:spcAft>
              <a:buSzPts val="1300"/>
              <a:buChar char="■"/>
            </a:pPr>
            <a:r>
              <a:rPr lang="en-US"/>
              <a:t>There will be cones – align with the cones</a:t>
            </a:r>
            <a:endParaRPr/>
          </a:p>
          <a:p>
            <a:pPr indent="-285750" lvl="1" marL="742950" rtl="0" algn="l">
              <a:spcBef>
                <a:spcPts val="400"/>
              </a:spcBef>
              <a:spcAft>
                <a:spcPts val="0"/>
              </a:spcAft>
              <a:buSzPts val="1300"/>
              <a:buChar char="■"/>
            </a:pPr>
            <a:r>
              <a:rPr lang="en-US"/>
              <a:t>Buses will park along the road entrance (to the side) or side of parking lot</a:t>
            </a:r>
            <a:endParaRPr/>
          </a:p>
          <a:p>
            <a:pPr indent="-285750" lvl="1" marL="742950" rtl="0" algn="l">
              <a:spcBef>
                <a:spcPts val="400"/>
              </a:spcBef>
              <a:spcAft>
                <a:spcPts val="0"/>
              </a:spcAft>
              <a:buSzPts val="1300"/>
              <a:buChar char="■"/>
            </a:pPr>
            <a:r>
              <a:rPr lang="en-US"/>
              <a:t>Parking attendants     will assist your team with parking location </a:t>
            </a:r>
            <a:endParaRPr/>
          </a:p>
        </p:txBody>
      </p:sp>
      <p:sp>
        <p:nvSpPr>
          <p:cNvPr id="253" name="Google Shape;253;p8"/>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None/>
            </a:pPr>
            <a:r>
              <a:rPr lang="en-US"/>
              <a:t>3/28/2023</a:t>
            </a:r>
            <a:endParaRPr/>
          </a:p>
        </p:txBody>
      </p:sp>
      <p:sp>
        <p:nvSpPr>
          <p:cNvPr id="254" name="Google Shape;254;p8"/>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255" name="Google Shape;255;p8"/>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256" name="Google Shape;256;p8"/>
          <p:cNvPicPr preferRelativeResize="0"/>
          <p:nvPr/>
        </p:nvPicPr>
        <p:blipFill rotWithShape="1">
          <a:blip r:embed="rId3">
            <a:alphaModFix/>
          </a:blip>
          <a:srcRect b="34959" l="51348" r="0" t="14000"/>
          <a:stretch/>
        </p:blipFill>
        <p:spPr>
          <a:xfrm>
            <a:off x="2019300" y="3714699"/>
            <a:ext cx="4771174" cy="2570225"/>
          </a:xfrm>
          <a:prstGeom prst="rect">
            <a:avLst/>
          </a:prstGeom>
          <a:noFill/>
          <a:ln>
            <a:noFill/>
          </a:ln>
        </p:spPr>
      </p:pic>
      <p:sp>
        <p:nvSpPr>
          <p:cNvPr id="257" name="Google Shape;257;p8"/>
          <p:cNvSpPr/>
          <p:nvPr/>
        </p:nvSpPr>
        <p:spPr>
          <a:xfrm rot="1140000">
            <a:off x="5656616" y="5476859"/>
            <a:ext cx="1196940" cy="309742"/>
          </a:xfrm>
          <a:prstGeom prst="rect">
            <a:avLst/>
          </a:prstGeom>
          <a:noFill/>
          <a:ln cap="flat" cmpd="sng" w="9525">
            <a:solidFill>
              <a:srgbClr val="FFFF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58" name="Google Shape;258;p8"/>
          <p:cNvSpPr/>
          <p:nvPr/>
        </p:nvSpPr>
        <p:spPr>
          <a:xfrm rot="1139938">
            <a:off x="3073114" y="4312500"/>
            <a:ext cx="2650275" cy="860498"/>
          </a:xfrm>
          <a:prstGeom prst="rect">
            <a:avLst/>
          </a:prstGeom>
          <a:noFill/>
          <a:ln cap="flat" cmpd="sng" w="9525">
            <a:solidFill>
              <a:srgbClr val="00B0F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59" name="Google Shape;259;p8"/>
          <p:cNvSpPr/>
          <p:nvPr/>
        </p:nvSpPr>
        <p:spPr>
          <a:xfrm rot="1140000">
            <a:off x="4740292" y="4101352"/>
            <a:ext cx="1196940" cy="309742"/>
          </a:xfrm>
          <a:prstGeom prst="rect">
            <a:avLst/>
          </a:prstGeom>
          <a:noFill/>
          <a:ln cap="flat" cmpd="sng" w="9525">
            <a:solidFill>
              <a:srgbClr val="FFFF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60" name="Google Shape;260;p8"/>
          <p:cNvSpPr/>
          <p:nvPr/>
        </p:nvSpPr>
        <p:spPr>
          <a:xfrm>
            <a:off x="5422900" y="5615478"/>
            <a:ext cx="228600" cy="235670"/>
          </a:xfrm>
          <a:prstGeom prst="hexagon">
            <a:avLst>
              <a:gd fmla="val 25000" name="adj"/>
              <a:gd fmla="val 115470" name="vf"/>
            </a:avLst>
          </a:prstGeom>
          <a:solidFill>
            <a:schemeClr val="accent1"/>
          </a:solidFill>
          <a:ln cap="flat" cmpd="sng" w="9525">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61" name="Google Shape;261;p8"/>
          <p:cNvSpPr/>
          <p:nvPr/>
        </p:nvSpPr>
        <p:spPr>
          <a:xfrm>
            <a:off x="3209926" y="3097685"/>
            <a:ext cx="228600" cy="235670"/>
          </a:xfrm>
          <a:prstGeom prst="hexagon">
            <a:avLst>
              <a:gd fmla="val 25000" name="adj"/>
              <a:gd fmla="val 115470" name="vf"/>
            </a:avLst>
          </a:prstGeom>
          <a:solidFill>
            <a:schemeClr val="accent1"/>
          </a:solidFill>
          <a:ln cap="flat" cmpd="sng" w="9525">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62" name="Google Shape;262;p8"/>
          <p:cNvSpPr/>
          <p:nvPr/>
        </p:nvSpPr>
        <p:spPr>
          <a:xfrm>
            <a:off x="4093437" y="5172618"/>
            <a:ext cx="228600" cy="235670"/>
          </a:xfrm>
          <a:prstGeom prst="hexagon">
            <a:avLst>
              <a:gd fmla="val 25000" name="adj"/>
              <a:gd fmla="val 115470" name="vf"/>
            </a:avLst>
          </a:prstGeom>
          <a:solidFill>
            <a:schemeClr val="accent1"/>
          </a:solidFill>
          <a:ln cap="flat" cmpd="sng" w="9525">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63" name="Google Shape;263;p8"/>
          <p:cNvSpPr/>
          <p:nvPr/>
        </p:nvSpPr>
        <p:spPr>
          <a:xfrm>
            <a:off x="2283687" y="4606874"/>
            <a:ext cx="228600" cy="235670"/>
          </a:xfrm>
          <a:prstGeom prst="hexagon">
            <a:avLst>
              <a:gd fmla="val 25000" name="adj"/>
              <a:gd fmla="val 115470" name="vf"/>
            </a:avLst>
          </a:prstGeom>
          <a:solidFill>
            <a:schemeClr val="accent1"/>
          </a:solidFill>
          <a:ln cap="flat" cmpd="sng" w="9525">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g2281f2857eb_0_10"/>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Parking</a:t>
            </a:r>
            <a:endParaRPr/>
          </a:p>
        </p:txBody>
      </p:sp>
      <p:sp>
        <p:nvSpPr>
          <p:cNvPr id="269" name="Google Shape;269;g2281f2857eb_0_10"/>
          <p:cNvSpPr txBox="1"/>
          <p:nvPr>
            <p:ph idx="1" type="body"/>
          </p:nvPr>
        </p:nvSpPr>
        <p:spPr>
          <a:xfrm>
            <a:off x="421482" y="1865313"/>
            <a:ext cx="8533500" cy="4114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a:t>Parking is limited – overflow parking</a:t>
            </a:r>
            <a:endParaRPr/>
          </a:p>
          <a:p>
            <a:pPr indent="-285750" lvl="1" marL="742950" rtl="0" algn="l">
              <a:spcBef>
                <a:spcPts val="0"/>
              </a:spcBef>
              <a:spcAft>
                <a:spcPts val="0"/>
              </a:spcAft>
              <a:buSzPts val="1300"/>
              <a:buChar char="■"/>
            </a:pPr>
            <a:r>
              <a:rPr lang="en-US"/>
              <a:t>Teams limited to one (1) vehicle each, in parking lot JJ</a:t>
            </a:r>
            <a:endParaRPr/>
          </a:p>
          <a:p>
            <a:pPr indent="-285750" lvl="1" marL="742950" rtl="0" algn="l">
              <a:spcBef>
                <a:spcPts val="0"/>
              </a:spcBef>
              <a:spcAft>
                <a:spcPts val="0"/>
              </a:spcAft>
              <a:buSzPts val="1300"/>
              <a:buChar char="■"/>
            </a:pPr>
            <a:r>
              <a:rPr lang="en-US"/>
              <a:t>Extra vehicles and guests can park in Parking Lots E or F, or alongside entrance road as space is available</a:t>
            </a:r>
            <a:endParaRPr/>
          </a:p>
        </p:txBody>
      </p:sp>
      <p:sp>
        <p:nvSpPr>
          <p:cNvPr id="270" name="Google Shape;270;g2281f2857eb_0_10"/>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None/>
            </a:pPr>
            <a:r>
              <a:rPr lang="en-US"/>
              <a:t>3/28/2023</a:t>
            </a:r>
            <a:endParaRPr/>
          </a:p>
        </p:txBody>
      </p:sp>
      <p:sp>
        <p:nvSpPr>
          <p:cNvPr id="271" name="Google Shape;271;g2281f2857eb_0_10"/>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272" name="Google Shape;272;g2281f2857eb_0_10"/>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273" name="Google Shape;273;g2281f2857eb_0_10"/>
          <p:cNvPicPr preferRelativeResize="0"/>
          <p:nvPr/>
        </p:nvPicPr>
        <p:blipFill rotWithShape="1">
          <a:blip r:embed="rId3">
            <a:alphaModFix/>
          </a:blip>
          <a:srcRect b="57045" l="45268" r="2013" t="8877"/>
          <a:stretch/>
        </p:blipFill>
        <p:spPr>
          <a:xfrm>
            <a:off x="541162" y="3265837"/>
            <a:ext cx="8190276" cy="3050525"/>
          </a:xfrm>
          <a:prstGeom prst="rect">
            <a:avLst/>
          </a:prstGeom>
          <a:noFill/>
          <a:ln>
            <a:noFill/>
          </a:ln>
        </p:spPr>
      </p:pic>
      <p:sp>
        <p:nvSpPr>
          <p:cNvPr id="274" name="Google Shape;274;g2281f2857eb_0_10"/>
          <p:cNvSpPr/>
          <p:nvPr/>
        </p:nvSpPr>
        <p:spPr>
          <a:xfrm>
            <a:off x="4191125" y="3865950"/>
            <a:ext cx="994200" cy="893100"/>
          </a:xfrm>
          <a:prstGeom prst="ellipse">
            <a:avLst/>
          </a:prstGeom>
          <a:noFill/>
          <a:ln cap="flat" cmpd="sng" w="76200">
            <a:solidFill>
              <a:srgbClr val="F1C23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g2281f2857eb_0_10"/>
          <p:cNvSpPr/>
          <p:nvPr/>
        </p:nvSpPr>
        <p:spPr>
          <a:xfrm>
            <a:off x="720775" y="4759050"/>
            <a:ext cx="1905000" cy="893100"/>
          </a:xfrm>
          <a:prstGeom prst="ellipse">
            <a:avLst/>
          </a:prstGeom>
          <a:noFill/>
          <a:ln cap="flat" cmpd="sng" w="762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g2281f2857eb_0_10"/>
          <p:cNvSpPr/>
          <p:nvPr/>
        </p:nvSpPr>
        <p:spPr>
          <a:xfrm rot="1185187">
            <a:off x="3696760" y="4302486"/>
            <a:ext cx="197948" cy="977228"/>
          </a:xfrm>
          <a:prstGeom prst="downArrow">
            <a:avLst>
              <a:gd fmla="val 50000" name="adj1"/>
              <a:gd fmla="val 50000" name="adj2"/>
            </a:avLst>
          </a:prstGeom>
          <a:solidFill>
            <a:srgbClr val="B6D7A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g2281f2857eb_0_10"/>
          <p:cNvSpPr/>
          <p:nvPr/>
        </p:nvSpPr>
        <p:spPr>
          <a:xfrm rot="6382490">
            <a:off x="3023469" y="4833828"/>
            <a:ext cx="197928" cy="977368"/>
          </a:xfrm>
          <a:prstGeom prst="downArrow">
            <a:avLst>
              <a:gd fmla="val 50000" name="adj1"/>
              <a:gd fmla="val 50000" name="adj2"/>
            </a:avLst>
          </a:prstGeom>
          <a:solidFill>
            <a:srgbClr val="B6D7A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g2281f2857eb_0_10"/>
          <p:cNvSpPr/>
          <p:nvPr/>
        </p:nvSpPr>
        <p:spPr>
          <a:xfrm rot="6382490">
            <a:off x="6872969" y="4435978"/>
            <a:ext cx="197928" cy="977368"/>
          </a:xfrm>
          <a:prstGeom prst="downArrow">
            <a:avLst>
              <a:gd fmla="val 50000" name="adj1"/>
              <a:gd fmla="val 50000" name="adj2"/>
            </a:avLst>
          </a:prstGeom>
          <a:solidFill>
            <a:srgbClr val="B6D7A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g2281f2857eb_0_10"/>
          <p:cNvSpPr/>
          <p:nvPr/>
        </p:nvSpPr>
        <p:spPr>
          <a:xfrm rot="977489">
            <a:off x="8128826" y="3538488"/>
            <a:ext cx="197844" cy="977352"/>
          </a:xfrm>
          <a:prstGeom prst="downArrow">
            <a:avLst>
              <a:gd fmla="val 50000" name="adj1"/>
              <a:gd fmla="val 50000" name="adj2"/>
            </a:avLst>
          </a:prstGeom>
          <a:solidFill>
            <a:srgbClr val="B6D7A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g2281f2857eb_0_10"/>
          <p:cNvSpPr/>
          <p:nvPr/>
        </p:nvSpPr>
        <p:spPr>
          <a:xfrm>
            <a:off x="3912600" y="3974575"/>
            <a:ext cx="336900" cy="168600"/>
          </a:xfrm>
          <a:prstGeom prst="rtTriangle">
            <a:avLst/>
          </a:prstGeom>
          <a:solidFill>
            <a:srgbClr val="B45F06"/>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g2281f2857eb_0_10"/>
          <p:cNvSpPr/>
          <p:nvPr/>
        </p:nvSpPr>
        <p:spPr>
          <a:xfrm>
            <a:off x="3912600" y="4126975"/>
            <a:ext cx="336900" cy="168600"/>
          </a:xfrm>
          <a:prstGeom prst="rtTriangle">
            <a:avLst/>
          </a:prstGeom>
          <a:solidFill>
            <a:srgbClr val="B45F06"/>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g2281f2857eb_0_10"/>
          <p:cNvSpPr/>
          <p:nvPr/>
        </p:nvSpPr>
        <p:spPr>
          <a:xfrm>
            <a:off x="601450" y="3156975"/>
            <a:ext cx="994200" cy="893100"/>
          </a:xfrm>
          <a:prstGeom prst="ellipse">
            <a:avLst/>
          </a:prstGeom>
          <a:noFill/>
          <a:ln cap="flat" cmpd="sng" w="76200">
            <a:solidFill>
              <a:srgbClr val="F1C23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pic>
        <p:nvPicPr>
          <p:cNvPr id="287" name="Google Shape;287;p9"/>
          <p:cNvPicPr preferRelativeResize="0"/>
          <p:nvPr/>
        </p:nvPicPr>
        <p:blipFill rotWithShape="1">
          <a:blip r:embed="rId3">
            <a:alphaModFix/>
          </a:blip>
          <a:srcRect b="34959" l="51348" r="0" t="14000"/>
          <a:stretch/>
        </p:blipFill>
        <p:spPr>
          <a:xfrm>
            <a:off x="629424" y="3445500"/>
            <a:ext cx="5160057" cy="2779713"/>
          </a:xfrm>
          <a:prstGeom prst="rect">
            <a:avLst/>
          </a:prstGeom>
          <a:noFill/>
          <a:ln>
            <a:noFill/>
          </a:ln>
        </p:spPr>
      </p:pic>
      <p:sp>
        <p:nvSpPr>
          <p:cNvPr id="288" name="Google Shape;288;p9"/>
          <p:cNvSpPr txBox="1"/>
          <p:nvPr>
            <p:ph type="title"/>
          </p:nvPr>
        </p:nvSpPr>
        <p:spPr>
          <a:xfrm>
            <a:off x="317500" y="722313"/>
            <a:ext cx="8637600"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Rocketry Vendor</a:t>
            </a:r>
            <a:endParaRPr/>
          </a:p>
        </p:txBody>
      </p:sp>
      <p:sp>
        <p:nvSpPr>
          <p:cNvPr id="289" name="Google Shape;289;p9"/>
          <p:cNvSpPr txBox="1"/>
          <p:nvPr>
            <p:ph idx="1" type="body"/>
          </p:nvPr>
        </p:nvSpPr>
        <p:spPr>
          <a:xfrm>
            <a:off x="403838" y="2041113"/>
            <a:ext cx="8208900" cy="4114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a:t>There will be a rocketry vendor on-site</a:t>
            </a:r>
            <a:endParaRPr/>
          </a:p>
          <a:p>
            <a:pPr indent="-342900" lvl="0" marL="342900" rtl="0" algn="l">
              <a:spcBef>
                <a:spcPts val="480"/>
              </a:spcBef>
              <a:spcAft>
                <a:spcPts val="0"/>
              </a:spcAft>
              <a:buSzPts val="1680"/>
              <a:buChar char="■"/>
            </a:pPr>
            <a:r>
              <a:rPr lang="en-US"/>
              <a:t>Wildman Rocketry (https://wildmanrocketry.com/)</a:t>
            </a:r>
            <a:endParaRPr/>
          </a:p>
        </p:txBody>
      </p:sp>
      <p:sp>
        <p:nvSpPr>
          <p:cNvPr id="290" name="Google Shape;290;p9"/>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291" name="Google Shape;291;p9"/>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292" name="Google Shape;292;p9"/>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293" name="Google Shape;293;p9"/>
          <p:cNvSpPr/>
          <p:nvPr/>
        </p:nvSpPr>
        <p:spPr>
          <a:xfrm rot="-4402595">
            <a:off x="1931013" y="3667886"/>
            <a:ext cx="369127" cy="509698"/>
          </a:xfrm>
          <a:prstGeom prst="rect">
            <a:avLst/>
          </a:prstGeom>
          <a:noFill/>
          <a:ln cap="flat" cmpd="sng" w="28575">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pic>
        <p:nvPicPr>
          <p:cNvPr id="294" name="Google Shape;294;p9"/>
          <p:cNvPicPr preferRelativeResize="0"/>
          <p:nvPr/>
        </p:nvPicPr>
        <p:blipFill>
          <a:blip r:embed="rId4">
            <a:alphaModFix/>
          </a:blip>
          <a:stretch>
            <a:fillRect/>
          </a:stretch>
        </p:blipFill>
        <p:spPr>
          <a:xfrm>
            <a:off x="4701875" y="4195763"/>
            <a:ext cx="4381500" cy="10382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10"/>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Conveniences</a:t>
            </a:r>
            <a:endParaRPr/>
          </a:p>
        </p:txBody>
      </p:sp>
      <p:sp>
        <p:nvSpPr>
          <p:cNvPr id="300" name="Google Shape;300;p10"/>
          <p:cNvSpPr txBox="1"/>
          <p:nvPr>
            <p:ph idx="1" type="body"/>
          </p:nvPr>
        </p:nvSpPr>
        <p:spPr>
          <a:xfrm>
            <a:off x="328625" y="1748551"/>
            <a:ext cx="8208900" cy="4307700"/>
          </a:xfrm>
          <a:prstGeom prst="rect">
            <a:avLst/>
          </a:prstGeom>
          <a:noFill/>
          <a:ln>
            <a:noFill/>
          </a:ln>
        </p:spPr>
        <p:txBody>
          <a:bodyPr anchorCtr="0" anchor="t" bIns="45700" lIns="91425" spcFirstLastPara="1" rIns="91425" wrap="square" tIns="45700">
            <a:noAutofit/>
          </a:bodyPr>
          <a:lstStyle/>
          <a:p>
            <a:pPr indent="0" lvl="0" marL="342900" rtl="0" algn="l">
              <a:spcBef>
                <a:spcPts val="0"/>
              </a:spcBef>
              <a:spcAft>
                <a:spcPts val="0"/>
              </a:spcAft>
              <a:buNone/>
            </a:pPr>
            <a:r>
              <a:rPr lang="en-US"/>
              <a:t>There will be:</a:t>
            </a:r>
            <a:endParaRPr/>
          </a:p>
          <a:p>
            <a:pPr indent="-388620" lvl="0" marL="342900" rtl="0" algn="l">
              <a:spcBef>
                <a:spcPts val="0"/>
              </a:spcBef>
              <a:spcAft>
                <a:spcPts val="0"/>
              </a:spcAft>
              <a:buSzPts val="2400"/>
              <a:buFont typeface="Calibri"/>
              <a:buChar char="■"/>
            </a:pPr>
            <a:r>
              <a:rPr lang="en-US"/>
              <a:t>bagels and coffee, snacks, lunch, and water</a:t>
            </a:r>
            <a:endParaRPr/>
          </a:p>
          <a:p>
            <a:pPr indent="-388620" lvl="0" marL="342900" rtl="0" algn="l">
              <a:spcBef>
                <a:spcPts val="480"/>
              </a:spcBef>
              <a:spcAft>
                <a:spcPts val="0"/>
              </a:spcAft>
              <a:buSzPts val="2400"/>
              <a:buFont typeface="Calibri"/>
              <a:buChar char="■"/>
            </a:pPr>
            <a:r>
              <a:rPr lang="en-US"/>
              <a:t>port-a-johns along the back row</a:t>
            </a:r>
            <a:endParaRPr/>
          </a:p>
          <a:p>
            <a:pPr indent="-388620" lvl="0" marL="342900" rtl="0" algn="l">
              <a:spcBef>
                <a:spcPts val="480"/>
              </a:spcBef>
              <a:spcAft>
                <a:spcPts val="0"/>
              </a:spcAft>
              <a:buSzPts val="2400"/>
              <a:buFont typeface="Calibri"/>
              <a:buChar char="■"/>
            </a:pPr>
            <a:r>
              <a:rPr lang="en-US"/>
              <a:t>a WSGC table for shirt purchases, etc.</a:t>
            </a:r>
            <a:endParaRPr/>
          </a:p>
          <a:p>
            <a:pPr indent="-388620" lvl="0" marL="342900" rtl="0" algn="l">
              <a:spcBef>
                <a:spcPts val="480"/>
              </a:spcBef>
              <a:spcAft>
                <a:spcPts val="0"/>
              </a:spcAft>
              <a:buSzPts val="2400"/>
              <a:buFont typeface="Calibri"/>
              <a:buChar char="■"/>
            </a:pPr>
            <a:r>
              <a:rPr lang="en-US"/>
              <a:t>a 10x10 canopy for shade </a:t>
            </a:r>
            <a:endParaRPr/>
          </a:p>
        </p:txBody>
      </p:sp>
      <p:sp>
        <p:nvSpPr>
          <p:cNvPr id="301" name="Google Shape;301;p10"/>
          <p:cNvSpPr txBox="1"/>
          <p:nvPr>
            <p:ph idx="10" type="dt"/>
          </p:nvPr>
        </p:nvSpPr>
        <p:spPr>
          <a:xfrm>
            <a:off x="3480588" y="6361125"/>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302" name="Google Shape;302;p10"/>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303" name="Google Shape;303;p10"/>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304" name="Google Shape;304;p10"/>
          <p:cNvPicPr preferRelativeResize="0"/>
          <p:nvPr/>
        </p:nvPicPr>
        <p:blipFill rotWithShape="1">
          <a:blip r:embed="rId3">
            <a:alphaModFix/>
          </a:blip>
          <a:srcRect b="34959" l="51348" r="0" t="14000"/>
          <a:stretch/>
        </p:blipFill>
        <p:spPr>
          <a:xfrm>
            <a:off x="1981200" y="4128473"/>
            <a:ext cx="4762226" cy="2308850"/>
          </a:xfrm>
          <a:prstGeom prst="rect">
            <a:avLst/>
          </a:prstGeom>
          <a:noFill/>
          <a:ln>
            <a:noFill/>
          </a:ln>
        </p:spPr>
      </p:pic>
      <p:sp>
        <p:nvSpPr>
          <p:cNvPr id="305" name="Google Shape;305;p10"/>
          <p:cNvSpPr/>
          <p:nvPr/>
        </p:nvSpPr>
        <p:spPr>
          <a:xfrm rot="1033581">
            <a:off x="2148333" y="4159050"/>
            <a:ext cx="337332" cy="586846"/>
          </a:xfrm>
          <a:prstGeom prst="rect">
            <a:avLst/>
          </a:prstGeom>
          <a:noFill/>
          <a:ln cap="flat" cmpd="sng" w="9525">
            <a:solidFill>
              <a:srgbClr val="FFC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06" name="Google Shape;306;p10"/>
          <p:cNvSpPr/>
          <p:nvPr/>
        </p:nvSpPr>
        <p:spPr>
          <a:xfrm rot="1031424">
            <a:off x="5145334" y="5281705"/>
            <a:ext cx="288278" cy="459595"/>
          </a:xfrm>
          <a:prstGeom prst="rect">
            <a:avLst/>
          </a:prstGeom>
          <a:noFill/>
          <a:ln cap="flat" cmpd="sng" w="9525">
            <a:solidFill>
              <a:srgbClr val="FFC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07" name="Google Shape;307;p10"/>
          <p:cNvSpPr/>
          <p:nvPr/>
        </p:nvSpPr>
        <p:spPr>
          <a:xfrm rot="1029584">
            <a:off x="3042514" y="4923297"/>
            <a:ext cx="110834" cy="233889"/>
          </a:xfrm>
          <a:prstGeom prst="rect">
            <a:avLst/>
          </a:prstGeom>
          <a:noFill/>
          <a:ln cap="flat" cmpd="sng" w="9525">
            <a:solidFill>
              <a:srgbClr val="7030A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08" name="Google Shape;308;p10"/>
          <p:cNvSpPr/>
          <p:nvPr/>
        </p:nvSpPr>
        <p:spPr>
          <a:xfrm rot="6653522">
            <a:off x="2812724" y="4913183"/>
            <a:ext cx="101792" cy="254113"/>
          </a:xfrm>
          <a:prstGeom prst="rect">
            <a:avLst/>
          </a:prstGeom>
          <a:noFill/>
          <a:ln cap="flat" cmpd="sng" w="9525">
            <a:solidFill>
              <a:srgbClr val="7030A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11"/>
          <p:cNvSpPr txBox="1"/>
          <p:nvPr>
            <p:ph type="title"/>
          </p:nvPr>
        </p:nvSpPr>
        <p:spPr>
          <a:xfrm>
            <a:off x="628650" y="2921100"/>
            <a:ext cx="7886700" cy="10158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Pit Area Details</a:t>
            </a:r>
            <a:endParaRPr/>
          </a:p>
        </p:txBody>
      </p:sp>
      <p:sp>
        <p:nvSpPr>
          <p:cNvPr id="314" name="Google Shape;314;p11"/>
          <p:cNvSpPr txBox="1"/>
          <p:nvPr>
            <p:ph idx="1" type="body"/>
          </p:nvPr>
        </p:nvSpPr>
        <p:spPr>
          <a:xfrm>
            <a:off x="691838" y="3983801"/>
            <a:ext cx="7886700" cy="1500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680"/>
              <a:buNone/>
            </a:pPr>
            <a:r>
              <a:rPr lang="en-US"/>
              <a:t>What to expect in the pit</a:t>
            </a:r>
            <a:endParaRPr/>
          </a:p>
        </p:txBody>
      </p:sp>
      <p:sp>
        <p:nvSpPr>
          <p:cNvPr id="315" name="Google Shape;315;p11"/>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316" name="Google Shape;316;p11"/>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317" name="Google Shape;317;p11"/>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12"/>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Team Prep Area (Pit Area)</a:t>
            </a:r>
            <a:endParaRPr/>
          </a:p>
        </p:txBody>
      </p:sp>
      <p:sp>
        <p:nvSpPr>
          <p:cNvPr id="324" name="Google Shape;324;p12"/>
          <p:cNvSpPr txBox="1"/>
          <p:nvPr>
            <p:ph idx="1" type="body"/>
          </p:nvPr>
        </p:nvSpPr>
        <p:spPr>
          <a:xfrm>
            <a:off x="328613" y="1941513"/>
            <a:ext cx="5010150" cy="4114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a:t>Tables arranged for teams on arrival</a:t>
            </a:r>
            <a:endParaRPr/>
          </a:p>
          <a:p>
            <a:pPr indent="-285750" lvl="1" marL="742950" rtl="0" algn="l">
              <a:spcBef>
                <a:spcPts val="400"/>
              </a:spcBef>
              <a:spcAft>
                <a:spcPts val="0"/>
              </a:spcAft>
              <a:buSzPts val="1300"/>
              <a:buChar char="■"/>
            </a:pPr>
            <a:r>
              <a:rPr lang="en-US"/>
              <a:t>Tables will have label with team name</a:t>
            </a:r>
            <a:endParaRPr/>
          </a:p>
          <a:p>
            <a:pPr indent="-342900" lvl="0" marL="342900" rtl="0" algn="l">
              <a:spcBef>
                <a:spcPts val="480"/>
              </a:spcBef>
              <a:spcAft>
                <a:spcPts val="0"/>
              </a:spcAft>
              <a:buSzPts val="1680"/>
              <a:buChar char="■"/>
            </a:pPr>
            <a:r>
              <a:rPr lang="en-US"/>
              <a:t>Teams are grouped by competition</a:t>
            </a:r>
            <a:endParaRPr/>
          </a:p>
          <a:p>
            <a:pPr indent="-152400" lvl="3" marL="1600200" rtl="0" algn="l">
              <a:spcBef>
                <a:spcPts val="320"/>
              </a:spcBef>
              <a:spcAft>
                <a:spcPts val="0"/>
              </a:spcAft>
              <a:buSzPts val="1200"/>
              <a:buNone/>
            </a:pPr>
            <a:r>
              <a:t/>
            </a:r>
            <a:endParaRPr/>
          </a:p>
          <a:p>
            <a:pPr indent="-342900" lvl="0" marL="342900" rtl="0" algn="l">
              <a:spcBef>
                <a:spcPts val="480"/>
              </a:spcBef>
              <a:spcAft>
                <a:spcPts val="0"/>
              </a:spcAft>
              <a:buSzPts val="1680"/>
              <a:buChar char="■"/>
            </a:pPr>
            <a:r>
              <a:rPr lang="en-US"/>
              <a:t>Note: WSGC / TRA Wisconsin also host a statewide rocketry competition on the same day</a:t>
            </a:r>
            <a:endParaRPr/>
          </a:p>
          <a:p>
            <a:pPr indent="-285750" lvl="1" marL="742950" rtl="0" algn="l">
              <a:spcBef>
                <a:spcPts val="400"/>
              </a:spcBef>
              <a:spcAft>
                <a:spcPts val="0"/>
              </a:spcAft>
              <a:buSzPts val="1300"/>
              <a:buChar char="■"/>
            </a:pPr>
            <a:r>
              <a:rPr lang="en-US"/>
              <a:t>There will be another set of tables / teams for the Collegiate Rocket Launch (CRL) competition</a:t>
            </a:r>
            <a:endParaRPr/>
          </a:p>
          <a:p>
            <a:pPr indent="-285750" lvl="1" marL="742950" rtl="0" algn="l">
              <a:spcBef>
                <a:spcPts val="400"/>
              </a:spcBef>
              <a:spcAft>
                <a:spcPts val="0"/>
              </a:spcAft>
              <a:buSzPts val="1300"/>
              <a:buChar char="■"/>
            </a:pPr>
            <a:r>
              <a:rPr lang="en-US"/>
              <a:t>CRL tables will be to the right of those shown</a:t>
            </a:r>
            <a:endParaRPr/>
          </a:p>
        </p:txBody>
      </p:sp>
      <p:sp>
        <p:nvSpPr>
          <p:cNvPr id="325" name="Google Shape;325;p12"/>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326" name="Google Shape;326;p12"/>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327" name="Google Shape;327;p12"/>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328" name="Google Shape;328;p12"/>
          <p:cNvPicPr preferRelativeResize="0"/>
          <p:nvPr/>
        </p:nvPicPr>
        <p:blipFill rotWithShape="1">
          <a:blip r:embed="rId3">
            <a:alphaModFix/>
          </a:blip>
          <a:srcRect b="0" l="0" r="0" t="0"/>
          <a:stretch/>
        </p:blipFill>
        <p:spPr>
          <a:xfrm>
            <a:off x="5486400" y="1629228"/>
            <a:ext cx="3112794" cy="4427085"/>
          </a:xfrm>
          <a:prstGeom prst="rect">
            <a:avLst/>
          </a:prstGeom>
          <a:noFill/>
          <a:ln>
            <a:noFill/>
          </a:ln>
        </p:spPr>
      </p:pic>
      <p:sp>
        <p:nvSpPr>
          <p:cNvPr id="329" name="Google Shape;329;p12"/>
          <p:cNvSpPr/>
          <p:nvPr/>
        </p:nvSpPr>
        <p:spPr>
          <a:xfrm rot="1020000">
            <a:off x="6447012" y="2407912"/>
            <a:ext cx="548640" cy="182880"/>
          </a:xfrm>
          <a:prstGeom prst="rect">
            <a:avLst/>
          </a:prstGeom>
          <a:solidFill>
            <a:srgbClr val="FF7F7F"/>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30" name="Google Shape;330;p12"/>
          <p:cNvSpPr/>
          <p:nvPr/>
        </p:nvSpPr>
        <p:spPr>
          <a:xfrm rot="1020000">
            <a:off x="6539464" y="2088087"/>
            <a:ext cx="548640" cy="182880"/>
          </a:xfrm>
          <a:prstGeom prst="rect">
            <a:avLst/>
          </a:prstGeom>
          <a:solidFill>
            <a:srgbClr val="FF7F7F"/>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31" name="Google Shape;331;p12"/>
          <p:cNvSpPr/>
          <p:nvPr/>
        </p:nvSpPr>
        <p:spPr>
          <a:xfrm rot="1020000">
            <a:off x="6250396" y="3042026"/>
            <a:ext cx="548640" cy="182880"/>
          </a:xfrm>
          <a:prstGeom prst="rect">
            <a:avLst/>
          </a:prstGeom>
          <a:solidFill>
            <a:srgbClr val="FF3F40"/>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32" name="Google Shape;332;p12"/>
          <p:cNvSpPr/>
          <p:nvPr/>
        </p:nvSpPr>
        <p:spPr>
          <a:xfrm rot="1020000">
            <a:off x="6342849" y="2722201"/>
            <a:ext cx="548640" cy="182880"/>
          </a:xfrm>
          <a:prstGeom prst="rect">
            <a:avLst/>
          </a:prstGeom>
          <a:solidFill>
            <a:srgbClr val="FF3F40"/>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33" name="Google Shape;333;p12"/>
          <p:cNvSpPr/>
          <p:nvPr/>
        </p:nvSpPr>
        <p:spPr>
          <a:xfrm rot="1020000">
            <a:off x="6053781" y="3690763"/>
            <a:ext cx="548640" cy="182880"/>
          </a:xfrm>
          <a:prstGeom prst="rect">
            <a:avLst/>
          </a:prstGeom>
          <a:solidFill>
            <a:schemeClr val="accen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34" name="Google Shape;334;p12"/>
          <p:cNvSpPr/>
          <p:nvPr/>
        </p:nvSpPr>
        <p:spPr>
          <a:xfrm rot="1020000">
            <a:off x="6146234" y="3370938"/>
            <a:ext cx="548640" cy="182880"/>
          </a:xfrm>
          <a:prstGeom prst="rect">
            <a:avLst/>
          </a:prstGeom>
          <a:solidFill>
            <a:schemeClr val="accen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35" name="Google Shape;335;p12"/>
          <p:cNvSpPr/>
          <p:nvPr/>
        </p:nvSpPr>
        <p:spPr>
          <a:xfrm rot="1020000">
            <a:off x="5926832" y="4030105"/>
            <a:ext cx="548640" cy="182880"/>
          </a:xfrm>
          <a:prstGeom prst="rect">
            <a:avLst/>
          </a:prstGeom>
          <a:solidFill>
            <a:schemeClr val="accen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36" name="Google Shape;336;p12"/>
          <p:cNvSpPr/>
          <p:nvPr/>
        </p:nvSpPr>
        <p:spPr>
          <a:xfrm rot="1020000">
            <a:off x="7196261" y="2663686"/>
            <a:ext cx="548640" cy="182880"/>
          </a:xfrm>
          <a:prstGeom prst="rect">
            <a:avLst/>
          </a:prstGeom>
          <a:solidFill>
            <a:srgbClr val="FF7F7F"/>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37" name="Google Shape;337;p12"/>
          <p:cNvSpPr/>
          <p:nvPr/>
        </p:nvSpPr>
        <p:spPr>
          <a:xfrm rot="1020000">
            <a:off x="7288713" y="2343861"/>
            <a:ext cx="548640" cy="182880"/>
          </a:xfrm>
          <a:prstGeom prst="rect">
            <a:avLst/>
          </a:prstGeom>
          <a:solidFill>
            <a:srgbClr val="FF7F7F"/>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38" name="Google Shape;338;p12"/>
          <p:cNvSpPr/>
          <p:nvPr/>
        </p:nvSpPr>
        <p:spPr>
          <a:xfrm rot="1020000">
            <a:off x="6999645" y="3297800"/>
            <a:ext cx="548640" cy="182880"/>
          </a:xfrm>
          <a:prstGeom prst="rect">
            <a:avLst/>
          </a:prstGeom>
          <a:solidFill>
            <a:srgbClr val="FF3F40"/>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39" name="Google Shape;339;p12"/>
          <p:cNvSpPr/>
          <p:nvPr/>
        </p:nvSpPr>
        <p:spPr>
          <a:xfrm rot="1020000">
            <a:off x="7092098" y="2978125"/>
            <a:ext cx="548640" cy="182880"/>
          </a:xfrm>
          <a:prstGeom prst="rect">
            <a:avLst/>
          </a:prstGeom>
          <a:solidFill>
            <a:srgbClr val="FF3F40"/>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40" name="Google Shape;340;p12"/>
          <p:cNvSpPr/>
          <p:nvPr/>
        </p:nvSpPr>
        <p:spPr>
          <a:xfrm rot="1020000">
            <a:off x="6803030" y="3946537"/>
            <a:ext cx="548640" cy="182880"/>
          </a:xfrm>
          <a:prstGeom prst="rect">
            <a:avLst/>
          </a:prstGeom>
          <a:solidFill>
            <a:schemeClr val="accen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41" name="Google Shape;341;p12"/>
          <p:cNvSpPr/>
          <p:nvPr/>
        </p:nvSpPr>
        <p:spPr>
          <a:xfrm rot="1020000">
            <a:off x="6895483" y="3626712"/>
            <a:ext cx="548640" cy="182880"/>
          </a:xfrm>
          <a:prstGeom prst="rect">
            <a:avLst/>
          </a:prstGeom>
          <a:solidFill>
            <a:schemeClr val="accen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342" name="Google Shape;342;p12"/>
          <p:cNvSpPr/>
          <p:nvPr/>
        </p:nvSpPr>
        <p:spPr>
          <a:xfrm rot="1020000">
            <a:off x="6676081" y="4285879"/>
            <a:ext cx="548640" cy="182880"/>
          </a:xfrm>
          <a:prstGeom prst="rect">
            <a:avLst/>
          </a:prstGeom>
          <a:solidFill>
            <a:schemeClr val="accen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13"/>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Team Prep Area (Pit Area)</a:t>
            </a:r>
            <a:endParaRPr/>
          </a:p>
        </p:txBody>
      </p:sp>
      <p:sp>
        <p:nvSpPr>
          <p:cNvPr id="349" name="Google Shape;349;p13"/>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350" name="Google Shape;350;p13"/>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351" name="Google Shape;351;p13"/>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352" name="Google Shape;352;p13"/>
          <p:cNvPicPr preferRelativeResize="0"/>
          <p:nvPr/>
        </p:nvPicPr>
        <p:blipFill rotWithShape="1">
          <a:blip r:embed="rId3">
            <a:alphaModFix/>
          </a:blip>
          <a:srcRect b="0" l="0" r="0" t="0"/>
          <a:stretch/>
        </p:blipFill>
        <p:spPr>
          <a:xfrm>
            <a:off x="612356" y="1722450"/>
            <a:ext cx="7742087" cy="4383087"/>
          </a:xfrm>
          <a:prstGeom prst="rect">
            <a:avLst/>
          </a:prstGeom>
          <a:noFill/>
          <a:ln>
            <a:noFill/>
          </a:ln>
        </p:spPr>
      </p:pic>
      <p:sp>
        <p:nvSpPr>
          <p:cNvPr id="353" name="Google Shape;353;p13"/>
          <p:cNvSpPr/>
          <p:nvPr/>
        </p:nvSpPr>
        <p:spPr>
          <a:xfrm>
            <a:off x="1828800" y="2597426"/>
            <a:ext cx="3564835" cy="2782957"/>
          </a:xfrm>
          <a:custGeom>
            <a:rect b="b" l="l" r="r" t="t"/>
            <a:pathLst>
              <a:path extrusionOk="0" h="2782957" w="3564835">
                <a:moveTo>
                  <a:pt x="0" y="225287"/>
                </a:moveTo>
                <a:lnTo>
                  <a:pt x="1842052" y="0"/>
                </a:lnTo>
                <a:lnTo>
                  <a:pt x="3564835" y="2252870"/>
                </a:lnTo>
                <a:lnTo>
                  <a:pt x="1311965" y="2782957"/>
                </a:lnTo>
                <a:lnTo>
                  <a:pt x="0" y="225287"/>
                </a:lnTo>
                <a:close/>
              </a:path>
            </a:pathLst>
          </a:custGeom>
          <a:noFill/>
          <a:ln cap="flat" cmpd="sng" w="28575">
            <a:solidFill>
              <a:srgbClr val="FFFF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14"/>
          <p:cNvSpPr/>
          <p:nvPr/>
        </p:nvSpPr>
        <p:spPr>
          <a:xfrm>
            <a:off x="5791200" y="6002237"/>
            <a:ext cx="3352800" cy="435176"/>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360" name="Google Shape;360;p14"/>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Provided to Teams on Launch Day</a:t>
            </a:r>
            <a:endParaRPr/>
          </a:p>
        </p:txBody>
      </p:sp>
      <p:sp>
        <p:nvSpPr>
          <p:cNvPr id="361" name="Google Shape;361;p14"/>
          <p:cNvSpPr txBox="1"/>
          <p:nvPr>
            <p:ph idx="1" type="body"/>
          </p:nvPr>
        </p:nvSpPr>
        <p:spPr>
          <a:xfrm>
            <a:off x="304800" y="1722093"/>
            <a:ext cx="8208962" cy="4114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a:t>Table (8-foot folding) and 4 folding chairs</a:t>
            </a:r>
            <a:endParaRPr/>
          </a:p>
          <a:p>
            <a:pPr indent="-285750" lvl="1" marL="742950" rtl="0" algn="l">
              <a:spcBef>
                <a:spcPts val="360"/>
              </a:spcBef>
              <a:spcAft>
                <a:spcPts val="0"/>
              </a:spcAft>
              <a:buSzPts val="1170"/>
              <a:buChar char="■"/>
            </a:pPr>
            <a:r>
              <a:rPr lang="en-US" sz="1800"/>
              <a:t>No power source (you may bring generator if desired - needed)</a:t>
            </a:r>
            <a:endParaRPr/>
          </a:p>
          <a:p>
            <a:pPr indent="-285750" lvl="1" marL="742950" rtl="0" algn="l">
              <a:spcBef>
                <a:spcPts val="360"/>
              </a:spcBef>
              <a:spcAft>
                <a:spcPts val="0"/>
              </a:spcAft>
              <a:buSzPts val="1170"/>
              <a:buChar char="■"/>
            </a:pPr>
            <a:r>
              <a:rPr lang="en-US" sz="1800"/>
              <a:t>No power or hand tools (bring what you need)</a:t>
            </a:r>
            <a:endParaRPr/>
          </a:p>
          <a:p>
            <a:pPr indent="-285750" lvl="1" marL="742950" rtl="0" algn="l">
              <a:spcBef>
                <a:spcPts val="360"/>
              </a:spcBef>
              <a:spcAft>
                <a:spcPts val="0"/>
              </a:spcAft>
              <a:buSzPts val="1170"/>
              <a:buChar char="■"/>
            </a:pPr>
            <a:r>
              <a:rPr lang="en-US" sz="1800"/>
              <a:t>No room for canopies at tables</a:t>
            </a:r>
            <a:endParaRPr/>
          </a:p>
          <a:p>
            <a:pPr indent="-342900" lvl="0" marL="342900" rtl="0" algn="l">
              <a:spcBef>
                <a:spcPts val="480"/>
              </a:spcBef>
              <a:spcAft>
                <a:spcPts val="0"/>
              </a:spcAft>
              <a:buSzPts val="1680"/>
              <a:buChar char="■"/>
            </a:pPr>
            <a:r>
              <a:rPr lang="en-US"/>
              <a:t>Lunch / Water</a:t>
            </a:r>
            <a:endParaRPr/>
          </a:p>
          <a:p>
            <a:pPr indent="-285750" lvl="1" marL="742950" rtl="0" algn="l">
              <a:spcBef>
                <a:spcPts val="360"/>
              </a:spcBef>
              <a:spcAft>
                <a:spcPts val="0"/>
              </a:spcAft>
              <a:buSzPts val="1170"/>
              <a:buChar char="■"/>
            </a:pPr>
            <a:r>
              <a:rPr lang="en-US" sz="1800"/>
              <a:t>Variety of Subway sandwiches and chips / drinks available</a:t>
            </a:r>
            <a:endParaRPr/>
          </a:p>
          <a:p>
            <a:pPr indent="-228600" lvl="2" marL="1143000" rtl="0" algn="l">
              <a:spcBef>
                <a:spcPts val="320"/>
              </a:spcBef>
              <a:spcAft>
                <a:spcPts val="0"/>
              </a:spcAft>
              <a:buSzPts val="1040"/>
              <a:buChar char="■"/>
            </a:pPr>
            <a:r>
              <a:rPr lang="en-US" sz="1600"/>
              <a:t>You will have a lunch ticket in your name badge</a:t>
            </a:r>
            <a:endParaRPr/>
          </a:p>
          <a:p>
            <a:pPr indent="-285750" lvl="1" marL="742950" rtl="0" algn="l">
              <a:spcBef>
                <a:spcPts val="360"/>
              </a:spcBef>
              <a:spcAft>
                <a:spcPts val="0"/>
              </a:spcAft>
              <a:buSzPts val="1170"/>
              <a:buChar char="■"/>
            </a:pPr>
            <a:r>
              <a:rPr lang="en-US" sz="1800"/>
              <a:t>Alternative food options can be arranged</a:t>
            </a:r>
            <a:endParaRPr sz="1000"/>
          </a:p>
          <a:p>
            <a:pPr indent="-342900" lvl="0" marL="342900" rtl="0" algn="l">
              <a:spcBef>
                <a:spcPts val="480"/>
              </a:spcBef>
              <a:spcAft>
                <a:spcPts val="0"/>
              </a:spcAft>
              <a:buSzPts val="1680"/>
              <a:buChar char="■"/>
            </a:pPr>
            <a:r>
              <a:rPr lang="en-US"/>
              <a:t>On-Site Rocketry Vendor </a:t>
            </a:r>
            <a:endParaRPr/>
          </a:p>
          <a:p>
            <a:pPr indent="-285750" lvl="1" marL="742950" rtl="0" algn="l">
              <a:spcBef>
                <a:spcPts val="400"/>
              </a:spcBef>
              <a:spcAft>
                <a:spcPts val="0"/>
              </a:spcAft>
              <a:buSzPts val="1300"/>
              <a:buChar char="■"/>
            </a:pPr>
            <a:r>
              <a:rPr lang="en-US"/>
              <a:t>If you need spare parts / last minute replacements</a:t>
            </a:r>
            <a:endParaRPr/>
          </a:p>
        </p:txBody>
      </p:sp>
      <p:sp>
        <p:nvSpPr>
          <p:cNvPr id="362" name="Google Shape;362;p14"/>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363" name="Google Shape;363;p14"/>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364" name="Google Shape;364;p14"/>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365" name="Google Shape;365;p14"/>
          <p:cNvPicPr preferRelativeResize="0"/>
          <p:nvPr/>
        </p:nvPicPr>
        <p:blipFill rotWithShape="1">
          <a:blip r:embed="rId3">
            <a:alphaModFix/>
          </a:blip>
          <a:srcRect b="0" l="0" r="0" t="0"/>
          <a:stretch/>
        </p:blipFill>
        <p:spPr>
          <a:xfrm>
            <a:off x="6558722" y="4894950"/>
            <a:ext cx="1995556" cy="1342109"/>
          </a:xfrm>
          <a:prstGeom prst="rect">
            <a:avLst/>
          </a:prstGeom>
          <a:noFill/>
          <a:ln>
            <a:noFill/>
          </a:ln>
        </p:spPr>
      </p:pic>
      <p:pic>
        <p:nvPicPr>
          <p:cNvPr id="366" name="Google Shape;366;p14"/>
          <p:cNvPicPr preferRelativeResize="0"/>
          <p:nvPr/>
        </p:nvPicPr>
        <p:blipFill rotWithShape="1">
          <a:blip r:embed="rId4">
            <a:alphaModFix/>
          </a:blip>
          <a:srcRect b="0" l="0" r="0" t="0"/>
          <a:stretch/>
        </p:blipFill>
        <p:spPr>
          <a:xfrm>
            <a:off x="7069212" y="2599701"/>
            <a:ext cx="1746175" cy="126009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g2281f2857eb_0_1093"/>
          <p:cNvSpPr txBox="1"/>
          <p:nvPr>
            <p:ph type="title"/>
          </p:nvPr>
        </p:nvSpPr>
        <p:spPr>
          <a:xfrm>
            <a:off x="253200" y="3967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Provided to Teams on Launch Day</a:t>
            </a:r>
            <a:endParaRPr/>
          </a:p>
        </p:txBody>
      </p:sp>
      <p:sp>
        <p:nvSpPr>
          <p:cNvPr id="372" name="Google Shape;372;g2281f2857eb_0_1093"/>
          <p:cNvSpPr txBox="1"/>
          <p:nvPr>
            <p:ph idx="1" type="body"/>
          </p:nvPr>
        </p:nvSpPr>
        <p:spPr>
          <a:xfrm>
            <a:off x="281813" y="1774401"/>
            <a:ext cx="82089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Ejection charges (distributed by Project Assistants)</a:t>
            </a:r>
            <a:endParaRPr/>
          </a:p>
          <a:p>
            <a:pPr indent="-285750" lvl="1" marL="742950" rtl="0" algn="l">
              <a:lnSpc>
                <a:spcPct val="100000"/>
              </a:lnSpc>
              <a:spcBef>
                <a:spcPts val="400"/>
              </a:spcBef>
              <a:spcAft>
                <a:spcPts val="0"/>
              </a:spcAft>
              <a:buSzPts val="1300"/>
              <a:buChar char="■"/>
            </a:pPr>
            <a:r>
              <a:rPr lang="en-US"/>
              <a:t>Assistance to wire two types of charges</a:t>
            </a:r>
            <a:r>
              <a:rPr lang="en-US" sz="2400"/>
              <a:t> </a:t>
            </a:r>
            <a:r>
              <a:rPr lang="en-US" sz="2100"/>
              <a:t>also provided</a:t>
            </a:r>
            <a:endParaRPr sz="2100"/>
          </a:p>
          <a:p>
            <a:pPr indent="-285750" lvl="1" marL="742950" rtl="0" algn="l">
              <a:lnSpc>
                <a:spcPct val="100000"/>
              </a:lnSpc>
              <a:spcBef>
                <a:spcPts val="400"/>
              </a:spcBef>
              <a:spcAft>
                <a:spcPts val="0"/>
              </a:spcAft>
              <a:buSzPts val="1300"/>
              <a:buChar char="■"/>
            </a:pPr>
            <a:r>
              <a:rPr lang="en-US"/>
              <a:t>Do not transport black powder to WI</a:t>
            </a:r>
            <a:endParaRPr/>
          </a:p>
          <a:p>
            <a:pPr indent="-154305" lvl="2" marL="1143000" rtl="0" algn="l">
              <a:lnSpc>
                <a:spcPct val="100000"/>
              </a:lnSpc>
              <a:spcBef>
                <a:spcPts val="360"/>
              </a:spcBef>
              <a:spcAft>
                <a:spcPts val="0"/>
              </a:spcAft>
              <a:buSzPts val="1170"/>
              <a:buNone/>
            </a:pPr>
            <a:r>
              <a:rPr lang="en-US"/>
              <a:t>	</a:t>
            </a:r>
            <a:endParaRPr/>
          </a:p>
          <a:p>
            <a:pPr indent="-342900" lvl="0" marL="342900" rtl="0" algn="l">
              <a:lnSpc>
                <a:spcPct val="100000"/>
              </a:lnSpc>
              <a:spcBef>
                <a:spcPts val="480"/>
              </a:spcBef>
              <a:spcAft>
                <a:spcPts val="0"/>
              </a:spcAft>
              <a:buSzPts val="1680"/>
              <a:buChar char="■"/>
            </a:pPr>
            <a:r>
              <a:rPr lang="en-US"/>
              <a:t>Cellulose wadding </a:t>
            </a:r>
            <a:r>
              <a:rPr lang="en-US" sz="1600"/>
              <a:t>a.k.a Dog Barf</a:t>
            </a:r>
            <a:r>
              <a:rPr lang="en-US"/>
              <a:t> (self serve)</a:t>
            </a:r>
            <a:endParaRPr/>
          </a:p>
          <a:p>
            <a:pPr indent="-285750" lvl="1" marL="742950" rtl="0" algn="l">
              <a:lnSpc>
                <a:spcPct val="100000"/>
              </a:lnSpc>
              <a:spcBef>
                <a:spcPts val="400"/>
              </a:spcBef>
              <a:spcAft>
                <a:spcPts val="0"/>
              </a:spcAft>
              <a:buSzPts val="1300"/>
              <a:buChar char="■"/>
            </a:pPr>
            <a:r>
              <a:rPr lang="en-US"/>
              <a:t>For additional recovery protection</a:t>
            </a:r>
            <a:endParaRPr/>
          </a:p>
          <a:p>
            <a:pPr indent="-285750" lvl="1" marL="742950" rtl="0" algn="l">
              <a:lnSpc>
                <a:spcPct val="100000"/>
              </a:lnSpc>
              <a:spcBef>
                <a:spcPts val="400"/>
              </a:spcBef>
              <a:spcAft>
                <a:spcPts val="0"/>
              </a:spcAft>
              <a:buSzPts val="1300"/>
              <a:buChar char="■"/>
            </a:pPr>
            <a:r>
              <a:rPr lang="en-US"/>
              <a:t>A box will be available in pit area</a:t>
            </a:r>
            <a:endParaRPr/>
          </a:p>
          <a:p>
            <a:pPr indent="-203200" lvl="1" marL="742950" rtl="0" algn="l">
              <a:lnSpc>
                <a:spcPct val="100000"/>
              </a:lnSpc>
              <a:spcBef>
                <a:spcPts val="400"/>
              </a:spcBef>
              <a:spcAft>
                <a:spcPts val="0"/>
              </a:spcAft>
              <a:buSzPts val="1300"/>
              <a:buNone/>
            </a:pPr>
            <a:r>
              <a:t/>
            </a:r>
            <a:endParaRPr/>
          </a:p>
          <a:p>
            <a:pPr indent="-342900" lvl="0" marL="342900" rtl="0" algn="l">
              <a:lnSpc>
                <a:spcPct val="100000"/>
              </a:lnSpc>
              <a:spcBef>
                <a:spcPts val="480"/>
              </a:spcBef>
              <a:spcAft>
                <a:spcPts val="0"/>
              </a:spcAft>
              <a:buSzPts val="1680"/>
              <a:buChar char="■"/>
            </a:pPr>
            <a:r>
              <a:rPr lang="en-US"/>
              <a:t>Motors (at RSO Inspection table)</a:t>
            </a:r>
            <a:endParaRPr/>
          </a:p>
          <a:p>
            <a:pPr indent="-285750" lvl="1" marL="742950" rtl="0" algn="l">
              <a:lnSpc>
                <a:spcPct val="100000"/>
              </a:lnSpc>
              <a:spcBef>
                <a:spcPts val="400"/>
              </a:spcBef>
              <a:spcAft>
                <a:spcPts val="0"/>
              </a:spcAft>
              <a:buSzPts val="1300"/>
              <a:buChar char="■"/>
            </a:pPr>
            <a:r>
              <a:rPr lang="en-US"/>
              <a:t>Team lead or designee picks up motor at the RSO table following safety briefing</a:t>
            </a:r>
            <a:endParaRPr/>
          </a:p>
          <a:p>
            <a:pPr indent="-285750" lvl="1" marL="742950" rtl="0" algn="l">
              <a:lnSpc>
                <a:spcPct val="100000"/>
              </a:lnSpc>
              <a:spcBef>
                <a:spcPts val="400"/>
              </a:spcBef>
              <a:spcAft>
                <a:spcPts val="0"/>
              </a:spcAft>
              <a:buSzPts val="1300"/>
              <a:buChar char="■"/>
            </a:pPr>
            <a:r>
              <a:rPr lang="en-US"/>
              <a:t>You must be fully assembled and ready for flight</a:t>
            </a:r>
            <a:endParaRPr/>
          </a:p>
          <a:p>
            <a:pPr indent="-285750" lvl="1" marL="742950" rtl="0" algn="l">
              <a:lnSpc>
                <a:spcPct val="100000"/>
              </a:lnSpc>
              <a:spcBef>
                <a:spcPts val="400"/>
              </a:spcBef>
              <a:spcAft>
                <a:spcPts val="0"/>
              </a:spcAft>
              <a:buSzPts val="1300"/>
              <a:buChar char="■"/>
            </a:pPr>
            <a:r>
              <a:rPr lang="en-US"/>
              <a:t>Proceed to RSO table for your pre-flight inspection</a:t>
            </a:r>
            <a:endParaRPr/>
          </a:p>
        </p:txBody>
      </p:sp>
      <p:sp>
        <p:nvSpPr>
          <p:cNvPr id="373" name="Google Shape;373;g2281f2857eb_0_1093"/>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374" name="Google Shape;374;g2281f2857eb_0_1093"/>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375" name="Google Shape;375;g2281f2857eb_0_1093"/>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376" name="Google Shape;376;g2281f2857eb_0_1093"/>
          <p:cNvPicPr preferRelativeResize="0"/>
          <p:nvPr/>
        </p:nvPicPr>
        <p:blipFill rotWithShape="1">
          <a:blip r:embed="rId3">
            <a:alphaModFix/>
          </a:blip>
          <a:srcRect b="0" l="0" r="0" t="0"/>
          <a:stretch/>
        </p:blipFill>
        <p:spPr>
          <a:xfrm>
            <a:off x="6450025" y="2661185"/>
            <a:ext cx="2212975" cy="1319589"/>
          </a:xfrm>
          <a:prstGeom prst="rect">
            <a:avLst/>
          </a:prstGeom>
          <a:noFill/>
          <a:ln>
            <a:noFill/>
          </a:ln>
        </p:spPr>
      </p:pic>
      <p:pic>
        <p:nvPicPr>
          <p:cNvPr id="377" name="Google Shape;377;g2281f2857eb_0_1093"/>
          <p:cNvPicPr preferRelativeResize="0"/>
          <p:nvPr/>
        </p:nvPicPr>
        <p:blipFill rotWithShape="1">
          <a:blip r:embed="rId4">
            <a:alphaModFix/>
          </a:blip>
          <a:srcRect b="-5314" l="990" r="-989" t="25032"/>
          <a:stretch/>
        </p:blipFill>
        <p:spPr>
          <a:xfrm>
            <a:off x="7242960" y="3889824"/>
            <a:ext cx="1647852" cy="147997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16"/>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FNL Personnel on Launch Day</a:t>
            </a:r>
            <a:endParaRPr/>
          </a:p>
        </p:txBody>
      </p:sp>
      <p:sp>
        <p:nvSpPr>
          <p:cNvPr id="384" name="Google Shape;384;p16"/>
          <p:cNvSpPr txBox="1"/>
          <p:nvPr>
            <p:ph idx="1" type="body"/>
          </p:nvPr>
        </p:nvSpPr>
        <p:spPr>
          <a:xfrm>
            <a:off x="328612" y="1941513"/>
            <a:ext cx="6376988" cy="4114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u="sng"/>
              <a:t>FNL Project Assistants </a:t>
            </a:r>
            <a:r>
              <a:rPr lang="en-US"/>
              <a:t>will be identified by yellow vests</a:t>
            </a:r>
            <a:endParaRPr/>
          </a:p>
          <a:p>
            <a:pPr indent="-285750" lvl="1" marL="742950" rtl="0" algn="l">
              <a:spcBef>
                <a:spcPts val="400"/>
              </a:spcBef>
              <a:spcAft>
                <a:spcPts val="0"/>
              </a:spcAft>
              <a:buSzPts val="1300"/>
              <a:buChar char="■"/>
            </a:pPr>
            <a:r>
              <a:rPr lang="en-US"/>
              <a:t>Are available for rocket prep assistance in Pit Area</a:t>
            </a:r>
            <a:endParaRPr/>
          </a:p>
          <a:p>
            <a:pPr indent="-285750" lvl="1" marL="742950" rtl="0" algn="l">
              <a:spcBef>
                <a:spcPts val="400"/>
              </a:spcBef>
              <a:spcAft>
                <a:spcPts val="0"/>
              </a:spcAft>
              <a:buSzPts val="1300"/>
              <a:buChar char="■"/>
            </a:pPr>
            <a:r>
              <a:rPr lang="en-US"/>
              <a:t>There are 3 Project Assistants</a:t>
            </a:r>
            <a:endParaRPr/>
          </a:p>
          <a:p>
            <a:pPr indent="-219709" lvl="1" marL="742950" rtl="0" algn="l">
              <a:spcBef>
                <a:spcPts val="320"/>
              </a:spcBef>
              <a:spcAft>
                <a:spcPts val="0"/>
              </a:spcAft>
              <a:buSzPts val="1040"/>
              <a:buNone/>
            </a:pPr>
            <a:r>
              <a:t/>
            </a:r>
            <a:endParaRPr sz="1600"/>
          </a:p>
          <a:p>
            <a:pPr indent="-342900" lvl="0" marL="342900" rtl="0" algn="l">
              <a:spcBef>
                <a:spcPts val="480"/>
              </a:spcBef>
              <a:spcAft>
                <a:spcPts val="0"/>
              </a:spcAft>
              <a:buSzPts val="1680"/>
              <a:buChar char="■"/>
            </a:pPr>
            <a:r>
              <a:rPr lang="en-US" u="sng"/>
              <a:t>FNL Judges </a:t>
            </a:r>
            <a:r>
              <a:rPr lang="en-US"/>
              <a:t>will be identified by orange vests</a:t>
            </a:r>
            <a:endParaRPr/>
          </a:p>
          <a:p>
            <a:pPr indent="-285750" lvl="1" marL="742950" rtl="0" algn="l">
              <a:spcBef>
                <a:spcPts val="400"/>
              </a:spcBef>
              <a:spcAft>
                <a:spcPts val="0"/>
              </a:spcAft>
              <a:buSzPts val="1300"/>
              <a:buChar char="■"/>
            </a:pPr>
            <a:r>
              <a:rPr lang="en-US"/>
              <a:t>They will monitor / score your vehicle / payload prep</a:t>
            </a:r>
            <a:endParaRPr/>
          </a:p>
          <a:p>
            <a:pPr indent="-285750" lvl="1" marL="742950" rtl="0" algn="l">
              <a:spcBef>
                <a:spcPts val="400"/>
              </a:spcBef>
              <a:spcAft>
                <a:spcPts val="0"/>
              </a:spcAft>
              <a:buSzPts val="1300"/>
              <a:buChar char="■"/>
            </a:pPr>
            <a:r>
              <a:rPr lang="en-US"/>
              <a:t>They may ask you questions – please take time to respond / explain</a:t>
            </a:r>
            <a:endParaRPr/>
          </a:p>
          <a:p>
            <a:pPr indent="-285750" lvl="1" marL="742950" rtl="0" algn="l">
              <a:spcBef>
                <a:spcPts val="400"/>
              </a:spcBef>
              <a:spcAft>
                <a:spcPts val="0"/>
              </a:spcAft>
              <a:buSzPts val="1300"/>
              <a:buChar char="■"/>
            </a:pPr>
            <a:r>
              <a:rPr lang="en-US"/>
              <a:t>There are 8 Judges</a:t>
            </a:r>
            <a:endParaRPr/>
          </a:p>
          <a:p>
            <a:pPr indent="-187325" lvl="4" marL="2057400" rtl="0" algn="l">
              <a:spcBef>
                <a:spcPts val="200"/>
              </a:spcBef>
              <a:spcAft>
                <a:spcPts val="0"/>
              </a:spcAft>
              <a:buSzPts val="650"/>
              <a:buNone/>
            </a:pPr>
            <a:r>
              <a:t/>
            </a:r>
            <a:endParaRPr sz="1000"/>
          </a:p>
        </p:txBody>
      </p:sp>
      <p:sp>
        <p:nvSpPr>
          <p:cNvPr id="385" name="Google Shape;385;p16"/>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386" name="Google Shape;386;p16"/>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387" name="Google Shape;387;p16"/>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descr="A picture containing icon&#10;&#10;Description automatically generated" id="388" name="Google Shape;388;p16"/>
          <p:cNvPicPr preferRelativeResize="0"/>
          <p:nvPr/>
        </p:nvPicPr>
        <p:blipFill rotWithShape="1">
          <a:blip r:embed="rId3">
            <a:alphaModFix/>
          </a:blip>
          <a:srcRect b="0" l="0" r="0" t="0"/>
          <a:stretch/>
        </p:blipFill>
        <p:spPr>
          <a:xfrm>
            <a:off x="6575251" y="4055561"/>
            <a:ext cx="2133601" cy="2133601"/>
          </a:xfrm>
          <a:prstGeom prst="rect">
            <a:avLst/>
          </a:prstGeom>
          <a:noFill/>
          <a:ln>
            <a:noFill/>
          </a:ln>
        </p:spPr>
      </p:pic>
      <p:pic>
        <p:nvPicPr>
          <p:cNvPr descr="A yellow and red jacket&#10;&#10;Description automatically generated with low confidence" id="389" name="Google Shape;389;p16"/>
          <p:cNvPicPr preferRelativeResize="0"/>
          <p:nvPr/>
        </p:nvPicPr>
        <p:blipFill rotWithShape="1">
          <a:blip r:embed="rId4">
            <a:alphaModFix/>
          </a:blip>
          <a:srcRect b="0" l="0" r="0" t="0"/>
          <a:stretch/>
        </p:blipFill>
        <p:spPr>
          <a:xfrm>
            <a:off x="6489700" y="1706931"/>
            <a:ext cx="2133600" cy="21336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17"/>
          <p:cNvSpPr txBox="1"/>
          <p:nvPr>
            <p:ph type="title"/>
          </p:nvPr>
        </p:nvSpPr>
        <p:spPr>
          <a:xfrm>
            <a:off x="317500" y="722313"/>
            <a:ext cx="8637588" cy="7620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FNL Personnel on Launch Day</a:t>
            </a:r>
            <a:endParaRPr/>
          </a:p>
        </p:txBody>
      </p:sp>
      <p:sp>
        <p:nvSpPr>
          <p:cNvPr id="396" name="Google Shape;396;p17"/>
          <p:cNvSpPr txBox="1"/>
          <p:nvPr>
            <p:ph idx="1" type="body"/>
          </p:nvPr>
        </p:nvSpPr>
        <p:spPr>
          <a:xfrm>
            <a:off x="328613" y="1941513"/>
            <a:ext cx="5995987" cy="4114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u="sng"/>
              <a:t>Tripoli Wisconsin </a:t>
            </a:r>
            <a:r>
              <a:rPr lang="en-US"/>
              <a:t>will be identified by yellow vests</a:t>
            </a:r>
            <a:endParaRPr/>
          </a:p>
          <a:p>
            <a:pPr indent="-285750" lvl="1" marL="742950" rtl="0" algn="l">
              <a:spcBef>
                <a:spcPts val="400"/>
              </a:spcBef>
              <a:spcAft>
                <a:spcPts val="0"/>
              </a:spcAft>
              <a:buSzPts val="1300"/>
              <a:buChar char="■"/>
            </a:pPr>
            <a:r>
              <a:rPr lang="en-US"/>
              <a:t>They will approve rocket for flight and get you on a launch pad</a:t>
            </a:r>
            <a:endParaRPr/>
          </a:p>
          <a:p>
            <a:pPr indent="-285750" lvl="1" marL="742950" rtl="0" algn="l">
              <a:spcBef>
                <a:spcPts val="400"/>
              </a:spcBef>
              <a:spcAft>
                <a:spcPts val="0"/>
              </a:spcAft>
              <a:buSzPts val="1300"/>
              <a:buChar char="■"/>
            </a:pPr>
            <a:r>
              <a:rPr lang="en-US"/>
              <a:t>There will be numerous TRA Wisconsin</a:t>
            </a:r>
            <a:endParaRPr/>
          </a:p>
          <a:p>
            <a:pPr indent="-219709" lvl="1" marL="742950" rtl="0" algn="l">
              <a:spcBef>
                <a:spcPts val="320"/>
              </a:spcBef>
              <a:spcAft>
                <a:spcPts val="0"/>
              </a:spcAft>
              <a:buSzPts val="1040"/>
              <a:buNone/>
            </a:pPr>
            <a:r>
              <a:t/>
            </a:r>
            <a:endParaRPr sz="1600"/>
          </a:p>
          <a:p>
            <a:pPr indent="-342900" lvl="0" marL="342900" rtl="0" algn="l">
              <a:spcBef>
                <a:spcPts val="480"/>
              </a:spcBef>
              <a:spcAft>
                <a:spcPts val="0"/>
              </a:spcAft>
              <a:buSzPts val="1680"/>
              <a:buChar char="■"/>
            </a:pPr>
            <a:r>
              <a:rPr lang="en-US" u="sng"/>
              <a:t>WSGC Individuals </a:t>
            </a:r>
            <a:r>
              <a:rPr lang="en-US"/>
              <a:t>will be identified by green vests</a:t>
            </a:r>
            <a:endParaRPr/>
          </a:p>
          <a:p>
            <a:pPr indent="-285750" lvl="1" marL="742950" rtl="0" algn="l">
              <a:spcBef>
                <a:spcPts val="400"/>
              </a:spcBef>
              <a:spcAft>
                <a:spcPts val="0"/>
              </a:spcAft>
              <a:buSzPts val="1300"/>
              <a:buChar char="■"/>
            </a:pPr>
            <a:r>
              <a:rPr lang="en-US"/>
              <a:t>Non-technical questions can go to WSGC individuals</a:t>
            </a:r>
            <a:endParaRPr/>
          </a:p>
          <a:p>
            <a:pPr indent="-285750" lvl="1" marL="742950" rtl="0" algn="l">
              <a:spcBef>
                <a:spcPts val="400"/>
              </a:spcBef>
              <a:spcAft>
                <a:spcPts val="0"/>
              </a:spcAft>
              <a:buSzPts val="1300"/>
              <a:buChar char="■"/>
            </a:pPr>
            <a:r>
              <a:rPr lang="en-US"/>
              <a:t>They will facilitate parking, lunch etc.</a:t>
            </a:r>
            <a:endParaRPr/>
          </a:p>
        </p:txBody>
      </p:sp>
      <p:sp>
        <p:nvSpPr>
          <p:cNvPr id="397" name="Google Shape;397;p17"/>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398" name="Google Shape;398;p17"/>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399" name="Google Shape;399;p17"/>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400" name="Google Shape;400;p17"/>
          <p:cNvPicPr preferRelativeResize="0"/>
          <p:nvPr/>
        </p:nvPicPr>
        <p:blipFill rotWithShape="1">
          <a:blip r:embed="rId3">
            <a:alphaModFix/>
          </a:blip>
          <a:srcRect b="0" l="14296" r="47620" t="20384"/>
          <a:stretch/>
        </p:blipFill>
        <p:spPr>
          <a:xfrm>
            <a:off x="6705600" y="1801466"/>
            <a:ext cx="1605821" cy="2239825"/>
          </a:xfrm>
          <a:prstGeom prst="rect">
            <a:avLst/>
          </a:prstGeom>
          <a:noFill/>
          <a:ln>
            <a:noFill/>
          </a:ln>
        </p:spPr>
      </p:pic>
      <p:pic>
        <p:nvPicPr>
          <p:cNvPr id="401" name="Google Shape;401;p17"/>
          <p:cNvPicPr preferRelativeResize="0"/>
          <p:nvPr/>
        </p:nvPicPr>
        <p:blipFill>
          <a:blip r:embed="rId4">
            <a:alphaModFix/>
          </a:blip>
          <a:stretch>
            <a:fillRect/>
          </a:stretch>
        </p:blipFill>
        <p:spPr>
          <a:xfrm>
            <a:off x="6705600" y="4259725"/>
            <a:ext cx="1653827" cy="2354074"/>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g2281f2857eb_0_982"/>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Day – Prep Area</a:t>
            </a:r>
            <a:endParaRPr/>
          </a:p>
        </p:txBody>
      </p:sp>
      <p:sp>
        <p:nvSpPr>
          <p:cNvPr id="408" name="Google Shape;408;g2281f2857eb_0_982"/>
          <p:cNvSpPr txBox="1"/>
          <p:nvPr>
            <p:ph idx="1" type="body"/>
          </p:nvPr>
        </p:nvSpPr>
        <p:spPr>
          <a:xfrm>
            <a:off x="317500" y="1844676"/>
            <a:ext cx="72189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Arrive – Park</a:t>
            </a:r>
            <a:endParaRPr/>
          </a:p>
          <a:p>
            <a:pPr indent="-342900" lvl="1" marL="800100" rtl="0" algn="l">
              <a:lnSpc>
                <a:spcPct val="100000"/>
              </a:lnSpc>
              <a:spcBef>
                <a:spcPts val="0"/>
              </a:spcBef>
              <a:spcAft>
                <a:spcPts val="0"/>
              </a:spcAft>
              <a:buSzPts val="1680"/>
              <a:buChar char="■"/>
            </a:pPr>
            <a:r>
              <a:rPr lang="en-US"/>
              <a:t>Follow parking attendant instructions</a:t>
            </a:r>
            <a:endParaRPr/>
          </a:p>
          <a:p>
            <a:pPr indent="-342900" lvl="0" marL="342900" rtl="0" algn="l">
              <a:lnSpc>
                <a:spcPct val="100000"/>
              </a:lnSpc>
              <a:spcBef>
                <a:spcPts val="480"/>
              </a:spcBef>
              <a:spcAft>
                <a:spcPts val="0"/>
              </a:spcAft>
              <a:buSzPts val="1680"/>
              <a:buChar char="■"/>
            </a:pPr>
            <a:r>
              <a:rPr lang="en-US"/>
              <a:t>Find your team table</a:t>
            </a:r>
            <a:endParaRPr/>
          </a:p>
          <a:p>
            <a:pPr indent="-285750" lvl="1" marL="742950" rtl="0" algn="l">
              <a:lnSpc>
                <a:spcPct val="100000"/>
              </a:lnSpc>
              <a:spcBef>
                <a:spcPts val="400"/>
              </a:spcBef>
              <a:spcAft>
                <a:spcPts val="0"/>
              </a:spcAft>
              <a:buSzPts val="1300"/>
              <a:buChar char="■"/>
            </a:pPr>
            <a:r>
              <a:rPr lang="en-US"/>
              <a:t>There will be a numbered flag at each table</a:t>
            </a:r>
            <a:endParaRPr/>
          </a:p>
          <a:p>
            <a:pPr indent="-342900" lvl="0" marL="342900" rtl="0" algn="l">
              <a:lnSpc>
                <a:spcPct val="100000"/>
              </a:lnSpc>
              <a:spcBef>
                <a:spcPts val="480"/>
              </a:spcBef>
              <a:spcAft>
                <a:spcPts val="0"/>
              </a:spcAft>
              <a:buSzPts val="1680"/>
              <a:buChar char="■"/>
            </a:pPr>
            <a:r>
              <a:rPr lang="en-US"/>
              <a:t>Prepare your rocket for flight (use your checklists)</a:t>
            </a:r>
            <a:endParaRPr/>
          </a:p>
          <a:p>
            <a:pPr indent="-285750" lvl="1" marL="742950" rtl="0" algn="l">
              <a:lnSpc>
                <a:spcPct val="100000"/>
              </a:lnSpc>
              <a:spcBef>
                <a:spcPts val="400"/>
              </a:spcBef>
              <a:spcAft>
                <a:spcPts val="0"/>
              </a:spcAft>
              <a:buSzPts val="1300"/>
              <a:buChar char="■"/>
            </a:pPr>
            <a:r>
              <a:rPr lang="en-US"/>
              <a:t>Things to include (not an exhaustive list):</a:t>
            </a:r>
            <a:endParaRPr/>
          </a:p>
          <a:p>
            <a:pPr indent="-228600" lvl="2" marL="1143000" rtl="0" algn="l">
              <a:lnSpc>
                <a:spcPct val="100000"/>
              </a:lnSpc>
              <a:spcBef>
                <a:spcPts val="360"/>
              </a:spcBef>
              <a:spcAft>
                <a:spcPts val="0"/>
              </a:spcAft>
              <a:buSzPts val="1170"/>
              <a:buChar char="■"/>
            </a:pPr>
            <a:r>
              <a:rPr lang="en-US"/>
              <a:t>Program / calibrate your altimeters and tracking</a:t>
            </a:r>
            <a:endParaRPr/>
          </a:p>
          <a:p>
            <a:pPr indent="-228600" lvl="2" marL="1143000" rtl="0" algn="l">
              <a:lnSpc>
                <a:spcPct val="100000"/>
              </a:lnSpc>
              <a:spcBef>
                <a:spcPts val="360"/>
              </a:spcBef>
              <a:spcAft>
                <a:spcPts val="0"/>
              </a:spcAft>
              <a:buSzPts val="1170"/>
              <a:buChar char="■"/>
            </a:pPr>
            <a:r>
              <a:rPr lang="en-US"/>
              <a:t>Use fresh power sources</a:t>
            </a:r>
            <a:endParaRPr/>
          </a:p>
          <a:p>
            <a:pPr indent="-228600" lvl="2" marL="1143000" rtl="0" algn="l">
              <a:lnSpc>
                <a:spcPct val="100000"/>
              </a:lnSpc>
              <a:spcBef>
                <a:spcPts val="360"/>
              </a:spcBef>
              <a:spcAft>
                <a:spcPts val="0"/>
              </a:spcAft>
              <a:buSzPts val="1170"/>
              <a:buChar char="■"/>
            </a:pPr>
            <a:r>
              <a:rPr lang="en-US"/>
              <a:t>Fold parachutes and connect recovery hardware</a:t>
            </a:r>
            <a:endParaRPr/>
          </a:p>
          <a:p>
            <a:pPr indent="-228600" lvl="2" marL="1143000" rtl="0" algn="l">
              <a:lnSpc>
                <a:spcPct val="100000"/>
              </a:lnSpc>
              <a:spcBef>
                <a:spcPts val="360"/>
              </a:spcBef>
              <a:spcAft>
                <a:spcPts val="0"/>
              </a:spcAft>
              <a:buSzPts val="1170"/>
              <a:buChar char="■"/>
            </a:pPr>
            <a:r>
              <a:rPr lang="en-US"/>
              <a:t>Ensure sections fit together properly</a:t>
            </a:r>
            <a:endParaRPr/>
          </a:p>
          <a:p>
            <a:pPr indent="-228600" lvl="0" marL="228600" rtl="0" algn="l">
              <a:lnSpc>
                <a:spcPct val="100000"/>
              </a:lnSpc>
              <a:spcBef>
                <a:spcPts val="360"/>
              </a:spcBef>
              <a:spcAft>
                <a:spcPts val="0"/>
              </a:spcAft>
              <a:buSzPts val="1170"/>
              <a:buChar char="■"/>
            </a:pPr>
            <a:r>
              <a:rPr lang="en-US"/>
              <a:t>Project Assistants available for assistance</a:t>
            </a:r>
            <a:endParaRPr/>
          </a:p>
        </p:txBody>
      </p:sp>
      <p:sp>
        <p:nvSpPr>
          <p:cNvPr id="409" name="Google Shape;409;g2281f2857eb_0_982"/>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410" name="Google Shape;410;g2281f2857eb_0_982"/>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411" name="Google Shape;411;g2281f2857eb_0_982"/>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412" name="Google Shape;412;g2281f2857eb_0_982"/>
          <p:cNvPicPr preferRelativeResize="0"/>
          <p:nvPr/>
        </p:nvPicPr>
        <p:blipFill rotWithShape="1">
          <a:blip r:embed="rId3">
            <a:alphaModFix/>
          </a:blip>
          <a:srcRect b="0" l="0" r="0" t="0"/>
          <a:stretch/>
        </p:blipFill>
        <p:spPr>
          <a:xfrm>
            <a:off x="7202860" y="2089689"/>
            <a:ext cx="1623640" cy="2198148"/>
          </a:xfrm>
          <a:prstGeom prst="rect">
            <a:avLst/>
          </a:prstGeom>
          <a:noFill/>
          <a:ln>
            <a:noFill/>
          </a:ln>
        </p:spPr>
      </p:pic>
      <p:pic>
        <p:nvPicPr>
          <p:cNvPr id="413" name="Google Shape;413;g2281f2857eb_0_982"/>
          <p:cNvPicPr preferRelativeResize="0"/>
          <p:nvPr/>
        </p:nvPicPr>
        <p:blipFill rotWithShape="1">
          <a:blip r:embed="rId4">
            <a:alphaModFix/>
          </a:blip>
          <a:srcRect b="0" l="0" r="0" t="0"/>
          <a:stretch/>
        </p:blipFill>
        <p:spPr>
          <a:xfrm>
            <a:off x="6372612" y="4287837"/>
            <a:ext cx="2342375" cy="1695450"/>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g2281f2857eb_0_993"/>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Day – Prep Area</a:t>
            </a:r>
            <a:endParaRPr/>
          </a:p>
        </p:txBody>
      </p:sp>
      <p:sp>
        <p:nvSpPr>
          <p:cNvPr id="420" name="Google Shape;420;g2281f2857eb_0_993"/>
          <p:cNvSpPr txBox="1"/>
          <p:nvPr>
            <p:ph idx="1" type="body"/>
          </p:nvPr>
        </p:nvSpPr>
        <p:spPr>
          <a:xfrm>
            <a:off x="317500" y="1865313"/>
            <a:ext cx="82089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When ready, request ejection charges from Project Assistants</a:t>
            </a:r>
            <a:endParaRPr/>
          </a:p>
          <a:p>
            <a:pPr indent="-285750" lvl="1" marL="742950" rtl="0" algn="l">
              <a:lnSpc>
                <a:spcPct val="100000"/>
              </a:lnSpc>
              <a:spcBef>
                <a:spcPts val="400"/>
              </a:spcBef>
              <a:spcAft>
                <a:spcPts val="0"/>
              </a:spcAft>
              <a:buSzPts val="1300"/>
              <a:buChar char="■"/>
            </a:pPr>
            <a:r>
              <a:rPr lang="en-US"/>
              <a:t>Wait until your altimeters are programmed / ready</a:t>
            </a:r>
            <a:endParaRPr/>
          </a:p>
          <a:p>
            <a:pPr indent="-285750" lvl="1" marL="742950" rtl="0" algn="l">
              <a:lnSpc>
                <a:spcPct val="100000"/>
              </a:lnSpc>
              <a:spcBef>
                <a:spcPts val="400"/>
              </a:spcBef>
              <a:spcAft>
                <a:spcPts val="0"/>
              </a:spcAft>
              <a:buSzPts val="1300"/>
              <a:buChar char="■"/>
            </a:pPr>
            <a:r>
              <a:rPr lang="en-US"/>
              <a:t>If it is your first-time handling ejection charges, ask for assistance</a:t>
            </a:r>
            <a:endParaRPr/>
          </a:p>
          <a:p>
            <a:pPr indent="-228600" lvl="2" marL="1143000" rtl="0" algn="l">
              <a:lnSpc>
                <a:spcPct val="100000"/>
              </a:lnSpc>
              <a:spcBef>
                <a:spcPts val="360"/>
              </a:spcBef>
              <a:spcAft>
                <a:spcPts val="0"/>
              </a:spcAft>
              <a:buSzPts val="1170"/>
              <a:buChar char="■"/>
            </a:pPr>
            <a:r>
              <a:rPr lang="en-US"/>
              <a:t>We will show you how to wire your charges safely / properly</a:t>
            </a:r>
            <a:endParaRPr/>
          </a:p>
          <a:p>
            <a:pPr indent="-285750" lvl="1" marL="742950" rtl="0" algn="l">
              <a:lnSpc>
                <a:spcPct val="100000"/>
              </a:lnSpc>
              <a:spcBef>
                <a:spcPts val="400"/>
              </a:spcBef>
              <a:spcAft>
                <a:spcPts val="0"/>
              </a:spcAft>
              <a:buSzPts val="1300"/>
              <a:buChar char="■"/>
            </a:pPr>
            <a:r>
              <a:rPr lang="en-US"/>
              <a:t>Do not power on electronics after charges are installed</a:t>
            </a:r>
            <a:endParaRPr/>
          </a:p>
          <a:p>
            <a:pPr indent="-285750" lvl="2" marL="1200150" rtl="0" algn="l">
              <a:lnSpc>
                <a:spcPct val="100000"/>
              </a:lnSpc>
              <a:spcBef>
                <a:spcPts val="400"/>
              </a:spcBef>
              <a:spcAft>
                <a:spcPts val="0"/>
              </a:spcAft>
              <a:buSzPts val="1300"/>
              <a:buChar char="■"/>
            </a:pPr>
            <a:r>
              <a:rPr lang="en-US"/>
              <a:t>Safety requirement – electronics now remain off until on Launch Pad</a:t>
            </a:r>
            <a:endParaRPr/>
          </a:p>
          <a:p>
            <a:pPr indent="-203200" lvl="2" marL="1200150" rtl="0" algn="l">
              <a:lnSpc>
                <a:spcPct val="100000"/>
              </a:lnSpc>
              <a:spcBef>
                <a:spcPts val="400"/>
              </a:spcBef>
              <a:spcAft>
                <a:spcPts val="0"/>
              </a:spcAft>
              <a:buSzPts val="1300"/>
              <a:buNone/>
            </a:pPr>
            <a:r>
              <a:t/>
            </a:r>
            <a:endParaRPr/>
          </a:p>
          <a:p>
            <a:pPr indent="-342900" lvl="0" marL="342900" rtl="0" algn="l">
              <a:lnSpc>
                <a:spcPct val="100000"/>
              </a:lnSpc>
              <a:spcBef>
                <a:spcPts val="480"/>
              </a:spcBef>
              <a:spcAft>
                <a:spcPts val="0"/>
              </a:spcAft>
              <a:buSzPts val="1680"/>
              <a:buChar char="■"/>
            </a:pPr>
            <a:r>
              <a:rPr lang="en-US"/>
              <a:t>Once ejection charges are installed, complete final assembly</a:t>
            </a:r>
            <a:endParaRPr/>
          </a:p>
        </p:txBody>
      </p:sp>
      <p:sp>
        <p:nvSpPr>
          <p:cNvPr id="421" name="Google Shape;421;g2281f2857eb_0_993"/>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422" name="Google Shape;422;g2281f2857eb_0_993"/>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423" name="Google Shape;423;g2281f2857eb_0_993"/>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424" name="Google Shape;424;g2281f2857eb_0_993"/>
          <p:cNvPicPr preferRelativeResize="0"/>
          <p:nvPr/>
        </p:nvPicPr>
        <p:blipFill rotWithShape="1">
          <a:blip r:embed="rId3">
            <a:alphaModFix/>
          </a:blip>
          <a:srcRect b="0" l="0" r="0" t="0"/>
          <a:stretch/>
        </p:blipFill>
        <p:spPr>
          <a:xfrm>
            <a:off x="1580016" y="4816098"/>
            <a:ext cx="2212975" cy="1319589"/>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g2281f2857eb_0_1003"/>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Day – Prep Area</a:t>
            </a:r>
            <a:endParaRPr/>
          </a:p>
        </p:txBody>
      </p:sp>
      <p:sp>
        <p:nvSpPr>
          <p:cNvPr id="431" name="Google Shape;431;g2281f2857eb_0_1003"/>
          <p:cNvSpPr txBox="1"/>
          <p:nvPr>
            <p:ph idx="1" type="body"/>
          </p:nvPr>
        </p:nvSpPr>
        <p:spPr>
          <a:xfrm>
            <a:off x="317500" y="1865313"/>
            <a:ext cx="82089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Complete final assembly</a:t>
            </a:r>
            <a:endParaRPr/>
          </a:p>
          <a:p>
            <a:pPr indent="-342900" lvl="1" marL="800100" rtl="0" algn="l">
              <a:lnSpc>
                <a:spcPct val="100000"/>
              </a:lnSpc>
              <a:spcBef>
                <a:spcPts val="0"/>
              </a:spcBef>
              <a:spcAft>
                <a:spcPts val="0"/>
              </a:spcAft>
              <a:buSzPts val="1680"/>
              <a:buChar char="■"/>
            </a:pPr>
            <a:r>
              <a:rPr lang="en-US"/>
              <a:t>Close and seal avionics bay</a:t>
            </a:r>
            <a:endParaRPr/>
          </a:p>
          <a:p>
            <a:pPr indent="-342900" lvl="1" marL="800100" rtl="0" algn="l">
              <a:lnSpc>
                <a:spcPct val="100000"/>
              </a:lnSpc>
              <a:spcBef>
                <a:spcPts val="0"/>
              </a:spcBef>
              <a:spcAft>
                <a:spcPts val="0"/>
              </a:spcAft>
              <a:buSzPts val="1680"/>
              <a:buChar char="■"/>
            </a:pPr>
            <a:r>
              <a:rPr lang="en-US"/>
              <a:t>Ensure recovery hardware is all attached and closed (quick links etc.)</a:t>
            </a:r>
            <a:endParaRPr/>
          </a:p>
          <a:p>
            <a:pPr indent="-342900" lvl="1" marL="800100" rtl="0" algn="l">
              <a:lnSpc>
                <a:spcPct val="100000"/>
              </a:lnSpc>
              <a:spcBef>
                <a:spcPts val="0"/>
              </a:spcBef>
              <a:spcAft>
                <a:spcPts val="0"/>
              </a:spcAft>
              <a:buSzPts val="1680"/>
              <a:buChar char="■"/>
            </a:pPr>
            <a:r>
              <a:rPr lang="en-US"/>
              <a:t>Pack your parachutes and shock cords</a:t>
            </a:r>
            <a:endParaRPr/>
          </a:p>
          <a:p>
            <a:pPr indent="-342900" lvl="1" marL="800100" rtl="0" algn="l">
              <a:lnSpc>
                <a:spcPct val="100000"/>
              </a:lnSpc>
              <a:spcBef>
                <a:spcPts val="0"/>
              </a:spcBef>
              <a:spcAft>
                <a:spcPts val="0"/>
              </a:spcAft>
              <a:buSzPts val="1680"/>
              <a:buChar char="■"/>
            </a:pPr>
            <a:r>
              <a:rPr lang="en-US"/>
              <a:t>Close your sections together ensuring everything fits properly</a:t>
            </a:r>
            <a:endParaRPr/>
          </a:p>
          <a:p>
            <a:pPr indent="-236219" lvl="1" marL="800100" rtl="0" algn="l">
              <a:lnSpc>
                <a:spcPct val="100000"/>
              </a:lnSpc>
              <a:spcBef>
                <a:spcPts val="0"/>
              </a:spcBef>
              <a:spcAft>
                <a:spcPts val="0"/>
              </a:spcAft>
              <a:buSzPts val="1680"/>
              <a:buNone/>
            </a:pPr>
            <a:r>
              <a:t/>
            </a:r>
            <a:endParaRPr/>
          </a:p>
          <a:p>
            <a:pPr indent="-342900" lvl="0" marL="342900" rtl="0" algn="l">
              <a:lnSpc>
                <a:spcPct val="100000"/>
              </a:lnSpc>
              <a:spcBef>
                <a:spcPts val="480"/>
              </a:spcBef>
              <a:spcAft>
                <a:spcPts val="0"/>
              </a:spcAft>
              <a:buSzPts val="1680"/>
              <a:buChar char="■"/>
            </a:pPr>
            <a:r>
              <a:rPr lang="en-US"/>
              <a:t>Fill out your orange Flight Card (found in your packet)</a:t>
            </a:r>
            <a:endParaRPr/>
          </a:p>
          <a:p>
            <a:pPr indent="-285750" lvl="1" marL="742950" rtl="0" algn="l">
              <a:lnSpc>
                <a:spcPct val="100000"/>
              </a:lnSpc>
              <a:spcBef>
                <a:spcPts val="400"/>
              </a:spcBef>
              <a:spcAft>
                <a:spcPts val="0"/>
              </a:spcAft>
              <a:buSzPts val="1300"/>
              <a:buChar char="■"/>
            </a:pPr>
            <a:r>
              <a:rPr lang="en-US"/>
              <a:t>Get a Project Assistant to review your launch card when complete</a:t>
            </a:r>
            <a:endParaRPr/>
          </a:p>
          <a:p>
            <a:pPr indent="-285750" lvl="1" marL="742950" rtl="0" algn="l">
              <a:lnSpc>
                <a:spcPct val="100000"/>
              </a:lnSpc>
              <a:spcBef>
                <a:spcPts val="400"/>
              </a:spcBef>
              <a:spcAft>
                <a:spcPts val="0"/>
              </a:spcAft>
              <a:buSzPts val="1300"/>
              <a:buChar char="■"/>
            </a:pPr>
            <a:r>
              <a:rPr lang="en-US"/>
              <a:t>Project Assistant will do a pre-inspection with you</a:t>
            </a:r>
            <a:endParaRPr/>
          </a:p>
          <a:p>
            <a:pPr indent="-285750" lvl="2" marL="1200150" rtl="0" algn="l">
              <a:lnSpc>
                <a:spcPct val="100000"/>
              </a:lnSpc>
              <a:spcBef>
                <a:spcPts val="400"/>
              </a:spcBef>
              <a:spcAft>
                <a:spcPts val="0"/>
              </a:spcAft>
              <a:buSzPts val="1300"/>
              <a:buChar char="■"/>
            </a:pPr>
            <a:r>
              <a:rPr lang="en-US"/>
              <a:t>One complete you will move on to RSO Inspection</a:t>
            </a:r>
            <a:endParaRPr/>
          </a:p>
        </p:txBody>
      </p:sp>
      <p:sp>
        <p:nvSpPr>
          <p:cNvPr id="432" name="Google Shape;432;g2281f2857eb_0_1003"/>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433" name="Google Shape;433;g2281f2857eb_0_1003"/>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434" name="Google Shape;434;g2281f2857eb_0_1003"/>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20"/>
          <p:cNvSpPr txBox="1"/>
          <p:nvPr>
            <p:ph type="title"/>
          </p:nvPr>
        </p:nvSpPr>
        <p:spPr>
          <a:xfrm>
            <a:off x="2699425" y="156925"/>
            <a:ext cx="3830100" cy="7695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Flight Card</a:t>
            </a:r>
            <a:endParaRPr/>
          </a:p>
        </p:txBody>
      </p:sp>
      <p:sp>
        <p:nvSpPr>
          <p:cNvPr id="441" name="Google Shape;441;p20"/>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442" name="Google Shape;442;p20"/>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443" name="Google Shape;443;p20"/>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descr="Text&#10;&#10;Description automatically generated" id="444" name="Google Shape;444;p20"/>
          <p:cNvPicPr preferRelativeResize="0"/>
          <p:nvPr/>
        </p:nvPicPr>
        <p:blipFill rotWithShape="1">
          <a:blip r:embed="rId3">
            <a:alphaModFix/>
          </a:blip>
          <a:srcRect b="14770" l="18422" r="10723" t="22220"/>
          <a:stretch/>
        </p:blipFill>
        <p:spPr>
          <a:xfrm>
            <a:off x="609600" y="1828800"/>
            <a:ext cx="6091237" cy="4306887"/>
          </a:xfrm>
          <a:prstGeom prst="rect">
            <a:avLst/>
          </a:prstGeom>
          <a:noFill/>
          <a:ln>
            <a:noFill/>
          </a:ln>
        </p:spPr>
      </p:pic>
      <p:sp>
        <p:nvSpPr>
          <p:cNvPr id="445" name="Google Shape;445;p20"/>
          <p:cNvSpPr txBox="1"/>
          <p:nvPr/>
        </p:nvSpPr>
        <p:spPr>
          <a:xfrm>
            <a:off x="6858076" y="2286000"/>
            <a:ext cx="2097000" cy="2555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Fill out legibly</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Enter membership number</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Name of Rocket</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Type of motor</a:t>
            </a:r>
            <a:endParaRPr sz="2000">
              <a:solidFill>
                <a:schemeClr val="dk1"/>
              </a:solidFill>
              <a:latin typeface="Times New Roman"/>
              <a:ea typeface="Times New Roman"/>
              <a:cs typeface="Times New Roman"/>
              <a:sym typeface="Times New Roman"/>
            </a:endParaRPr>
          </a:p>
        </p:txBody>
      </p:sp>
      <p:sp>
        <p:nvSpPr>
          <p:cNvPr id="446" name="Google Shape;446;p20"/>
          <p:cNvSpPr txBox="1"/>
          <p:nvPr/>
        </p:nvSpPr>
        <p:spPr>
          <a:xfrm>
            <a:off x="0" y="784303"/>
            <a:ext cx="9028200" cy="831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100">
                <a:latin typeface="Calibri"/>
                <a:ea typeface="Calibri"/>
                <a:cs typeface="Calibri"/>
                <a:sym typeface="Calibri"/>
              </a:rPr>
              <a:t>NO ONE IS PERMITTED AT THE LAUNCH PADS UNLESS YOU ARE A CURRENT  TRA/NAR MEMBER</a:t>
            </a:r>
            <a:endParaRPr b="1" sz="2100">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21"/>
          <p:cNvSpPr txBox="1"/>
          <p:nvPr>
            <p:ph type="title"/>
          </p:nvPr>
        </p:nvSpPr>
        <p:spPr>
          <a:xfrm>
            <a:off x="623888" y="3546812"/>
            <a:ext cx="7886700" cy="1015663"/>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Tripoli Wisconsin Details</a:t>
            </a:r>
            <a:endParaRPr/>
          </a:p>
        </p:txBody>
      </p:sp>
      <p:sp>
        <p:nvSpPr>
          <p:cNvPr id="452" name="Google Shape;452;p21"/>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680"/>
              <a:buNone/>
            </a:pPr>
            <a:r>
              <a:rPr lang="en-US"/>
              <a:t>What to expect at a Tripoli Launch</a:t>
            </a:r>
            <a:endParaRPr/>
          </a:p>
        </p:txBody>
      </p:sp>
      <p:sp>
        <p:nvSpPr>
          <p:cNvPr id="453" name="Google Shape;453;p21"/>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454" name="Google Shape;454;p21"/>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455" name="Google Shape;455;p21"/>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pic>
        <p:nvPicPr>
          <p:cNvPr id="456" name="Google Shape;456;p21"/>
          <p:cNvPicPr preferRelativeResize="0"/>
          <p:nvPr/>
        </p:nvPicPr>
        <p:blipFill>
          <a:blip r:embed="rId3">
            <a:alphaModFix/>
          </a:blip>
          <a:stretch>
            <a:fillRect/>
          </a:stretch>
        </p:blipFill>
        <p:spPr>
          <a:xfrm>
            <a:off x="4708900" y="304800"/>
            <a:ext cx="3801708" cy="324201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alpha val="0"/>
          </a:srgbClr>
        </a:solidFill>
      </p:bgPr>
    </p:bg>
    <p:spTree>
      <p:nvGrpSpPr>
        <p:cNvPr id="462" name="Shape 462"/>
        <p:cNvGrpSpPr/>
        <p:nvPr/>
      </p:nvGrpSpPr>
      <p:grpSpPr>
        <a:xfrm>
          <a:off x="0" y="0"/>
          <a:ext cx="0" cy="0"/>
          <a:chOff x="0" y="0"/>
          <a:chExt cx="0" cy="0"/>
        </a:xfrm>
      </p:grpSpPr>
      <p:sp>
        <p:nvSpPr>
          <p:cNvPr id="463" name="Google Shape;463;p22"/>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64" name="Google Shape;464;p22"/>
          <p:cNvSpPr txBox="1"/>
          <p:nvPr/>
        </p:nvSpPr>
        <p:spPr>
          <a:xfrm>
            <a:off x="381000" y="152400"/>
            <a:ext cx="8637588" cy="76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4400" u="none" cap="none" strike="noStrike">
                <a:solidFill>
                  <a:srgbClr val="000000"/>
                </a:solidFill>
                <a:latin typeface="Calibri"/>
                <a:ea typeface="Calibri"/>
                <a:cs typeface="Calibri"/>
                <a:sym typeface="Calibri"/>
              </a:rPr>
              <a:t>Tripoli Wisconsin Association</a:t>
            </a:r>
            <a:br>
              <a:rPr b="0" i="0" lang="en-US" sz="4400" u="none" cap="none" strike="noStrike">
                <a:solidFill>
                  <a:srgbClr val="000000"/>
                </a:solidFill>
                <a:latin typeface="Calibri"/>
                <a:ea typeface="Calibri"/>
                <a:cs typeface="Calibri"/>
                <a:sym typeface="Calibri"/>
              </a:rPr>
            </a:br>
            <a:r>
              <a:rPr b="0" i="0" lang="en-US" sz="4400" u="none" cap="none" strike="noStrike">
                <a:solidFill>
                  <a:srgbClr val="000000"/>
                </a:solidFill>
                <a:latin typeface="Calibri"/>
                <a:ea typeface="Calibri"/>
                <a:cs typeface="Calibri"/>
                <a:sym typeface="Calibri"/>
              </a:rPr>
              <a:t>Rocket Launches</a:t>
            </a:r>
            <a:endParaRPr/>
          </a:p>
        </p:txBody>
      </p:sp>
      <p:sp>
        <p:nvSpPr>
          <p:cNvPr id="465" name="Google Shape;465;p22"/>
          <p:cNvSpPr/>
          <p:nvPr/>
        </p:nvSpPr>
        <p:spPr>
          <a:xfrm>
            <a:off x="361950" y="2040395"/>
            <a:ext cx="8001000" cy="2825389"/>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Tripoli Wisconsin Association</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Conducts launch operations per:</a:t>
            </a:r>
            <a:endParaRPr/>
          </a:p>
          <a:p>
            <a:pPr indent="-228600" lvl="2" marL="1143000" marR="0" rtl="0" algn="l">
              <a:spcBef>
                <a:spcPts val="360"/>
              </a:spcBef>
              <a:spcAft>
                <a:spcPts val="0"/>
              </a:spcAft>
              <a:buClr>
                <a:srgbClr val="0099CC"/>
              </a:buClr>
              <a:buSzPts val="1170"/>
              <a:buFont typeface="Noto Sans Symbols"/>
              <a:buChar char="■"/>
            </a:pPr>
            <a:r>
              <a:rPr b="0" i="0" lang="en-US" sz="1800" u="none" cap="none" strike="noStrike">
                <a:solidFill>
                  <a:srgbClr val="000000"/>
                </a:solidFill>
                <a:latin typeface="Calibri"/>
                <a:ea typeface="Calibri"/>
                <a:cs typeface="Calibri"/>
                <a:sym typeface="Calibri"/>
              </a:rPr>
              <a:t>Per Tripoli Rocketry Association (TRA)</a:t>
            </a:r>
            <a:endParaRPr/>
          </a:p>
          <a:p>
            <a:pPr indent="-228600" lvl="2" marL="1143000" marR="0" rtl="0" algn="l">
              <a:spcBef>
                <a:spcPts val="360"/>
              </a:spcBef>
              <a:spcAft>
                <a:spcPts val="0"/>
              </a:spcAft>
              <a:buClr>
                <a:srgbClr val="0099CC"/>
              </a:buClr>
              <a:buSzPts val="1170"/>
              <a:buFont typeface="Noto Sans Symbols"/>
              <a:buChar char="■"/>
            </a:pPr>
            <a:r>
              <a:rPr b="0" i="0" lang="en-US" sz="1800" u="none" cap="none" strike="noStrike">
                <a:solidFill>
                  <a:srgbClr val="000000"/>
                </a:solidFill>
                <a:latin typeface="Calibri"/>
                <a:ea typeface="Calibri"/>
                <a:cs typeface="Calibri"/>
                <a:sym typeface="Calibri"/>
              </a:rPr>
              <a:t>NFPA 127 rules</a:t>
            </a:r>
            <a:endParaRPr/>
          </a:p>
          <a:p>
            <a:pPr indent="-285750" lvl="1" marL="742950" marR="0" rtl="0" algn="l">
              <a:spcBef>
                <a:spcPts val="360"/>
              </a:spcBef>
              <a:spcAft>
                <a:spcPts val="0"/>
              </a:spcAft>
              <a:buClr>
                <a:srgbClr val="6B9F25"/>
              </a:buClr>
              <a:buSzPts val="1170"/>
              <a:buFont typeface="Noto Sans Symbols"/>
              <a:buChar char="■"/>
            </a:pPr>
            <a:r>
              <a:rPr b="0" i="0" lang="en-US" sz="1800" u="none" cap="none" strike="noStrike">
                <a:solidFill>
                  <a:srgbClr val="000000"/>
                </a:solidFill>
                <a:latin typeface="Calibri"/>
                <a:ea typeface="Calibri"/>
                <a:cs typeface="Calibri"/>
                <a:sym typeface="Calibri"/>
              </a:rPr>
              <a:t>Assigns/delegates representatives to organize and run the launch</a:t>
            </a:r>
            <a:endParaRPr/>
          </a:p>
          <a:p>
            <a:pPr indent="-228600" lvl="2" marL="1143000" marR="0" rtl="0" algn="l">
              <a:spcBef>
                <a:spcPts val="360"/>
              </a:spcBef>
              <a:spcAft>
                <a:spcPts val="0"/>
              </a:spcAft>
              <a:buClr>
                <a:srgbClr val="0099CC"/>
              </a:buClr>
              <a:buSzPts val="1170"/>
              <a:buFont typeface="Noto Sans Symbols"/>
              <a:buChar char="■"/>
            </a:pPr>
            <a:r>
              <a:rPr b="0" i="0" lang="en-US" sz="1800" u="none" cap="none" strike="noStrike">
                <a:solidFill>
                  <a:srgbClr val="000000"/>
                </a:solidFill>
                <a:latin typeface="Calibri"/>
                <a:ea typeface="Calibri"/>
                <a:cs typeface="Calibri"/>
                <a:sym typeface="Calibri"/>
              </a:rPr>
              <a:t>Range Safety Officer (RSO)</a:t>
            </a:r>
            <a:endParaRPr/>
          </a:p>
          <a:p>
            <a:pPr indent="-228600" lvl="2" marL="1143000" marR="0" rtl="0" algn="l">
              <a:spcBef>
                <a:spcPts val="360"/>
              </a:spcBef>
              <a:spcAft>
                <a:spcPts val="0"/>
              </a:spcAft>
              <a:buClr>
                <a:srgbClr val="0099CC"/>
              </a:buClr>
              <a:buSzPts val="1170"/>
              <a:buFont typeface="Noto Sans Symbols"/>
              <a:buChar char="■"/>
            </a:pPr>
            <a:r>
              <a:rPr b="0" i="0" lang="en-US" sz="1800" u="none" cap="none" strike="noStrike">
                <a:solidFill>
                  <a:srgbClr val="000000"/>
                </a:solidFill>
                <a:latin typeface="Calibri"/>
                <a:ea typeface="Calibri"/>
                <a:cs typeface="Calibri"/>
                <a:sym typeface="Calibri"/>
              </a:rPr>
              <a:t>Launch Control Officer (LCO)</a:t>
            </a:r>
            <a:endParaRPr/>
          </a:p>
          <a:p>
            <a:pPr indent="-228600" lvl="2" marL="1143000" marR="0" rtl="0" algn="l">
              <a:spcBef>
                <a:spcPts val="360"/>
              </a:spcBef>
              <a:spcAft>
                <a:spcPts val="0"/>
              </a:spcAft>
              <a:buClr>
                <a:srgbClr val="0099CC"/>
              </a:buClr>
              <a:buSzPts val="1170"/>
              <a:buFont typeface="Noto Sans Symbols"/>
              <a:buChar char="■"/>
            </a:pPr>
            <a:r>
              <a:rPr b="0" i="0" lang="en-US" sz="1800" u="none" cap="none" strike="noStrike">
                <a:solidFill>
                  <a:srgbClr val="000000"/>
                </a:solidFill>
                <a:latin typeface="Calibri"/>
                <a:ea typeface="Calibri"/>
                <a:cs typeface="Calibri"/>
                <a:sym typeface="Calibri"/>
              </a:rPr>
              <a:t>Launch Pad</a:t>
            </a:r>
            <a:r>
              <a:rPr lang="en-US" sz="1800">
                <a:latin typeface="Calibri"/>
                <a:ea typeface="Calibri"/>
                <a:cs typeface="Calibri"/>
                <a:sym typeface="Calibri"/>
              </a:rPr>
              <a:t> Tech</a:t>
            </a:r>
            <a:r>
              <a:rPr b="0" i="0" lang="en-US" sz="1800" u="none" cap="none" strike="noStrike">
                <a:solidFill>
                  <a:srgbClr val="000000"/>
                </a:solidFill>
                <a:latin typeface="Calibri"/>
                <a:ea typeface="Calibri"/>
                <a:cs typeface="Calibri"/>
                <a:sym typeface="Calibri"/>
              </a:rPr>
              <a:t> (LP</a:t>
            </a:r>
            <a:r>
              <a:rPr lang="en-US" sz="1800">
                <a:latin typeface="Calibri"/>
                <a:ea typeface="Calibri"/>
                <a:cs typeface="Calibri"/>
                <a:sym typeface="Calibri"/>
              </a:rPr>
              <a:t>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alpha val="0"/>
          </a:srgbClr>
        </a:solidFill>
      </p:bgPr>
    </p:bg>
    <p:spTree>
      <p:nvGrpSpPr>
        <p:cNvPr id="471" name="Shape 471"/>
        <p:cNvGrpSpPr/>
        <p:nvPr/>
      </p:nvGrpSpPr>
      <p:grpSpPr>
        <a:xfrm>
          <a:off x="0" y="0"/>
          <a:ext cx="0" cy="0"/>
          <a:chOff x="0" y="0"/>
          <a:chExt cx="0" cy="0"/>
        </a:xfrm>
      </p:grpSpPr>
      <p:sp>
        <p:nvSpPr>
          <p:cNvPr id="472" name="Google Shape;472;p23"/>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73" name="Google Shape;473;p23"/>
          <p:cNvSpPr txBox="1"/>
          <p:nvPr/>
        </p:nvSpPr>
        <p:spPr>
          <a:xfrm>
            <a:off x="381000" y="152400"/>
            <a:ext cx="8637588" cy="76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4400" u="none" cap="none" strike="noStrike">
                <a:solidFill>
                  <a:srgbClr val="000000"/>
                </a:solidFill>
                <a:latin typeface="Calibri"/>
                <a:ea typeface="Calibri"/>
                <a:cs typeface="Calibri"/>
                <a:sym typeface="Calibri"/>
              </a:rPr>
              <a:t>Tripoli Wisconsin Association</a:t>
            </a:r>
            <a:br>
              <a:rPr b="0" i="0" lang="en-US" sz="4400" u="none" cap="none" strike="noStrike">
                <a:solidFill>
                  <a:srgbClr val="000000"/>
                </a:solidFill>
                <a:latin typeface="Calibri"/>
                <a:ea typeface="Calibri"/>
                <a:cs typeface="Calibri"/>
                <a:sym typeface="Calibri"/>
              </a:rPr>
            </a:br>
            <a:r>
              <a:rPr b="0" i="0" lang="en-US" sz="4400" u="none" cap="none" strike="noStrike">
                <a:solidFill>
                  <a:srgbClr val="000000"/>
                </a:solidFill>
                <a:latin typeface="Calibri"/>
                <a:ea typeface="Calibri"/>
                <a:cs typeface="Calibri"/>
                <a:sym typeface="Calibri"/>
              </a:rPr>
              <a:t>Rocket Launches</a:t>
            </a:r>
            <a:endParaRPr/>
          </a:p>
        </p:txBody>
      </p:sp>
      <p:sp>
        <p:nvSpPr>
          <p:cNvPr id="474" name="Google Shape;474;p23"/>
          <p:cNvSpPr/>
          <p:nvPr/>
        </p:nvSpPr>
        <p:spPr>
          <a:xfrm>
            <a:off x="361950" y="2040395"/>
            <a:ext cx="8001000" cy="2234458"/>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Range Safety Officer</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Minimize the risks to personnel and property</a:t>
            </a:r>
            <a:endParaRPr/>
          </a:p>
          <a:p>
            <a:pPr indent="-228600" lvl="2" marL="1143000" marR="0" rtl="0" algn="l">
              <a:spcBef>
                <a:spcPts val="360"/>
              </a:spcBef>
              <a:spcAft>
                <a:spcPts val="0"/>
              </a:spcAft>
              <a:buClr>
                <a:srgbClr val="0099CC"/>
              </a:buClr>
              <a:buSzPts val="1170"/>
              <a:buFont typeface="Noto Sans Symbols"/>
              <a:buChar char="■"/>
            </a:pPr>
            <a:r>
              <a:rPr b="0" i="0" lang="en-US" sz="1800" u="none" cap="none" strike="noStrike">
                <a:solidFill>
                  <a:srgbClr val="000000"/>
                </a:solidFill>
                <a:latin typeface="Calibri"/>
                <a:ea typeface="Calibri"/>
                <a:cs typeface="Calibri"/>
                <a:sym typeface="Calibri"/>
              </a:rPr>
              <a:t>Model and High Power Rocket Launches</a:t>
            </a:r>
            <a:endParaRPr/>
          </a:p>
          <a:p>
            <a:pPr indent="-228600" lvl="2" marL="1143000" marR="0" rtl="0" algn="l">
              <a:spcBef>
                <a:spcPts val="360"/>
              </a:spcBef>
              <a:spcAft>
                <a:spcPts val="0"/>
              </a:spcAft>
              <a:buClr>
                <a:srgbClr val="0099CC"/>
              </a:buClr>
              <a:buSzPts val="1170"/>
              <a:buFont typeface="Noto Sans Symbols"/>
              <a:buChar char="■"/>
            </a:pPr>
            <a:r>
              <a:rPr b="0" i="0" lang="en-US" sz="1800" u="none" cap="none" strike="noStrike">
                <a:solidFill>
                  <a:srgbClr val="000000"/>
                </a:solidFill>
                <a:latin typeface="Calibri"/>
                <a:ea typeface="Calibri"/>
                <a:cs typeface="Calibri"/>
                <a:sym typeface="Calibri"/>
              </a:rPr>
              <a:t>Handling, preparation, and launch operations</a:t>
            </a:r>
            <a:endParaRPr b="0" i="0" sz="2000" u="none" cap="none" strike="noStrike">
              <a:solidFill>
                <a:srgbClr val="000000"/>
              </a:solidFill>
              <a:latin typeface="Calibri"/>
              <a:ea typeface="Calibri"/>
              <a:cs typeface="Calibri"/>
              <a:sym typeface="Calibri"/>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Inspects each rocket for flight integrity</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Has the final call for a go or no-go launch</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alpha val="0"/>
          </a:srgbClr>
        </a:solidFill>
      </p:bgPr>
    </p:bg>
    <p:spTree>
      <p:nvGrpSpPr>
        <p:cNvPr id="480" name="Shape 480"/>
        <p:cNvGrpSpPr/>
        <p:nvPr/>
      </p:nvGrpSpPr>
      <p:grpSpPr>
        <a:xfrm>
          <a:off x="0" y="0"/>
          <a:ext cx="0" cy="0"/>
          <a:chOff x="0" y="0"/>
          <a:chExt cx="0" cy="0"/>
        </a:xfrm>
      </p:grpSpPr>
      <p:sp>
        <p:nvSpPr>
          <p:cNvPr id="481" name="Google Shape;481;p24"/>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82" name="Google Shape;482;p24"/>
          <p:cNvSpPr txBox="1"/>
          <p:nvPr/>
        </p:nvSpPr>
        <p:spPr>
          <a:xfrm>
            <a:off x="381000" y="152400"/>
            <a:ext cx="8637588" cy="76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4400" u="none" cap="none" strike="noStrike">
                <a:solidFill>
                  <a:srgbClr val="000000"/>
                </a:solidFill>
                <a:latin typeface="Calibri"/>
                <a:ea typeface="Calibri"/>
                <a:cs typeface="Calibri"/>
                <a:sym typeface="Calibri"/>
              </a:rPr>
              <a:t>Tripoli Wisconsin Association</a:t>
            </a:r>
            <a:br>
              <a:rPr b="0" i="0" lang="en-US" sz="4400" u="none" cap="none" strike="noStrike">
                <a:solidFill>
                  <a:srgbClr val="000000"/>
                </a:solidFill>
                <a:latin typeface="Calibri"/>
                <a:ea typeface="Calibri"/>
                <a:cs typeface="Calibri"/>
                <a:sym typeface="Calibri"/>
              </a:rPr>
            </a:br>
            <a:r>
              <a:rPr b="0" i="0" lang="en-US" sz="4400" u="none" cap="none" strike="noStrike">
                <a:solidFill>
                  <a:srgbClr val="000000"/>
                </a:solidFill>
                <a:latin typeface="Calibri"/>
                <a:ea typeface="Calibri"/>
                <a:cs typeface="Calibri"/>
                <a:sym typeface="Calibri"/>
              </a:rPr>
              <a:t>Rocket Launches</a:t>
            </a:r>
            <a:endParaRPr/>
          </a:p>
        </p:txBody>
      </p:sp>
      <p:sp>
        <p:nvSpPr>
          <p:cNvPr id="483" name="Google Shape;483;p24"/>
          <p:cNvSpPr/>
          <p:nvPr/>
        </p:nvSpPr>
        <p:spPr>
          <a:xfrm>
            <a:off x="361950" y="2040395"/>
            <a:ext cx="8001000" cy="2616101"/>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Launch Control Officer</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Manages flight cards to coordinate each flier with a particular launch pad</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Oversees operation of the Launch Control System</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Follows all safety rules governing who has access to the range</a:t>
            </a:r>
            <a:endParaRPr/>
          </a:p>
          <a:p>
            <a:pPr indent="-228600" lvl="2" marL="1143000" marR="0" rtl="0" algn="l">
              <a:spcBef>
                <a:spcPts val="400"/>
              </a:spcBef>
              <a:spcAft>
                <a:spcPts val="0"/>
              </a:spcAft>
              <a:buClr>
                <a:srgbClr val="0099CC"/>
              </a:buClr>
              <a:buSzPts val="1170"/>
              <a:buFont typeface="Noto Sans Symbols"/>
              <a:buChar char="■"/>
            </a:pPr>
            <a:r>
              <a:rPr b="0" i="0" lang="en-US" sz="1800" u="none" cap="none" strike="noStrike">
                <a:solidFill>
                  <a:srgbClr val="000000"/>
                </a:solidFill>
                <a:latin typeface="Calibri"/>
                <a:ea typeface="Calibri"/>
                <a:cs typeface="Calibri"/>
                <a:sym typeface="Calibri"/>
              </a:rPr>
              <a:t>Spectators are not allowed on the </a:t>
            </a:r>
            <a:r>
              <a:rPr b="0" i="0" lang="en-US" sz="2000" u="none" cap="none" strike="noStrike">
                <a:solidFill>
                  <a:srgbClr val="000000"/>
                </a:solidFill>
                <a:latin typeface="Calibri"/>
                <a:ea typeface="Calibri"/>
                <a:cs typeface="Calibri"/>
                <a:sym typeface="Calibri"/>
              </a:rPr>
              <a:t>range</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Secures/Activates FAA waivers to the assigned area parameters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alpha val="0"/>
          </a:srgbClr>
        </a:solidFill>
      </p:bgPr>
    </p:bg>
    <p:spTree>
      <p:nvGrpSpPr>
        <p:cNvPr id="489" name="Shape 489"/>
        <p:cNvGrpSpPr/>
        <p:nvPr/>
      </p:nvGrpSpPr>
      <p:grpSpPr>
        <a:xfrm>
          <a:off x="0" y="0"/>
          <a:ext cx="0" cy="0"/>
          <a:chOff x="0" y="0"/>
          <a:chExt cx="0" cy="0"/>
        </a:xfrm>
      </p:grpSpPr>
      <p:sp>
        <p:nvSpPr>
          <p:cNvPr id="490" name="Google Shape;490;p25"/>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91" name="Google Shape;491;p25"/>
          <p:cNvSpPr txBox="1"/>
          <p:nvPr/>
        </p:nvSpPr>
        <p:spPr>
          <a:xfrm>
            <a:off x="381000" y="152400"/>
            <a:ext cx="8637588" cy="76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4400" u="none" cap="none" strike="noStrike">
                <a:solidFill>
                  <a:srgbClr val="000000"/>
                </a:solidFill>
                <a:latin typeface="Calibri"/>
                <a:ea typeface="Calibri"/>
                <a:cs typeface="Calibri"/>
                <a:sym typeface="Calibri"/>
              </a:rPr>
              <a:t>Tripoli Wisconsin Association</a:t>
            </a:r>
            <a:br>
              <a:rPr b="0" i="0" lang="en-US" sz="4400" u="none" cap="none" strike="noStrike">
                <a:solidFill>
                  <a:srgbClr val="000000"/>
                </a:solidFill>
                <a:latin typeface="Calibri"/>
                <a:ea typeface="Calibri"/>
                <a:cs typeface="Calibri"/>
                <a:sym typeface="Calibri"/>
              </a:rPr>
            </a:br>
            <a:r>
              <a:rPr b="0" i="0" lang="en-US" sz="4400" u="none" cap="none" strike="noStrike">
                <a:solidFill>
                  <a:srgbClr val="000000"/>
                </a:solidFill>
                <a:latin typeface="Calibri"/>
                <a:ea typeface="Calibri"/>
                <a:cs typeface="Calibri"/>
                <a:sym typeface="Calibri"/>
              </a:rPr>
              <a:t>Rocket Launches</a:t>
            </a:r>
            <a:endParaRPr/>
          </a:p>
        </p:txBody>
      </p:sp>
      <p:sp>
        <p:nvSpPr>
          <p:cNvPr id="492" name="Google Shape;492;p25"/>
          <p:cNvSpPr/>
          <p:nvPr/>
        </p:nvSpPr>
        <p:spPr>
          <a:xfrm>
            <a:off x="361950" y="2040395"/>
            <a:ext cx="8001000" cy="2985433"/>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Launch Pad </a:t>
            </a:r>
            <a:r>
              <a:rPr lang="en-US" sz="2400">
                <a:latin typeface="Calibri"/>
                <a:ea typeface="Calibri"/>
                <a:cs typeface="Calibri"/>
                <a:sym typeface="Calibri"/>
              </a:rPr>
              <a:t>Tech</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Familiar with both launcher and launch control operations</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Has appropriate tools available</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Ensures all fliers follow Launch Safety Guidelines</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Has fire suppression capability available</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Makes sure all rockets are pointed away from the flight line and spectators while loading the rocket at the launch pad</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Secures/Activates FAA waivers to the assigned area parameters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pic>
        <p:nvPicPr>
          <p:cNvPr id="497" name="Google Shape;497;p26"/>
          <p:cNvPicPr preferRelativeResize="0"/>
          <p:nvPr/>
        </p:nvPicPr>
        <p:blipFill rotWithShape="1">
          <a:blip r:embed="rId3">
            <a:alphaModFix/>
          </a:blip>
          <a:srcRect b="0" l="0" r="0" t="0"/>
          <a:stretch/>
        </p:blipFill>
        <p:spPr>
          <a:xfrm>
            <a:off x="2665813" y="3913075"/>
            <a:ext cx="3812375" cy="2195000"/>
          </a:xfrm>
          <a:prstGeom prst="rect">
            <a:avLst/>
          </a:prstGeom>
          <a:noFill/>
          <a:ln>
            <a:noFill/>
          </a:ln>
        </p:spPr>
      </p:pic>
      <p:sp>
        <p:nvSpPr>
          <p:cNvPr id="498" name="Google Shape;498;p26"/>
          <p:cNvSpPr txBox="1"/>
          <p:nvPr/>
        </p:nvSpPr>
        <p:spPr>
          <a:xfrm>
            <a:off x="685800" y="609600"/>
            <a:ext cx="8637588" cy="76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4400" u="none" cap="none" strike="noStrike">
                <a:solidFill>
                  <a:srgbClr val="000000"/>
                </a:solidFill>
                <a:latin typeface="Calibri"/>
                <a:ea typeface="Calibri"/>
                <a:cs typeface="Calibri"/>
                <a:sym typeface="Calibri"/>
              </a:rPr>
              <a:t>The Launch Crew</a:t>
            </a:r>
            <a:endParaRPr/>
          </a:p>
        </p:txBody>
      </p:sp>
      <p:sp>
        <p:nvSpPr>
          <p:cNvPr id="499" name="Google Shape;499;p26"/>
          <p:cNvSpPr/>
          <p:nvPr/>
        </p:nvSpPr>
        <p:spPr>
          <a:xfrm>
            <a:off x="762000" y="1725658"/>
            <a:ext cx="8001000" cy="2529923"/>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Very experienced in high-power rocketry community</a:t>
            </a:r>
            <a:endParaRPr/>
          </a:p>
          <a:p>
            <a:pPr indent="-342900" lvl="0" marL="342900" marR="0" rtl="0" algn="l">
              <a:spcBef>
                <a:spcPts val="48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Has been conducting FNL since 2009</a:t>
            </a:r>
            <a:endParaRPr/>
          </a:p>
          <a:p>
            <a:pPr indent="-342900" lvl="0" marL="342900" marR="0" rtl="0" algn="l">
              <a:spcBef>
                <a:spcPts val="48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Hosts the WSGC Collegiate Rocket Launch annually</a:t>
            </a:r>
            <a:endParaRPr/>
          </a:p>
          <a:p>
            <a:pPr indent="-342900" lvl="0" marL="342900" marR="0" rtl="0" algn="l">
              <a:spcBef>
                <a:spcPts val="48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Hosted</a:t>
            </a:r>
            <a:r>
              <a:rPr lang="en-US" sz="2400">
                <a:latin typeface="Calibri"/>
                <a:ea typeface="Calibri"/>
                <a:cs typeface="Calibri"/>
                <a:sym typeface="Calibri"/>
              </a:rPr>
              <a:t> </a:t>
            </a:r>
            <a:r>
              <a:rPr lang="en-US" sz="2400">
                <a:solidFill>
                  <a:srgbClr val="000000"/>
                </a:solidFill>
                <a:latin typeface="Calibri"/>
                <a:ea typeface="Calibri"/>
                <a:cs typeface="Calibri"/>
                <a:sym typeface="Calibri"/>
              </a:rPr>
              <a:t>Large and Dangerous Rocketships (LDRS 33) in 2014, </a:t>
            </a:r>
            <a:r>
              <a:rPr lang="en-US" sz="2400">
                <a:latin typeface="Calibri"/>
                <a:ea typeface="Calibri"/>
                <a:cs typeface="Calibri"/>
                <a:sym typeface="Calibri"/>
              </a:rPr>
              <a:t>and will host (LDRS 41) in 2023 at Richard Bong</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27"/>
          <p:cNvSpPr txBox="1"/>
          <p:nvPr/>
        </p:nvSpPr>
        <p:spPr>
          <a:xfrm>
            <a:off x="609600" y="187992"/>
            <a:ext cx="8637588" cy="76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4400" u="none" cap="none" strike="noStrike">
                <a:solidFill>
                  <a:srgbClr val="000000"/>
                </a:solidFill>
                <a:latin typeface="Calibri"/>
                <a:ea typeface="Calibri"/>
                <a:cs typeface="Calibri"/>
                <a:sym typeface="Calibri"/>
              </a:rPr>
              <a:t>TWA Launch Site </a:t>
            </a:r>
            <a:br>
              <a:rPr b="0" i="0" lang="en-US" sz="4400" u="none" cap="none" strike="noStrike">
                <a:solidFill>
                  <a:srgbClr val="000000"/>
                </a:solidFill>
                <a:latin typeface="Calibri"/>
                <a:ea typeface="Calibri"/>
                <a:cs typeface="Calibri"/>
                <a:sym typeface="Calibri"/>
              </a:rPr>
            </a:br>
            <a:r>
              <a:rPr b="0" i="0" lang="en-US" sz="4400" u="none" cap="none" strike="noStrike">
                <a:solidFill>
                  <a:srgbClr val="000000"/>
                </a:solidFill>
                <a:latin typeface="Calibri"/>
                <a:ea typeface="Calibri"/>
                <a:cs typeface="Calibri"/>
                <a:sym typeface="Calibri"/>
              </a:rPr>
              <a:t>Richard Bong Recreational Area</a:t>
            </a:r>
            <a:endParaRPr/>
          </a:p>
        </p:txBody>
      </p:sp>
      <p:sp>
        <p:nvSpPr>
          <p:cNvPr id="505" name="Google Shape;505;p27"/>
          <p:cNvSpPr/>
          <p:nvPr/>
        </p:nvSpPr>
        <p:spPr>
          <a:xfrm>
            <a:off x="381000" y="1981200"/>
            <a:ext cx="8610600" cy="4876800"/>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CCFF33"/>
              </a:buClr>
              <a:buSzPts val="1680"/>
              <a:buFont typeface="Calibri"/>
              <a:buChar char="■"/>
            </a:pPr>
            <a:r>
              <a:rPr lang="en-US" sz="2400">
                <a:solidFill>
                  <a:srgbClr val="000000"/>
                </a:solidFill>
                <a:latin typeface="Calibri"/>
                <a:ea typeface="Calibri"/>
                <a:cs typeface="Calibri"/>
                <a:sym typeface="Calibri"/>
              </a:rPr>
              <a:t>Launching at Richard Bong Recreational area since 1995</a:t>
            </a:r>
            <a:endParaRPr>
              <a:latin typeface="Calibri"/>
              <a:ea typeface="Calibri"/>
              <a:cs typeface="Calibri"/>
              <a:sym typeface="Calibri"/>
            </a:endParaRPr>
          </a:p>
          <a:p>
            <a:pPr indent="-342900" lvl="0" marL="342900" marR="0" rtl="0" algn="l">
              <a:spcBef>
                <a:spcPts val="480"/>
              </a:spcBef>
              <a:spcAft>
                <a:spcPts val="0"/>
              </a:spcAft>
              <a:buClr>
                <a:srgbClr val="CCFF33"/>
              </a:buClr>
              <a:buSzPts val="1680"/>
              <a:buFont typeface="Calibri"/>
              <a:buChar char="■"/>
            </a:pPr>
            <a:r>
              <a:rPr lang="en-US" sz="2400">
                <a:solidFill>
                  <a:srgbClr val="000000"/>
                </a:solidFill>
                <a:latin typeface="Calibri"/>
                <a:ea typeface="Calibri"/>
                <a:cs typeface="Calibri"/>
                <a:sym typeface="Calibri"/>
              </a:rPr>
              <a:t>Wisconsin Depart of Natural Resources (WDNR) have graciously supported this activity for rocketry enthusiasts and members</a:t>
            </a:r>
            <a:endParaRPr>
              <a:latin typeface="Calibri"/>
              <a:ea typeface="Calibri"/>
              <a:cs typeface="Calibri"/>
              <a:sym typeface="Calibri"/>
            </a:endParaRPr>
          </a:p>
          <a:p>
            <a:pPr indent="-342900" lvl="0" marL="342900" marR="0" rtl="0" algn="l">
              <a:spcBef>
                <a:spcPts val="480"/>
              </a:spcBef>
              <a:spcAft>
                <a:spcPts val="0"/>
              </a:spcAft>
              <a:buClr>
                <a:srgbClr val="CCFF33"/>
              </a:buClr>
              <a:buSzPts val="1680"/>
              <a:buFont typeface="Calibri"/>
              <a:buChar char="■"/>
            </a:pPr>
            <a:r>
              <a:rPr lang="en-US" sz="2400">
                <a:solidFill>
                  <a:srgbClr val="000000"/>
                </a:solidFill>
                <a:latin typeface="Calibri"/>
                <a:ea typeface="Calibri"/>
                <a:cs typeface="Calibri"/>
                <a:sym typeface="Calibri"/>
              </a:rPr>
              <a:t>Designated Model Rocketry Launch Area – former runway</a:t>
            </a:r>
            <a:endParaRPr>
              <a:latin typeface="Calibri"/>
              <a:ea typeface="Calibri"/>
              <a:cs typeface="Calibri"/>
              <a:sym typeface="Calibri"/>
            </a:endParaRPr>
          </a:p>
          <a:p>
            <a:pPr indent="-342900" lvl="0" marL="342900" marR="0" rtl="0" algn="l">
              <a:spcBef>
                <a:spcPts val="480"/>
              </a:spcBef>
              <a:spcAft>
                <a:spcPts val="0"/>
              </a:spcAft>
              <a:buClr>
                <a:srgbClr val="CCFF33"/>
              </a:buClr>
              <a:buSzPts val="1680"/>
              <a:buFont typeface="Calibri"/>
              <a:buChar char="■"/>
            </a:pPr>
            <a:r>
              <a:rPr lang="en-US" sz="2400">
                <a:solidFill>
                  <a:srgbClr val="000000"/>
                </a:solidFill>
                <a:latin typeface="Calibri"/>
                <a:ea typeface="Calibri"/>
                <a:cs typeface="Calibri"/>
                <a:sym typeface="Calibri"/>
              </a:rPr>
              <a:t>Typical April Launch</a:t>
            </a:r>
            <a:endParaRPr>
              <a:latin typeface="Calibri"/>
              <a:ea typeface="Calibri"/>
              <a:cs typeface="Calibri"/>
              <a:sym typeface="Calibri"/>
            </a:endParaRPr>
          </a:p>
          <a:p>
            <a:pPr indent="-285750" lvl="1" marL="742950" marR="0" rtl="0" algn="l">
              <a:spcBef>
                <a:spcPts val="400"/>
              </a:spcBef>
              <a:spcAft>
                <a:spcPts val="0"/>
              </a:spcAft>
              <a:buClr>
                <a:srgbClr val="6B9F25"/>
              </a:buClr>
              <a:buSzPts val="1300"/>
              <a:buFont typeface="Calibri"/>
              <a:buChar char="■"/>
            </a:pPr>
            <a:r>
              <a:rPr lang="en-US" sz="2000">
                <a:latin typeface="Calibri"/>
                <a:ea typeface="Calibri"/>
                <a:cs typeface="Calibri"/>
                <a:sym typeface="Calibri"/>
              </a:rPr>
              <a:t>Average April Weather   varies</a:t>
            </a:r>
            <a:endParaRPr sz="2000">
              <a:latin typeface="Calibri"/>
              <a:ea typeface="Calibri"/>
              <a:cs typeface="Calibri"/>
              <a:sym typeface="Calibri"/>
            </a:endParaRPr>
          </a:p>
          <a:p>
            <a:pPr indent="-311150" lvl="2" marL="1371600" rtl="0" algn="l">
              <a:spcBef>
                <a:spcPts val="360"/>
              </a:spcBef>
              <a:spcAft>
                <a:spcPts val="0"/>
              </a:spcAft>
              <a:buClr>
                <a:srgbClr val="6B9F25"/>
              </a:buClr>
              <a:buSzPts val="1300"/>
              <a:buFont typeface="Calibri"/>
              <a:buChar char="■"/>
            </a:pPr>
            <a:r>
              <a:rPr lang="en-US" sz="1200">
                <a:solidFill>
                  <a:schemeClr val="dk1"/>
                </a:solidFill>
                <a:latin typeface="Calibri"/>
                <a:ea typeface="Calibri"/>
                <a:cs typeface="Calibri"/>
                <a:sym typeface="Calibri"/>
              </a:rPr>
              <a:t>Mean Temp: 47 °F</a:t>
            </a:r>
            <a:endParaRPr sz="1200">
              <a:solidFill>
                <a:schemeClr val="dk1"/>
              </a:solidFill>
              <a:latin typeface="Calibri"/>
              <a:ea typeface="Calibri"/>
              <a:cs typeface="Calibri"/>
              <a:sym typeface="Calibri"/>
            </a:endParaRPr>
          </a:p>
          <a:p>
            <a:pPr indent="-311150" lvl="2" marL="1371600" rtl="0" algn="l">
              <a:spcBef>
                <a:spcPts val="360"/>
              </a:spcBef>
              <a:spcAft>
                <a:spcPts val="0"/>
              </a:spcAft>
              <a:buClr>
                <a:srgbClr val="6B9F25"/>
              </a:buClr>
              <a:buSzPts val="1300"/>
              <a:buFont typeface="Calibri"/>
              <a:buChar char="■"/>
            </a:pPr>
            <a:r>
              <a:rPr lang="en-US" sz="1200">
                <a:solidFill>
                  <a:schemeClr val="dk1"/>
                </a:solidFill>
                <a:latin typeface="Calibri"/>
                <a:ea typeface="Calibri"/>
                <a:cs typeface="Calibri"/>
                <a:sym typeface="Calibri"/>
              </a:rPr>
              <a:t>Precipitation: 1.21"</a:t>
            </a:r>
            <a:endParaRPr sz="1200">
              <a:solidFill>
                <a:schemeClr val="dk1"/>
              </a:solidFill>
              <a:latin typeface="Calibri"/>
              <a:ea typeface="Calibri"/>
              <a:cs typeface="Calibri"/>
              <a:sym typeface="Calibri"/>
            </a:endParaRPr>
          </a:p>
          <a:p>
            <a:pPr indent="-311150" lvl="2" marL="1371600" rtl="0" algn="l">
              <a:spcBef>
                <a:spcPts val="360"/>
              </a:spcBef>
              <a:spcAft>
                <a:spcPts val="0"/>
              </a:spcAft>
              <a:buClr>
                <a:srgbClr val="6B9F25"/>
              </a:buClr>
              <a:buSzPts val="1300"/>
              <a:buFont typeface="Calibri"/>
              <a:buChar char="■"/>
            </a:pPr>
            <a:r>
              <a:rPr lang="en-US" sz="1200">
                <a:solidFill>
                  <a:schemeClr val="dk1"/>
                </a:solidFill>
                <a:latin typeface="Calibri"/>
                <a:ea typeface="Calibri"/>
                <a:cs typeface="Calibri"/>
                <a:sym typeface="Calibri"/>
              </a:rPr>
              <a:t>Wind: 11 mph</a:t>
            </a:r>
            <a:endParaRPr sz="1200">
              <a:solidFill>
                <a:schemeClr val="dk1"/>
              </a:solidFill>
              <a:latin typeface="Calibri"/>
              <a:ea typeface="Calibri"/>
              <a:cs typeface="Calibri"/>
              <a:sym typeface="Calibri"/>
            </a:endParaRPr>
          </a:p>
          <a:p>
            <a:pPr indent="-304800" lvl="2" marL="1371600" rtl="0" algn="l">
              <a:spcBef>
                <a:spcPts val="360"/>
              </a:spcBef>
              <a:spcAft>
                <a:spcPts val="0"/>
              </a:spcAft>
              <a:buClr>
                <a:srgbClr val="6B9F25"/>
              </a:buClr>
              <a:buSzPts val="1200"/>
              <a:buFont typeface="Calibri"/>
              <a:buChar char="■"/>
            </a:pPr>
            <a:r>
              <a:rPr lang="en-US" sz="1200">
                <a:solidFill>
                  <a:schemeClr val="dk1"/>
                </a:solidFill>
                <a:latin typeface="Calibri"/>
                <a:ea typeface="Calibri"/>
                <a:cs typeface="Calibri"/>
                <a:sym typeface="Calibri"/>
              </a:rPr>
              <a:t>Visibility: 9 mi</a:t>
            </a:r>
            <a:endParaRPr sz="1200">
              <a:solidFill>
                <a:schemeClr val="dk1"/>
              </a:solidFill>
              <a:latin typeface="Calibri"/>
              <a:ea typeface="Calibri"/>
              <a:cs typeface="Calibri"/>
              <a:sym typeface="Calibri"/>
            </a:endParaRPr>
          </a:p>
          <a:p>
            <a:pPr indent="-285750" lvl="1" marL="742950" marR="0" rtl="0" algn="l">
              <a:spcBef>
                <a:spcPts val="400"/>
              </a:spcBef>
              <a:spcAft>
                <a:spcPts val="0"/>
              </a:spcAft>
              <a:buClr>
                <a:srgbClr val="6B9F25"/>
              </a:buClr>
              <a:buSzPts val="1300"/>
              <a:buFont typeface="Calibri"/>
              <a:buChar char="■"/>
            </a:pPr>
            <a:r>
              <a:rPr i="0" lang="en-US" sz="2000" u="none" cap="none" strike="noStrike">
                <a:solidFill>
                  <a:srgbClr val="000000"/>
                </a:solidFill>
                <a:latin typeface="Calibri"/>
                <a:ea typeface="Calibri"/>
                <a:cs typeface="Calibri"/>
                <a:sym typeface="Calibri"/>
              </a:rPr>
              <a:t>Fire break - winds</a:t>
            </a:r>
            <a:endParaRPr>
              <a:latin typeface="Calibri"/>
              <a:ea typeface="Calibri"/>
              <a:cs typeface="Calibri"/>
              <a:sym typeface="Calibri"/>
            </a:endParaRPr>
          </a:p>
          <a:p>
            <a:pPr indent="-228600" lvl="2" marL="1143000" marR="0" rtl="0" algn="l">
              <a:spcBef>
                <a:spcPts val="360"/>
              </a:spcBef>
              <a:spcAft>
                <a:spcPts val="0"/>
              </a:spcAft>
              <a:buClr>
                <a:srgbClr val="0099CC"/>
              </a:buClr>
              <a:buSzPts val="1170"/>
              <a:buFont typeface="Calibri"/>
              <a:buChar char="■"/>
            </a:pPr>
            <a:r>
              <a:rPr i="0" lang="en-US" sz="1800" u="none" cap="none" strike="noStrike">
                <a:solidFill>
                  <a:srgbClr val="000000"/>
                </a:solidFill>
                <a:latin typeface="Calibri"/>
                <a:ea typeface="Calibri"/>
                <a:cs typeface="Calibri"/>
                <a:sym typeface="Calibri"/>
              </a:rPr>
              <a:t>Ponds</a:t>
            </a:r>
            <a:endParaRPr>
              <a:latin typeface="Calibri"/>
              <a:ea typeface="Calibri"/>
              <a:cs typeface="Calibri"/>
              <a:sym typeface="Calibri"/>
            </a:endParaRPr>
          </a:p>
          <a:p>
            <a:pPr indent="-228600" lvl="2" marL="1143000" marR="0" rtl="0" algn="l">
              <a:spcBef>
                <a:spcPts val="360"/>
              </a:spcBef>
              <a:spcAft>
                <a:spcPts val="0"/>
              </a:spcAft>
              <a:buClr>
                <a:srgbClr val="0099CC"/>
              </a:buClr>
              <a:buSzPts val="1170"/>
              <a:buFont typeface="Calibri"/>
              <a:buChar char="■"/>
            </a:pPr>
            <a:r>
              <a:rPr i="0" lang="en-US" sz="1800" u="none" cap="none" strike="noStrike">
                <a:solidFill>
                  <a:srgbClr val="000000"/>
                </a:solidFill>
                <a:latin typeface="Calibri"/>
                <a:ea typeface="Calibri"/>
                <a:cs typeface="Calibri"/>
                <a:sym typeface="Calibri"/>
              </a:rPr>
              <a:t>Roads</a:t>
            </a:r>
            <a:endParaRPr i="0" sz="2000" u="none" cap="none" strike="noStrike">
              <a:solidFill>
                <a:srgbClr val="000000"/>
              </a:solidFill>
              <a:latin typeface="Calibri"/>
              <a:ea typeface="Calibri"/>
              <a:cs typeface="Calibri"/>
              <a:sym typeface="Calibri"/>
            </a:endParaRPr>
          </a:p>
        </p:txBody>
      </p:sp>
      <p:pic>
        <p:nvPicPr>
          <p:cNvPr id="506" name="Google Shape;506;p27"/>
          <p:cNvPicPr preferRelativeResize="0"/>
          <p:nvPr/>
        </p:nvPicPr>
        <p:blipFill rotWithShape="1">
          <a:blip r:embed="rId3">
            <a:alphaModFix/>
          </a:blip>
          <a:srcRect b="0" l="0" r="0" t="0"/>
          <a:stretch/>
        </p:blipFill>
        <p:spPr>
          <a:xfrm>
            <a:off x="3621425" y="3781125"/>
            <a:ext cx="5522575" cy="29059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pic>
        <p:nvPicPr>
          <p:cNvPr id="511" name="Google Shape;511;p28"/>
          <p:cNvPicPr preferRelativeResize="0"/>
          <p:nvPr/>
        </p:nvPicPr>
        <p:blipFill rotWithShape="1">
          <a:blip r:embed="rId3">
            <a:alphaModFix/>
          </a:blip>
          <a:srcRect b="0" l="0" r="0" t="0"/>
          <a:stretch/>
        </p:blipFill>
        <p:spPr>
          <a:xfrm>
            <a:off x="5562600" y="1676400"/>
            <a:ext cx="3157574" cy="3657600"/>
          </a:xfrm>
          <a:prstGeom prst="rect">
            <a:avLst/>
          </a:prstGeom>
          <a:noFill/>
          <a:ln>
            <a:noFill/>
          </a:ln>
        </p:spPr>
      </p:pic>
      <p:pic>
        <p:nvPicPr>
          <p:cNvPr id="512" name="Google Shape;512;p28"/>
          <p:cNvPicPr preferRelativeResize="0"/>
          <p:nvPr/>
        </p:nvPicPr>
        <p:blipFill rotWithShape="1">
          <a:blip r:embed="rId4">
            <a:alphaModFix/>
          </a:blip>
          <a:srcRect b="0" l="0" r="0" t="0"/>
          <a:stretch/>
        </p:blipFill>
        <p:spPr>
          <a:xfrm>
            <a:off x="875273" y="4189607"/>
            <a:ext cx="4193053" cy="2566901"/>
          </a:xfrm>
          <a:prstGeom prst="rect">
            <a:avLst/>
          </a:prstGeom>
          <a:noFill/>
          <a:ln>
            <a:noFill/>
          </a:ln>
        </p:spPr>
      </p:pic>
      <p:sp>
        <p:nvSpPr>
          <p:cNvPr id="513" name="Google Shape;513;p28"/>
          <p:cNvSpPr txBox="1"/>
          <p:nvPr/>
        </p:nvSpPr>
        <p:spPr>
          <a:xfrm>
            <a:off x="609600" y="187992"/>
            <a:ext cx="8637588" cy="76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4400" u="none" cap="none" strike="noStrike">
                <a:solidFill>
                  <a:srgbClr val="000000"/>
                </a:solidFill>
                <a:latin typeface="Calibri"/>
                <a:ea typeface="Calibri"/>
                <a:cs typeface="Calibri"/>
                <a:sym typeface="Calibri"/>
              </a:rPr>
              <a:t>TWA Launch Pad Area</a:t>
            </a:r>
            <a:br>
              <a:rPr b="0" i="0" lang="en-US" sz="4400" u="none" cap="none" strike="noStrike">
                <a:solidFill>
                  <a:srgbClr val="000000"/>
                </a:solidFill>
                <a:latin typeface="Calibri"/>
                <a:ea typeface="Calibri"/>
                <a:cs typeface="Calibri"/>
                <a:sym typeface="Calibri"/>
              </a:rPr>
            </a:br>
            <a:r>
              <a:rPr b="0" i="0" lang="en-US" sz="4400" u="none" cap="none" strike="noStrike">
                <a:solidFill>
                  <a:srgbClr val="000000"/>
                </a:solidFill>
                <a:latin typeface="Calibri"/>
                <a:ea typeface="Calibri"/>
                <a:cs typeface="Calibri"/>
                <a:sym typeface="Calibri"/>
              </a:rPr>
              <a:t>Richard Bong Recreational Area</a:t>
            </a:r>
            <a:endParaRPr/>
          </a:p>
        </p:txBody>
      </p:sp>
      <p:sp>
        <p:nvSpPr>
          <p:cNvPr id="514" name="Google Shape;514;p28"/>
          <p:cNvSpPr/>
          <p:nvPr/>
        </p:nvSpPr>
        <p:spPr>
          <a:xfrm>
            <a:off x="304800" y="1752600"/>
            <a:ext cx="5334000" cy="2456057"/>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TWA launch system</a:t>
            </a:r>
            <a:endParaRPr/>
          </a:p>
          <a:p>
            <a:pPr indent="-285750" lvl="1" marL="742950" marR="0" rtl="0" algn="l">
              <a:spcBef>
                <a:spcPts val="400"/>
              </a:spcBef>
              <a:spcAft>
                <a:spcPts val="0"/>
              </a:spcAft>
              <a:buClr>
                <a:srgbClr val="6B9F25"/>
              </a:buClr>
              <a:buSzPts val="1300"/>
              <a:buFont typeface="Noto Sans Symbols"/>
              <a:buChar char="■"/>
            </a:pPr>
            <a:r>
              <a:rPr lang="en-US" sz="2000">
                <a:latin typeface="Calibri"/>
                <a:ea typeface="Calibri"/>
                <a:cs typeface="Calibri"/>
                <a:sym typeface="Calibri"/>
              </a:rPr>
              <a:t>W</a:t>
            </a:r>
            <a:r>
              <a:rPr lang="en-US" sz="2000">
                <a:latin typeface="Calibri"/>
                <a:ea typeface="Calibri"/>
                <a:cs typeface="Calibri"/>
                <a:sym typeface="Calibri"/>
              </a:rPr>
              <a:t>ireless</a:t>
            </a:r>
            <a:r>
              <a:rPr lang="en-US" sz="2000">
                <a:latin typeface="Calibri"/>
                <a:ea typeface="Calibri"/>
                <a:cs typeface="Calibri"/>
                <a:sym typeface="Calibri"/>
              </a:rPr>
              <a:t> launch system</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Dual safety arming features</a:t>
            </a:r>
            <a:endParaRPr/>
          </a:p>
          <a:p>
            <a:pPr indent="-342900" lvl="0" marL="342900" marR="0" rtl="0" algn="l">
              <a:spcBef>
                <a:spcPts val="48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Far away launch cells (right)</a:t>
            </a:r>
            <a:endParaRPr/>
          </a:p>
          <a:p>
            <a:pPr indent="-285750" lvl="1" marL="742950" marR="0" rtl="0" algn="l">
              <a:spcBef>
                <a:spcPts val="400"/>
              </a:spcBef>
              <a:spcAft>
                <a:spcPts val="0"/>
              </a:spcAft>
              <a:buClr>
                <a:srgbClr val="6B9F25"/>
              </a:buClr>
              <a:buSzPts val="1300"/>
              <a:buFont typeface="Noto Sans Symbols"/>
              <a:buChar char="■"/>
            </a:pPr>
            <a:r>
              <a:rPr b="0" i="0" lang="en-US" sz="2000" u="none" cap="none" strike="noStrike">
                <a:solidFill>
                  <a:srgbClr val="000000"/>
                </a:solidFill>
                <a:latin typeface="Calibri"/>
                <a:ea typeface="Calibri"/>
                <a:cs typeface="Calibri"/>
                <a:sym typeface="Calibri"/>
              </a:rPr>
              <a:t>10’ 1515 rail and 1010 rail </a:t>
            </a:r>
            <a:r>
              <a:rPr lang="en-US" sz="2000">
                <a:latin typeface="Calibri"/>
                <a:ea typeface="Calibri"/>
                <a:cs typeface="Calibri"/>
                <a:sym typeface="Calibri"/>
              </a:rPr>
              <a:t>tower</a:t>
            </a:r>
            <a:endParaRPr/>
          </a:p>
          <a:p>
            <a:pPr indent="-342900" lvl="0" marL="342900" marR="0" rtl="0" algn="l">
              <a:spcBef>
                <a:spcPts val="480"/>
              </a:spcBef>
              <a:spcAft>
                <a:spcPts val="0"/>
              </a:spcAft>
              <a:buClr>
                <a:srgbClr val="CCFF33"/>
              </a:buClr>
              <a:buSzPts val="1680"/>
              <a:buFont typeface="Noto Sans Symbols"/>
              <a:buChar char="■"/>
            </a:pPr>
            <a:r>
              <a:rPr lang="en-US" sz="2400">
                <a:solidFill>
                  <a:srgbClr val="000000"/>
                </a:solidFill>
                <a:latin typeface="Calibri"/>
                <a:ea typeface="Calibri"/>
                <a:cs typeface="Calibri"/>
                <a:sym typeface="Calibri"/>
              </a:rPr>
              <a:t>Standard pads with 6’ rails (below)</a:t>
            </a:r>
            <a:endParaRPr sz="2000">
              <a:solidFill>
                <a:srgbClr val="000000"/>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pic>
        <p:nvPicPr>
          <p:cNvPr id="519" name="Google Shape;519;p29"/>
          <p:cNvPicPr preferRelativeResize="0"/>
          <p:nvPr/>
        </p:nvPicPr>
        <p:blipFill rotWithShape="1">
          <a:blip r:embed="rId3">
            <a:alphaModFix/>
          </a:blip>
          <a:srcRect b="0" l="0" r="0" t="0"/>
          <a:stretch/>
        </p:blipFill>
        <p:spPr>
          <a:xfrm>
            <a:off x="4551070" y="1981200"/>
            <a:ext cx="4225175" cy="4056168"/>
          </a:xfrm>
          <a:prstGeom prst="rect">
            <a:avLst/>
          </a:prstGeom>
          <a:noFill/>
          <a:ln>
            <a:noFill/>
          </a:ln>
        </p:spPr>
      </p:pic>
      <p:sp>
        <p:nvSpPr>
          <p:cNvPr id="520" name="Google Shape;520;p29"/>
          <p:cNvSpPr txBox="1"/>
          <p:nvPr/>
        </p:nvSpPr>
        <p:spPr>
          <a:xfrm>
            <a:off x="609600" y="187992"/>
            <a:ext cx="8637588" cy="76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4400" u="none" cap="none" strike="noStrike">
                <a:solidFill>
                  <a:srgbClr val="000000"/>
                </a:solidFill>
                <a:latin typeface="Calibri"/>
                <a:ea typeface="Calibri"/>
                <a:cs typeface="Calibri"/>
                <a:sym typeface="Calibri"/>
              </a:rPr>
              <a:t>Walking in the Park</a:t>
            </a:r>
            <a:br>
              <a:rPr b="0" i="0" lang="en-US" sz="4400" u="none" cap="none" strike="noStrike">
                <a:solidFill>
                  <a:srgbClr val="000000"/>
                </a:solidFill>
                <a:latin typeface="Calibri"/>
                <a:ea typeface="Calibri"/>
                <a:cs typeface="Calibri"/>
                <a:sym typeface="Calibri"/>
              </a:rPr>
            </a:br>
            <a:r>
              <a:rPr b="0" i="0" lang="en-US" sz="4400" u="none" cap="none" strike="noStrike">
                <a:solidFill>
                  <a:srgbClr val="000000"/>
                </a:solidFill>
                <a:latin typeface="Calibri"/>
                <a:ea typeface="Calibri"/>
                <a:cs typeface="Calibri"/>
                <a:sym typeface="Calibri"/>
              </a:rPr>
              <a:t>Richard Bong Recreational Area</a:t>
            </a:r>
            <a:endParaRPr/>
          </a:p>
        </p:txBody>
      </p:sp>
      <p:sp>
        <p:nvSpPr>
          <p:cNvPr id="521" name="Google Shape;521;p29"/>
          <p:cNvSpPr/>
          <p:nvPr/>
        </p:nvSpPr>
        <p:spPr>
          <a:xfrm>
            <a:off x="685800" y="1828800"/>
            <a:ext cx="3733800" cy="4800000"/>
          </a:xfrm>
          <a:prstGeom prst="rect">
            <a:avLst/>
          </a:prstGeom>
          <a:noFill/>
          <a:ln cap="flat" cmpd="sng" w="9525">
            <a:solidFill>
              <a:srgbClr val="CCFF33"/>
            </a:solidFill>
            <a:prstDash val="solid"/>
            <a:round/>
            <a:headEnd len="sm" w="sm" type="none"/>
            <a:tailEnd len="sm" w="sm" type="none"/>
          </a:ln>
        </p:spPr>
        <p:txBody>
          <a:bodyPr anchorCtr="0" anchor="t" bIns="45700" lIns="91425" spcFirstLastPara="1" rIns="91425" wrap="square" tIns="45700">
            <a:spAutoFit/>
          </a:bodyPr>
          <a:lstStyle/>
          <a:p>
            <a:pPr indent="-375920" lvl="0" marL="342900" marR="0" rtl="0" algn="l">
              <a:spcBef>
                <a:spcPts val="0"/>
              </a:spcBef>
              <a:spcAft>
                <a:spcPts val="0"/>
              </a:spcAft>
              <a:buClr>
                <a:srgbClr val="CCFF33"/>
              </a:buClr>
              <a:buSzPts val="2200"/>
              <a:buFont typeface="Noto Sans Symbols"/>
              <a:buChar char="●"/>
            </a:pPr>
            <a:r>
              <a:rPr lang="en-US" sz="2400">
                <a:solidFill>
                  <a:srgbClr val="000000"/>
                </a:solidFill>
                <a:latin typeface="Calibri"/>
                <a:ea typeface="Calibri"/>
                <a:cs typeface="Calibri"/>
                <a:sym typeface="Calibri"/>
              </a:rPr>
              <a:t>Watch your step</a:t>
            </a:r>
            <a:endParaRPr/>
          </a:p>
          <a:p>
            <a:pPr indent="-375920" lvl="0" marL="342900" marR="0" rtl="0" algn="l">
              <a:spcBef>
                <a:spcPts val="480"/>
              </a:spcBef>
              <a:spcAft>
                <a:spcPts val="0"/>
              </a:spcAft>
              <a:buClr>
                <a:srgbClr val="CCFF33"/>
              </a:buClr>
              <a:buSzPts val="2200"/>
              <a:buFont typeface="Noto Sans Symbols"/>
              <a:buChar char="●"/>
            </a:pPr>
            <a:r>
              <a:rPr lang="en-US" sz="2400">
                <a:solidFill>
                  <a:srgbClr val="000000"/>
                </a:solidFill>
                <a:latin typeface="Calibri"/>
                <a:ea typeface="Calibri"/>
                <a:cs typeface="Calibri"/>
                <a:sym typeface="Calibri"/>
              </a:rPr>
              <a:t>Wear proper foot</a:t>
            </a:r>
            <a:r>
              <a:rPr lang="en-US" sz="2400">
                <a:latin typeface="Calibri"/>
                <a:ea typeface="Calibri"/>
                <a:cs typeface="Calibri"/>
                <a:sym typeface="Calibri"/>
              </a:rPr>
              <a:t>wear - closed toe shoes</a:t>
            </a:r>
            <a:endParaRPr sz="2400">
              <a:latin typeface="Calibri"/>
              <a:ea typeface="Calibri"/>
              <a:cs typeface="Calibri"/>
              <a:sym typeface="Calibri"/>
            </a:endParaRPr>
          </a:p>
          <a:p>
            <a:pPr indent="-388620" lvl="0" marL="342900" marR="0" rtl="0" algn="l">
              <a:spcBef>
                <a:spcPts val="480"/>
              </a:spcBef>
              <a:spcAft>
                <a:spcPts val="0"/>
              </a:spcAft>
              <a:buClr>
                <a:srgbClr val="CCFF33"/>
              </a:buClr>
              <a:buSzPts val="2400"/>
              <a:buFont typeface="Calibri"/>
              <a:buChar char="●"/>
            </a:pPr>
            <a:r>
              <a:rPr lang="en-US" sz="2400">
                <a:latin typeface="Calibri"/>
                <a:ea typeface="Calibri"/>
                <a:cs typeface="Calibri"/>
                <a:sym typeface="Calibri"/>
              </a:rPr>
              <a:t>Wear pants, long-sleeve shirts, and hats (Tick Season)</a:t>
            </a:r>
            <a:endParaRPr sz="2400">
              <a:latin typeface="Calibri"/>
              <a:ea typeface="Calibri"/>
              <a:cs typeface="Calibri"/>
              <a:sym typeface="Calibri"/>
            </a:endParaRPr>
          </a:p>
          <a:p>
            <a:pPr indent="-375920" lvl="0" marL="342900" marR="0" rtl="0" algn="l">
              <a:spcBef>
                <a:spcPts val="480"/>
              </a:spcBef>
              <a:spcAft>
                <a:spcPts val="0"/>
              </a:spcAft>
              <a:buClr>
                <a:srgbClr val="CCFF33"/>
              </a:buClr>
              <a:buSzPts val="2200"/>
              <a:buFont typeface="Noto Sans Symbols"/>
              <a:buChar char="●"/>
            </a:pPr>
            <a:r>
              <a:rPr lang="en-US" sz="2400">
                <a:solidFill>
                  <a:srgbClr val="000000"/>
                </a:solidFill>
                <a:latin typeface="Calibri"/>
                <a:ea typeface="Calibri"/>
                <a:cs typeface="Calibri"/>
                <a:sym typeface="Calibri"/>
              </a:rPr>
              <a:t>Avoid walking and looking in the distance simultaneously</a:t>
            </a:r>
            <a:endParaRPr/>
          </a:p>
          <a:p>
            <a:pPr indent="-375920" lvl="0" marL="342900" marR="0" rtl="0" algn="l">
              <a:spcBef>
                <a:spcPts val="480"/>
              </a:spcBef>
              <a:spcAft>
                <a:spcPts val="0"/>
              </a:spcAft>
              <a:buClr>
                <a:srgbClr val="CCFF33"/>
              </a:buClr>
              <a:buSzPts val="2200"/>
              <a:buFont typeface="Noto Sans Symbols"/>
              <a:buChar char="●"/>
            </a:pPr>
            <a:r>
              <a:rPr lang="en-US" sz="2400">
                <a:solidFill>
                  <a:srgbClr val="000000"/>
                </a:solidFill>
                <a:latin typeface="Calibri"/>
                <a:ea typeface="Calibri"/>
                <a:cs typeface="Calibri"/>
                <a:sym typeface="Calibri"/>
              </a:rPr>
              <a:t>“Stop and Look” will help you avoid tripping and possible injury</a:t>
            </a:r>
            <a:endParaRPr/>
          </a:p>
        </p:txBody>
      </p:sp>
      <p:pic>
        <p:nvPicPr>
          <p:cNvPr id="522" name="Google Shape;522;p29"/>
          <p:cNvPicPr preferRelativeResize="0"/>
          <p:nvPr/>
        </p:nvPicPr>
        <p:blipFill>
          <a:blip r:embed="rId4">
            <a:alphaModFix/>
          </a:blip>
          <a:stretch>
            <a:fillRect/>
          </a:stretch>
        </p:blipFill>
        <p:spPr>
          <a:xfrm>
            <a:off x="9862177" y="1659975"/>
            <a:ext cx="3136325" cy="4698626"/>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p30"/>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Launch Area Details</a:t>
            </a:r>
            <a:endParaRPr/>
          </a:p>
        </p:txBody>
      </p:sp>
      <p:sp>
        <p:nvSpPr>
          <p:cNvPr id="528" name="Google Shape;528;p30"/>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680"/>
              <a:buNone/>
            </a:pPr>
            <a:r>
              <a:rPr lang="en-US"/>
              <a:t>What to expect once you are ready to launch</a:t>
            </a:r>
            <a:endParaRPr/>
          </a:p>
        </p:txBody>
      </p:sp>
      <p:sp>
        <p:nvSpPr>
          <p:cNvPr id="529" name="Google Shape;529;p30"/>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530" name="Google Shape;530;p30"/>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531" name="Google Shape;531;p30"/>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g2281f2857eb_0_795"/>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Day - Motor</a:t>
            </a:r>
            <a:endParaRPr/>
          </a:p>
        </p:txBody>
      </p:sp>
      <p:sp>
        <p:nvSpPr>
          <p:cNvPr id="538" name="Google Shape;538;g2281f2857eb_0_795"/>
          <p:cNvSpPr txBox="1"/>
          <p:nvPr>
            <p:ph idx="1" type="body"/>
          </p:nvPr>
        </p:nvSpPr>
        <p:spPr>
          <a:xfrm>
            <a:off x="328625" y="1723875"/>
            <a:ext cx="7214700" cy="4620000"/>
          </a:xfrm>
          <a:prstGeom prst="rect">
            <a:avLst/>
          </a:prstGeom>
          <a:noFill/>
          <a:ln>
            <a:noFill/>
          </a:ln>
        </p:spPr>
        <p:txBody>
          <a:bodyPr anchorCtr="0" anchor="t" bIns="45700" lIns="91425" spcFirstLastPara="1" rIns="91425" wrap="square" tIns="45700">
            <a:noAutofit/>
          </a:bodyPr>
          <a:lstStyle/>
          <a:p>
            <a:pPr indent="-330200" lvl="0" marL="342900" rtl="0" algn="l">
              <a:lnSpc>
                <a:spcPct val="100000"/>
              </a:lnSpc>
              <a:spcBef>
                <a:spcPts val="0"/>
              </a:spcBef>
              <a:spcAft>
                <a:spcPts val="0"/>
              </a:spcAft>
              <a:buSzPts val="1480"/>
              <a:buChar char="■"/>
            </a:pPr>
            <a:r>
              <a:rPr lang="en-US" sz="2200"/>
              <a:t>After the FNL Safety Meeting, send team lead or appointed representative over to RSO (Frank) to pick up motor</a:t>
            </a:r>
            <a:endParaRPr sz="2200"/>
          </a:p>
          <a:p>
            <a:pPr indent="-285750" lvl="1" marL="742950" rtl="0" algn="l">
              <a:lnSpc>
                <a:spcPct val="100000"/>
              </a:lnSpc>
              <a:spcBef>
                <a:spcPts val="400"/>
              </a:spcBef>
              <a:spcAft>
                <a:spcPts val="0"/>
              </a:spcAft>
              <a:buSzPts val="1300"/>
              <a:buChar char="■"/>
            </a:pPr>
            <a:r>
              <a:rPr lang="en-US"/>
              <a:t>You will have </a:t>
            </a:r>
            <a:r>
              <a:rPr lang="en-US"/>
              <a:t>prepared</a:t>
            </a:r>
            <a:r>
              <a:rPr lang="en-US"/>
              <a:t> your motor on Friday</a:t>
            </a:r>
            <a:endParaRPr/>
          </a:p>
          <a:p>
            <a:pPr indent="-285750" lvl="1" marL="742950" rtl="0" algn="l">
              <a:lnSpc>
                <a:spcPct val="100000"/>
              </a:lnSpc>
              <a:spcBef>
                <a:spcPts val="400"/>
              </a:spcBef>
              <a:spcAft>
                <a:spcPts val="0"/>
              </a:spcAft>
              <a:buSzPts val="1300"/>
              <a:buChar char="■"/>
            </a:pPr>
            <a:r>
              <a:rPr lang="en-US"/>
              <a:t>In Prep area:</a:t>
            </a:r>
            <a:endParaRPr/>
          </a:p>
          <a:p>
            <a:pPr indent="-317500" lvl="2" marL="1200150" rtl="0" algn="l">
              <a:lnSpc>
                <a:spcPct val="100000"/>
              </a:lnSpc>
              <a:spcBef>
                <a:spcPts val="400"/>
              </a:spcBef>
              <a:spcAft>
                <a:spcPts val="0"/>
              </a:spcAft>
              <a:buClr>
                <a:srgbClr val="0099CC"/>
              </a:buClr>
              <a:buSzPts val="1800"/>
              <a:buChar char="■"/>
            </a:pPr>
            <a:r>
              <a:rPr lang="en-US"/>
              <a:t>Load the motor in your rocket and secure your retention</a:t>
            </a:r>
            <a:endParaRPr/>
          </a:p>
          <a:p>
            <a:pPr indent="-317500" lvl="2" marL="1200150" rtl="0" algn="l">
              <a:lnSpc>
                <a:spcPct val="100000"/>
              </a:lnSpc>
              <a:spcBef>
                <a:spcPts val="400"/>
              </a:spcBef>
              <a:spcAft>
                <a:spcPts val="0"/>
              </a:spcAft>
              <a:buClr>
                <a:srgbClr val="0099CC"/>
              </a:buClr>
              <a:buSzPts val="1800"/>
              <a:buChar char="■"/>
            </a:pPr>
            <a:r>
              <a:rPr lang="en-US"/>
              <a:t>Ensure it fits properly (not loose or tight – don’t force it)</a:t>
            </a:r>
            <a:endParaRPr/>
          </a:p>
          <a:p>
            <a:pPr indent="-268605" lvl="2" marL="1143000" rtl="0" algn="l">
              <a:spcBef>
                <a:spcPts val="400"/>
              </a:spcBef>
              <a:spcAft>
                <a:spcPts val="0"/>
              </a:spcAft>
              <a:buClr>
                <a:srgbClr val="0099CC"/>
              </a:buClr>
              <a:buSzPts val="1800"/>
              <a:buChar char="■"/>
            </a:pPr>
            <a:r>
              <a:rPr lang="en-US"/>
              <a:t> Prepare motor igniter </a:t>
            </a:r>
            <a:endParaRPr/>
          </a:p>
          <a:p>
            <a:pPr indent="-254000" lvl="3" marL="1600200" rtl="0" algn="l">
              <a:spcBef>
                <a:spcPts val="400"/>
              </a:spcBef>
              <a:spcAft>
                <a:spcPts val="0"/>
              </a:spcAft>
              <a:buClr>
                <a:srgbClr val="00B0F0"/>
              </a:buClr>
              <a:buSzPts val="1600"/>
              <a:buChar char="■"/>
            </a:pPr>
            <a:r>
              <a:rPr lang="en-US"/>
              <a:t>Remove wire from the bag and straighten the wire</a:t>
            </a:r>
            <a:endParaRPr/>
          </a:p>
          <a:p>
            <a:pPr indent="-254000" lvl="3" marL="1600200" rtl="0" algn="l">
              <a:spcBef>
                <a:spcPts val="360"/>
              </a:spcBef>
              <a:spcAft>
                <a:spcPts val="0"/>
              </a:spcAft>
              <a:buClr>
                <a:srgbClr val="00B0F0"/>
              </a:buClr>
              <a:buSzPts val="1600"/>
              <a:buChar char="■"/>
            </a:pPr>
            <a:r>
              <a:rPr lang="en-US"/>
              <a:t>Strip at least 1-inch bare wire from the free end</a:t>
            </a:r>
            <a:endParaRPr/>
          </a:p>
          <a:p>
            <a:pPr indent="-254000" lvl="3" marL="1600200" rtl="0" algn="l">
              <a:spcBef>
                <a:spcPts val="360"/>
              </a:spcBef>
              <a:spcAft>
                <a:spcPts val="0"/>
              </a:spcAft>
              <a:buClr>
                <a:srgbClr val="00B0F0"/>
              </a:buClr>
              <a:buSzPts val="1600"/>
              <a:buChar char="■"/>
            </a:pPr>
            <a:r>
              <a:rPr lang="en-US"/>
              <a:t>Keep the tape, you will need that in a moment</a:t>
            </a:r>
            <a:endParaRPr/>
          </a:p>
          <a:p>
            <a:pPr indent="-285750" lvl="2" marL="1200150" rtl="0" algn="l">
              <a:lnSpc>
                <a:spcPct val="100000"/>
              </a:lnSpc>
              <a:spcBef>
                <a:spcPts val="400"/>
              </a:spcBef>
              <a:spcAft>
                <a:spcPts val="0"/>
              </a:spcAft>
              <a:buClr>
                <a:srgbClr val="0099CC"/>
              </a:buClr>
              <a:buSzPts val="1300"/>
              <a:buChar char="■"/>
            </a:pPr>
            <a:r>
              <a:rPr lang="en-US"/>
              <a:t>Tape the motor ignitor to the outside of your rocket airframe between the fins</a:t>
            </a:r>
            <a:endParaRPr/>
          </a:p>
          <a:p>
            <a:pPr indent="-227330" lvl="3" marL="1600200" rtl="0" algn="l">
              <a:lnSpc>
                <a:spcPct val="100000"/>
              </a:lnSpc>
              <a:spcBef>
                <a:spcPts val="360"/>
              </a:spcBef>
              <a:spcAft>
                <a:spcPts val="0"/>
              </a:spcAft>
              <a:buClr>
                <a:srgbClr val="00B0F0"/>
              </a:buClr>
              <a:buSzPts val="1150"/>
              <a:buChar char="■"/>
            </a:pPr>
            <a:r>
              <a:rPr lang="en-US"/>
              <a:t>This ensures everyone you have ignitor when you go to the pad</a:t>
            </a:r>
            <a:endParaRPr/>
          </a:p>
          <a:p>
            <a:pPr indent="-227330" lvl="3" marL="1600200" rtl="0" algn="l">
              <a:lnSpc>
                <a:spcPct val="100000"/>
              </a:lnSpc>
              <a:spcBef>
                <a:spcPts val="360"/>
              </a:spcBef>
              <a:spcAft>
                <a:spcPts val="0"/>
              </a:spcAft>
              <a:buClr>
                <a:srgbClr val="00B0F0"/>
              </a:buClr>
              <a:buSzPts val="1150"/>
              <a:buChar char="■"/>
            </a:pPr>
            <a:r>
              <a:rPr lang="en-US"/>
              <a:t>This ensures that you have the piece of tape needed at pads</a:t>
            </a:r>
            <a:endParaRPr/>
          </a:p>
          <a:p>
            <a:pPr indent="-203200" lvl="1" marL="742950" rtl="0" algn="l">
              <a:lnSpc>
                <a:spcPct val="100000"/>
              </a:lnSpc>
              <a:spcBef>
                <a:spcPts val="400"/>
              </a:spcBef>
              <a:spcAft>
                <a:spcPts val="0"/>
              </a:spcAft>
              <a:buSzPts val="1300"/>
              <a:buNone/>
            </a:pPr>
            <a:r>
              <a:t/>
            </a:r>
            <a:endParaRPr/>
          </a:p>
          <a:p>
            <a:pPr indent="-236220" lvl="0" marL="342900" rtl="0" algn="l">
              <a:lnSpc>
                <a:spcPct val="100000"/>
              </a:lnSpc>
              <a:spcBef>
                <a:spcPts val="480"/>
              </a:spcBef>
              <a:spcAft>
                <a:spcPts val="0"/>
              </a:spcAft>
              <a:buSzPts val="1680"/>
              <a:buNone/>
            </a:pPr>
            <a:r>
              <a:t/>
            </a:r>
            <a:endParaRPr/>
          </a:p>
        </p:txBody>
      </p:sp>
      <p:sp>
        <p:nvSpPr>
          <p:cNvPr id="539" name="Google Shape;539;g2281f2857eb_0_795"/>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540" name="Google Shape;540;g2281f2857eb_0_795"/>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541" name="Google Shape;541;g2281f2857eb_0_795"/>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542" name="Google Shape;542;g2281f2857eb_0_795"/>
          <p:cNvPicPr preferRelativeResize="0"/>
          <p:nvPr/>
        </p:nvPicPr>
        <p:blipFill rotWithShape="1">
          <a:blip r:embed="rId3">
            <a:alphaModFix/>
          </a:blip>
          <a:srcRect b="0" l="0" r="0" t="0"/>
          <a:stretch/>
        </p:blipFill>
        <p:spPr>
          <a:xfrm rot="-5400000">
            <a:off x="6497707" y="3548788"/>
            <a:ext cx="3468687" cy="1377604"/>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7" name="Shape 547"/>
        <p:cNvGrpSpPr/>
        <p:nvPr/>
      </p:nvGrpSpPr>
      <p:grpSpPr>
        <a:xfrm>
          <a:off x="0" y="0"/>
          <a:ext cx="0" cy="0"/>
          <a:chOff x="0" y="0"/>
          <a:chExt cx="0" cy="0"/>
        </a:xfrm>
      </p:grpSpPr>
      <p:pic>
        <p:nvPicPr>
          <p:cNvPr id="548" name="Google Shape;548;g2281f2857eb_0_886"/>
          <p:cNvPicPr preferRelativeResize="0"/>
          <p:nvPr/>
        </p:nvPicPr>
        <p:blipFill rotWithShape="1">
          <a:blip r:embed="rId3">
            <a:alphaModFix/>
          </a:blip>
          <a:srcRect b="0" l="0" r="0" t="0"/>
          <a:stretch/>
        </p:blipFill>
        <p:spPr>
          <a:xfrm>
            <a:off x="6828545" y="2671437"/>
            <a:ext cx="1986831" cy="2295738"/>
          </a:xfrm>
          <a:prstGeom prst="rect">
            <a:avLst/>
          </a:prstGeom>
          <a:noFill/>
          <a:ln>
            <a:noFill/>
          </a:ln>
        </p:spPr>
      </p:pic>
      <p:sp>
        <p:nvSpPr>
          <p:cNvPr id="549" name="Google Shape;549;g2281f2857eb_0_886"/>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Area – Rocket Prep</a:t>
            </a:r>
            <a:endParaRPr/>
          </a:p>
        </p:txBody>
      </p:sp>
      <p:sp>
        <p:nvSpPr>
          <p:cNvPr id="550" name="Google Shape;550;g2281f2857eb_0_886"/>
          <p:cNvSpPr txBox="1"/>
          <p:nvPr>
            <p:ph idx="1" type="body"/>
          </p:nvPr>
        </p:nvSpPr>
        <p:spPr>
          <a:xfrm>
            <a:off x="328624" y="1941526"/>
            <a:ext cx="6749700" cy="44022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Starting in Prep Area, after Project Assistant approves your rocket prep</a:t>
            </a:r>
            <a:endParaRPr/>
          </a:p>
          <a:p>
            <a:pPr indent="-285750" lvl="1" marL="742950" rtl="0" algn="l">
              <a:lnSpc>
                <a:spcPct val="100000"/>
              </a:lnSpc>
              <a:spcBef>
                <a:spcPts val="400"/>
              </a:spcBef>
              <a:spcAft>
                <a:spcPts val="0"/>
              </a:spcAft>
              <a:buSzPts val="1300"/>
              <a:buChar char="■"/>
            </a:pPr>
            <a:r>
              <a:rPr lang="en-US"/>
              <a:t>Proceed to RSO tent for your inspection</a:t>
            </a:r>
            <a:endParaRPr/>
          </a:p>
          <a:p>
            <a:pPr indent="-285750" lvl="2" marL="1200150" rtl="0" algn="l">
              <a:lnSpc>
                <a:spcPct val="100000"/>
              </a:lnSpc>
              <a:spcBef>
                <a:spcPts val="400"/>
              </a:spcBef>
              <a:spcAft>
                <a:spcPts val="0"/>
              </a:spcAft>
              <a:buSzPts val="1300"/>
              <a:buChar char="■"/>
            </a:pPr>
            <a:r>
              <a:rPr lang="en-US"/>
              <a:t>Take your </a:t>
            </a:r>
            <a:r>
              <a:rPr lang="en-US" u="sng"/>
              <a:t>TWA High Power Flight Card</a:t>
            </a:r>
            <a:r>
              <a:rPr lang="en-US"/>
              <a:t> (filled out)</a:t>
            </a:r>
            <a:endParaRPr/>
          </a:p>
          <a:p>
            <a:pPr indent="-285750" lvl="2" marL="1200150" rtl="0" algn="l">
              <a:lnSpc>
                <a:spcPct val="100000"/>
              </a:lnSpc>
              <a:spcBef>
                <a:spcPts val="400"/>
              </a:spcBef>
              <a:spcAft>
                <a:spcPts val="0"/>
              </a:spcAft>
              <a:buSzPts val="1300"/>
              <a:buChar char="■"/>
            </a:pPr>
            <a:r>
              <a:rPr lang="en-US"/>
              <a:t>Take your </a:t>
            </a:r>
            <a:r>
              <a:rPr lang="en-US" u="sng"/>
              <a:t>Remove Before Flight</a:t>
            </a:r>
            <a:r>
              <a:rPr lang="en-US"/>
              <a:t> flag for flight</a:t>
            </a:r>
            <a:endParaRPr/>
          </a:p>
          <a:p>
            <a:pPr indent="-285750" lvl="2" marL="1200150" rtl="0" algn="l">
              <a:lnSpc>
                <a:spcPct val="100000"/>
              </a:lnSpc>
              <a:spcBef>
                <a:spcPts val="400"/>
              </a:spcBef>
              <a:spcAft>
                <a:spcPts val="0"/>
              </a:spcAft>
              <a:buSzPts val="1300"/>
              <a:buChar char="■"/>
            </a:pPr>
            <a:r>
              <a:rPr lang="en-US"/>
              <a:t>Take your screwdriver/tool for switches</a:t>
            </a:r>
            <a:endParaRPr/>
          </a:p>
          <a:p>
            <a:pPr indent="-285750" lvl="2" marL="1200150" rtl="0" algn="l">
              <a:lnSpc>
                <a:spcPct val="100000"/>
              </a:lnSpc>
              <a:spcBef>
                <a:spcPts val="400"/>
              </a:spcBef>
              <a:spcAft>
                <a:spcPts val="0"/>
              </a:spcAft>
              <a:buSzPts val="1300"/>
              <a:buChar char="■"/>
            </a:pPr>
            <a:r>
              <a:rPr lang="en-US"/>
              <a:t>Take masking tape</a:t>
            </a:r>
            <a:endParaRPr/>
          </a:p>
          <a:p>
            <a:pPr indent="-236220" lvl="0" marL="342900" rtl="0" algn="l">
              <a:lnSpc>
                <a:spcPct val="100000"/>
              </a:lnSpc>
              <a:spcBef>
                <a:spcPts val="480"/>
              </a:spcBef>
              <a:spcAft>
                <a:spcPts val="0"/>
              </a:spcAft>
              <a:buSzPts val="1680"/>
              <a:buNone/>
            </a:pPr>
            <a:r>
              <a:t/>
            </a:r>
            <a:endParaRPr/>
          </a:p>
        </p:txBody>
      </p:sp>
      <p:sp>
        <p:nvSpPr>
          <p:cNvPr id="551" name="Google Shape;551;g2281f2857eb_0_886"/>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552" name="Google Shape;552;g2281f2857eb_0_886"/>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553" name="Google Shape;553;g2281f2857eb_0_886"/>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554" name="Google Shape;554;g2281f2857eb_0_886"/>
          <p:cNvPicPr preferRelativeResize="0"/>
          <p:nvPr/>
        </p:nvPicPr>
        <p:blipFill rotWithShape="1">
          <a:blip r:embed="rId4">
            <a:alphaModFix/>
          </a:blip>
          <a:srcRect b="0" l="0" r="0" t="0"/>
          <a:stretch/>
        </p:blipFill>
        <p:spPr>
          <a:xfrm>
            <a:off x="4706133" y="4419246"/>
            <a:ext cx="2291452" cy="1695798"/>
          </a:xfrm>
          <a:prstGeom prst="rect">
            <a:avLst/>
          </a:prstGeom>
          <a:noFill/>
          <a:ln>
            <a:noFill/>
          </a:ln>
        </p:spPr>
      </p:pic>
      <p:sp>
        <p:nvSpPr>
          <p:cNvPr id="555" name="Google Shape;555;g2281f2857eb_0_886"/>
          <p:cNvSpPr/>
          <p:nvPr/>
        </p:nvSpPr>
        <p:spPr>
          <a:xfrm>
            <a:off x="4857981" y="4848045"/>
            <a:ext cx="762000" cy="838200"/>
          </a:xfrm>
          <a:prstGeom prst="ellipse">
            <a:avLst/>
          </a:prstGeom>
          <a:noFill/>
          <a:ln cap="flat" cmpd="sng" w="19050">
            <a:solidFill>
              <a:srgbClr val="FFFF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pic>
        <p:nvPicPr>
          <p:cNvPr descr="Text&#10;&#10;Description automatically generated" id="556" name="Google Shape;556;g2281f2857eb_0_886"/>
          <p:cNvPicPr preferRelativeResize="0"/>
          <p:nvPr/>
        </p:nvPicPr>
        <p:blipFill rotWithShape="1">
          <a:blip r:embed="rId5">
            <a:alphaModFix/>
          </a:blip>
          <a:srcRect b="0" l="0" r="0" t="0"/>
          <a:stretch/>
        </p:blipFill>
        <p:spPr>
          <a:xfrm>
            <a:off x="3212304" y="5322100"/>
            <a:ext cx="1534884" cy="1004163"/>
          </a:xfrm>
          <a:prstGeom prst="rect">
            <a:avLst/>
          </a:prstGeom>
          <a:noFill/>
          <a:ln>
            <a:noFill/>
          </a:ln>
        </p:spPr>
      </p:pic>
      <p:cxnSp>
        <p:nvCxnSpPr>
          <p:cNvPr id="557" name="Google Shape;557;g2281f2857eb_0_886"/>
          <p:cNvCxnSpPr/>
          <p:nvPr/>
        </p:nvCxnSpPr>
        <p:spPr>
          <a:xfrm flipH="1">
            <a:off x="7661026" y="3429000"/>
            <a:ext cx="212400" cy="661200"/>
          </a:xfrm>
          <a:prstGeom prst="straightConnector1">
            <a:avLst/>
          </a:prstGeom>
          <a:noFill/>
          <a:ln cap="flat" cmpd="sng" w="28575">
            <a:solidFill>
              <a:srgbClr val="7030A0"/>
            </a:solidFill>
            <a:prstDash val="dash"/>
            <a:round/>
            <a:headEnd len="sm" w="sm" type="none"/>
            <a:tailEnd len="med" w="med" type="triangle"/>
          </a:ln>
        </p:spPr>
      </p:cxnSp>
      <p:pic>
        <p:nvPicPr>
          <p:cNvPr descr="Small Remove Before Flight Streamer | Other Gifts | Gifts and Models - from Sporty's Pilot Shop" id="558" name="Google Shape;558;g2281f2857eb_0_886"/>
          <p:cNvPicPr preferRelativeResize="0"/>
          <p:nvPr/>
        </p:nvPicPr>
        <p:blipFill rotWithShape="1">
          <a:blip r:embed="rId6">
            <a:alphaModFix/>
          </a:blip>
          <a:srcRect b="0" l="0" r="0" t="0"/>
          <a:stretch/>
        </p:blipFill>
        <p:spPr>
          <a:xfrm>
            <a:off x="6938731" y="5832673"/>
            <a:ext cx="1534883" cy="29778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sp>
        <p:nvSpPr>
          <p:cNvPr id="564" name="Google Shape;564;g2281f2857eb_0_703"/>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Day – RSO Inspection</a:t>
            </a:r>
            <a:endParaRPr/>
          </a:p>
        </p:txBody>
      </p:sp>
      <p:sp>
        <p:nvSpPr>
          <p:cNvPr id="565" name="Google Shape;565;g2281f2857eb_0_703"/>
          <p:cNvSpPr txBox="1"/>
          <p:nvPr>
            <p:ph idx="1" type="body"/>
          </p:nvPr>
        </p:nvSpPr>
        <p:spPr>
          <a:xfrm>
            <a:off x="328613" y="1941513"/>
            <a:ext cx="81051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RSO will then inspect your flight ready rocket</a:t>
            </a:r>
            <a:endParaRPr/>
          </a:p>
          <a:p>
            <a:pPr indent="-285750" lvl="1" marL="742950" rtl="0" algn="l">
              <a:lnSpc>
                <a:spcPct val="100000"/>
              </a:lnSpc>
              <a:spcBef>
                <a:spcPts val="400"/>
              </a:spcBef>
              <a:spcAft>
                <a:spcPts val="0"/>
              </a:spcAft>
              <a:buSzPts val="1300"/>
              <a:buChar char="■"/>
            </a:pPr>
            <a:r>
              <a:rPr lang="en-US"/>
              <a:t>RSO will ask you questions about your rocket, for example </a:t>
            </a:r>
            <a:endParaRPr/>
          </a:p>
          <a:p>
            <a:pPr indent="-285750" lvl="2" marL="1200150" rtl="0" algn="l">
              <a:lnSpc>
                <a:spcPct val="100000"/>
              </a:lnSpc>
              <a:spcBef>
                <a:spcPts val="400"/>
              </a:spcBef>
              <a:spcAft>
                <a:spcPts val="0"/>
              </a:spcAft>
              <a:buSzPts val="1300"/>
              <a:buChar char="■"/>
            </a:pPr>
            <a:r>
              <a:rPr lang="en-US"/>
              <a:t>CG and CP and Stability Margin</a:t>
            </a:r>
            <a:endParaRPr/>
          </a:p>
          <a:p>
            <a:pPr indent="-285750" lvl="2" marL="1200150" rtl="0" algn="l">
              <a:lnSpc>
                <a:spcPct val="100000"/>
              </a:lnSpc>
              <a:spcBef>
                <a:spcPts val="400"/>
              </a:spcBef>
              <a:spcAft>
                <a:spcPts val="0"/>
              </a:spcAft>
              <a:buSzPts val="1300"/>
              <a:buChar char="■"/>
            </a:pPr>
            <a:r>
              <a:rPr lang="en-US"/>
              <a:t>Altimeter settings</a:t>
            </a:r>
            <a:endParaRPr/>
          </a:p>
          <a:p>
            <a:pPr indent="-285750" lvl="2" marL="1200150" rtl="0" algn="l">
              <a:lnSpc>
                <a:spcPct val="100000"/>
              </a:lnSpc>
              <a:spcBef>
                <a:spcPts val="400"/>
              </a:spcBef>
              <a:spcAft>
                <a:spcPts val="0"/>
              </a:spcAft>
              <a:buSzPts val="1300"/>
              <a:buChar char="■"/>
            </a:pPr>
            <a:r>
              <a:rPr lang="en-US"/>
              <a:t>Expected altitude – time to apogee</a:t>
            </a:r>
            <a:endParaRPr/>
          </a:p>
          <a:p>
            <a:pPr indent="-285750" lvl="1" marL="742950" rtl="0" algn="l">
              <a:lnSpc>
                <a:spcPct val="100000"/>
              </a:lnSpc>
              <a:spcBef>
                <a:spcPts val="400"/>
              </a:spcBef>
              <a:spcAft>
                <a:spcPts val="0"/>
              </a:spcAft>
              <a:buSzPts val="1300"/>
              <a:buChar char="■"/>
            </a:pPr>
            <a:r>
              <a:rPr lang="en-US"/>
              <a:t>RSO will examine your rocket, for example</a:t>
            </a:r>
            <a:endParaRPr/>
          </a:p>
          <a:p>
            <a:pPr indent="-285750" lvl="2" marL="1200150" rtl="0" algn="l">
              <a:lnSpc>
                <a:spcPct val="100000"/>
              </a:lnSpc>
              <a:spcBef>
                <a:spcPts val="400"/>
              </a:spcBef>
              <a:spcAft>
                <a:spcPts val="0"/>
              </a:spcAft>
              <a:buSzPts val="1300"/>
              <a:buChar char="■"/>
            </a:pPr>
            <a:r>
              <a:rPr lang="en-US"/>
              <a:t>Motor retention and installation</a:t>
            </a:r>
            <a:endParaRPr/>
          </a:p>
          <a:p>
            <a:pPr indent="-285750" lvl="2" marL="1200150" rtl="0" algn="l">
              <a:lnSpc>
                <a:spcPct val="100000"/>
              </a:lnSpc>
              <a:spcBef>
                <a:spcPts val="400"/>
              </a:spcBef>
              <a:spcAft>
                <a:spcPts val="0"/>
              </a:spcAft>
              <a:buSzPts val="1300"/>
              <a:buChar char="■"/>
            </a:pPr>
            <a:r>
              <a:rPr lang="en-US"/>
              <a:t>Fin fillets</a:t>
            </a:r>
            <a:endParaRPr/>
          </a:p>
          <a:p>
            <a:pPr indent="-285750" lvl="2" marL="1200150" rtl="0" algn="l">
              <a:lnSpc>
                <a:spcPct val="100000"/>
              </a:lnSpc>
              <a:spcBef>
                <a:spcPts val="400"/>
              </a:spcBef>
              <a:spcAft>
                <a:spcPts val="0"/>
              </a:spcAft>
              <a:buSzPts val="1300"/>
              <a:buChar char="■"/>
            </a:pPr>
            <a:r>
              <a:rPr lang="en-US"/>
              <a:t>Section fit</a:t>
            </a:r>
            <a:endParaRPr/>
          </a:p>
          <a:p>
            <a:pPr indent="-285750" lvl="1" marL="742950" rtl="0" algn="l">
              <a:lnSpc>
                <a:spcPct val="100000"/>
              </a:lnSpc>
              <a:spcBef>
                <a:spcPts val="400"/>
              </a:spcBef>
              <a:spcAft>
                <a:spcPts val="0"/>
              </a:spcAft>
              <a:buSzPts val="1300"/>
              <a:buChar char="■"/>
            </a:pPr>
            <a:r>
              <a:rPr lang="en-US"/>
              <a:t>RSO will ask you to change / correct any issue</a:t>
            </a:r>
            <a:endParaRPr/>
          </a:p>
          <a:p>
            <a:pPr indent="-285750" lvl="2" marL="1200150" rtl="0" algn="l">
              <a:lnSpc>
                <a:spcPct val="100000"/>
              </a:lnSpc>
              <a:spcBef>
                <a:spcPts val="400"/>
              </a:spcBef>
              <a:spcAft>
                <a:spcPts val="0"/>
              </a:spcAft>
              <a:buSzPts val="1300"/>
              <a:buChar char="■"/>
            </a:pPr>
            <a:r>
              <a:rPr lang="en-US"/>
              <a:t>If this is the case, return to Prep Area and make corrections</a:t>
            </a:r>
            <a:endParaRPr/>
          </a:p>
        </p:txBody>
      </p:sp>
      <p:sp>
        <p:nvSpPr>
          <p:cNvPr id="566" name="Google Shape;566;g2281f2857eb_0_703"/>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567" name="Google Shape;567;g2281f2857eb_0_703"/>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Fran</a:t>
            </a:r>
            <a:r>
              <a:rPr lang="en-US"/>
              <a:t>k</a:t>
            </a:r>
            <a:endParaRPr/>
          </a:p>
        </p:txBody>
      </p:sp>
      <p:sp>
        <p:nvSpPr>
          <p:cNvPr id="568" name="Google Shape;568;g2281f2857eb_0_703"/>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569" name="Google Shape;569;g2281f2857eb_0_703"/>
          <p:cNvPicPr preferRelativeResize="0"/>
          <p:nvPr/>
        </p:nvPicPr>
        <p:blipFill rotWithShape="1">
          <a:blip r:embed="rId3">
            <a:alphaModFix/>
          </a:blip>
          <a:srcRect b="0" l="0" r="0" t="0"/>
          <a:stretch/>
        </p:blipFill>
        <p:spPr>
          <a:xfrm>
            <a:off x="6469048" y="2914288"/>
            <a:ext cx="2174904" cy="1999386"/>
          </a:xfrm>
          <a:prstGeom prst="rect">
            <a:avLst/>
          </a:prstGeom>
          <a:noFill/>
          <a:ln>
            <a:noFill/>
          </a:ln>
        </p:spPr>
      </p:pic>
      <p:pic>
        <p:nvPicPr>
          <p:cNvPr descr="Text&#10;&#10;Description automatically generated" id="570" name="Google Shape;570;g2281f2857eb_0_703"/>
          <p:cNvPicPr preferRelativeResize="0"/>
          <p:nvPr/>
        </p:nvPicPr>
        <p:blipFill rotWithShape="1">
          <a:blip r:embed="rId4">
            <a:alphaModFix/>
          </a:blip>
          <a:srcRect b="0" l="0" r="0" t="0"/>
          <a:stretch/>
        </p:blipFill>
        <p:spPr>
          <a:xfrm>
            <a:off x="7519700" y="2152300"/>
            <a:ext cx="1258887" cy="7620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sp>
        <p:nvSpPr>
          <p:cNvPr id="576" name="Google Shape;576;g2281f2857eb_0_598"/>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Day – LCO Table</a:t>
            </a:r>
            <a:endParaRPr/>
          </a:p>
        </p:txBody>
      </p:sp>
      <p:sp>
        <p:nvSpPr>
          <p:cNvPr id="577" name="Google Shape;577;g2281f2857eb_0_598"/>
          <p:cNvSpPr txBox="1"/>
          <p:nvPr>
            <p:ph idx="1" type="body"/>
          </p:nvPr>
        </p:nvSpPr>
        <p:spPr>
          <a:xfrm>
            <a:off x="328613" y="1941513"/>
            <a:ext cx="81051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If you pass inspection - RSO will sign your orange </a:t>
            </a:r>
            <a:r>
              <a:rPr lang="en-US" u="sng"/>
              <a:t>Flight Card</a:t>
            </a:r>
            <a:endParaRPr/>
          </a:p>
          <a:p>
            <a:pPr indent="-342900" lvl="0" marL="342900" rtl="0" algn="l">
              <a:lnSpc>
                <a:spcPct val="100000"/>
              </a:lnSpc>
              <a:spcBef>
                <a:spcPts val="0"/>
              </a:spcBef>
              <a:spcAft>
                <a:spcPts val="0"/>
              </a:spcAft>
              <a:buSzPts val="1680"/>
              <a:buChar char="■"/>
            </a:pPr>
            <a:r>
              <a:rPr lang="en-US"/>
              <a:t>Proceed to LCO table</a:t>
            </a:r>
            <a:endParaRPr/>
          </a:p>
          <a:p>
            <a:pPr indent="-342900" lvl="1" marL="800100" rtl="0" algn="l">
              <a:lnSpc>
                <a:spcPct val="100000"/>
              </a:lnSpc>
              <a:spcBef>
                <a:spcPts val="0"/>
              </a:spcBef>
              <a:spcAft>
                <a:spcPts val="0"/>
              </a:spcAft>
              <a:buSzPts val="1680"/>
              <a:buChar char="■"/>
            </a:pPr>
            <a:r>
              <a:rPr lang="en-US"/>
              <a:t>There may be a line if multiple teams are ready for flight</a:t>
            </a:r>
            <a:endParaRPr/>
          </a:p>
          <a:p>
            <a:pPr indent="-342900" lvl="1" marL="800100" rtl="0" algn="l">
              <a:lnSpc>
                <a:spcPct val="100000"/>
              </a:lnSpc>
              <a:spcBef>
                <a:spcPts val="0"/>
              </a:spcBef>
              <a:spcAft>
                <a:spcPts val="0"/>
              </a:spcAft>
              <a:buSzPts val="1680"/>
              <a:buChar char="■"/>
            </a:pPr>
            <a:r>
              <a:rPr lang="en-US"/>
              <a:t>Turn in your </a:t>
            </a:r>
            <a:r>
              <a:rPr lang="en-US" u="sng"/>
              <a:t>Flight Card </a:t>
            </a:r>
            <a:r>
              <a:rPr lang="en-US"/>
              <a:t>to LCO once at front of line</a:t>
            </a:r>
            <a:endParaRPr/>
          </a:p>
          <a:p>
            <a:pPr indent="-342900" lvl="2" marL="1257300" rtl="0" algn="l">
              <a:lnSpc>
                <a:spcPct val="100000"/>
              </a:lnSpc>
              <a:spcBef>
                <a:spcPts val="480"/>
              </a:spcBef>
              <a:spcAft>
                <a:spcPts val="0"/>
              </a:spcAft>
              <a:buSzPts val="1680"/>
              <a:buChar char="■"/>
            </a:pPr>
            <a:r>
              <a:rPr lang="en-US"/>
              <a:t>LCO will assign you a launch pad number</a:t>
            </a:r>
            <a:endParaRPr sz="2000"/>
          </a:p>
          <a:p>
            <a:pPr indent="0" lvl="0" marL="1143000" rtl="0" algn="l">
              <a:spcBef>
                <a:spcPts val="480"/>
              </a:spcBef>
              <a:spcAft>
                <a:spcPts val="0"/>
              </a:spcAft>
              <a:buNone/>
            </a:pPr>
            <a:r>
              <a:t/>
            </a:r>
            <a:endParaRPr sz="1800"/>
          </a:p>
          <a:p>
            <a:pPr indent="-236219" lvl="2" marL="1257300" rtl="0" algn="l">
              <a:lnSpc>
                <a:spcPct val="100000"/>
              </a:lnSpc>
              <a:spcBef>
                <a:spcPts val="480"/>
              </a:spcBef>
              <a:spcAft>
                <a:spcPts val="0"/>
              </a:spcAft>
              <a:buSzPts val="1680"/>
              <a:buNone/>
            </a:pPr>
            <a:r>
              <a:t/>
            </a:r>
            <a:endParaRPr/>
          </a:p>
          <a:p>
            <a:pPr indent="-285750" lvl="0" marL="285750" rtl="0" algn="l">
              <a:lnSpc>
                <a:spcPct val="100000"/>
              </a:lnSpc>
              <a:spcBef>
                <a:spcPts val="400"/>
              </a:spcBef>
              <a:spcAft>
                <a:spcPts val="0"/>
              </a:spcAft>
              <a:buSzPts val="1300"/>
              <a:buChar char="■"/>
            </a:pPr>
            <a:r>
              <a:rPr lang="en-US"/>
              <a:t>Before proceeding to Launch Pads</a:t>
            </a:r>
            <a:endParaRPr/>
          </a:p>
          <a:p>
            <a:pPr indent="-285750" lvl="1" marL="742950" rtl="0" algn="l">
              <a:lnSpc>
                <a:spcPct val="100000"/>
              </a:lnSpc>
              <a:spcBef>
                <a:spcPts val="400"/>
              </a:spcBef>
              <a:spcAft>
                <a:spcPts val="0"/>
              </a:spcAft>
              <a:buSzPts val="1300"/>
              <a:buChar char="■"/>
            </a:pPr>
            <a:r>
              <a:rPr lang="en-US"/>
              <a:t>JJack Productions will take a team photo w/rocket</a:t>
            </a:r>
            <a:endParaRPr/>
          </a:p>
          <a:p>
            <a:pPr indent="-285750" lvl="2" marL="1200150" rtl="0" algn="l">
              <a:lnSpc>
                <a:spcPct val="100000"/>
              </a:lnSpc>
              <a:spcBef>
                <a:spcPts val="400"/>
              </a:spcBef>
              <a:spcAft>
                <a:spcPts val="0"/>
              </a:spcAft>
              <a:buSzPts val="1300"/>
              <a:buChar char="■"/>
            </a:pPr>
            <a:r>
              <a:rPr lang="en-US"/>
              <a:t>Turn in Blue Ticket to JJack after photo</a:t>
            </a:r>
            <a:endParaRPr/>
          </a:p>
        </p:txBody>
      </p:sp>
      <p:sp>
        <p:nvSpPr>
          <p:cNvPr id="578" name="Google Shape;578;g2281f2857eb_0_598"/>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579" name="Google Shape;579;g2281f2857eb_0_598"/>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580" name="Google Shape;580;g2281f2857eb_0_598"/>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581" name="Google Shape;581;g2281f2857eb_0_598"/>
          <p:cNvPicPr preferRelativeResize="0"/>
          <p:nvPr/>
        </p:nvPicPr>
        <p:blipFill rotWithShape="1">
          <a:blip r:embed="rId3">
            <a:alphaModFix/>
          </a:blip>
          <a:srcRect b="0" l="0" r="0" t="0"/>
          <a:stretch/>
        </p:blipFill>
        <p:spPr>
          <a:xfrm>
            <a:off x="7078436" y="3429000"/>
            <a:ext cx="1810430" cy="2091911"/>
          </a:xfrm>
          <a:prstGeom prst="rect">
            <a:avLst/>
          </a:prstGeom>
          <a:noFill/>
          <a:ln>
            <a:noFill/>
          </a:ln>
        </p:spPr>
      </p:pic>
      <p:cxnSp>
        <p:nvCxnSpPr>
          <p:cNvPr id="582" name="Google Shape;582;g2281f2857eb_0_598"/>
          <p:cNvCxnSpPr/>
          <p:nvPr/>
        </p:nvCxnSpPr>
        <p:spPr>
          <a:xfrm rot="10800000">
            <a:off x="7577372" y="4580346"/>
            <a:ext cx="191400" cy="332100"/>
          </a:xfrm>
          <a:prstGeom prst="straightConnector1">
            <a:avLst/>
          </a:prstGeom>
          <a:noFill/>
          <a:ln cap="flat" cmpd="sng" w="28575">
            <a:solidFill>
              <a:srgbClr val="7030A0"/>
            </a:solidFill>
            <a:prstDash val="dash"/>
            <a:round/>
            <a:headEnd len="sm" w="sm" type="none"/>
            <a:tailEnd len="med" w="med" type="triangle"/>
          </a:ln>
        </p:spPr>
      </p:cxnSp>
      <p:pic>
        <p:nvPicPr>
          <p:cNvPr descr="Text&#10;&#10;Description automatically generated" id="583" name="Google Shape;583;g2281f2857eb_0_598"/>
          <p:cNvPicPr preferRelativeResize="0"/>
          <p:nvPr/>
        </p:nvPicPr>
        <p:blipFill rotWithShape="1">
          <a:blip r:embed="rId4">
            <a:alphaModFix/>
          </a:blip>
          <a:srcRect b="0" l="0" r="0" t="0"/>
          <a:stretch/>
        </p:blipFill>
        <p:spPr>
          <a:xfrm>
            <a:off x="7556500" y="2743200"/>
            <a:ext cx="1258887" cy="762000"/>
          </a:xfrm>
          <a:prstGeom prst="rect">
            <a:avLst/>
          </a:prstGeom>
          <a:noFill/>
          <a:ln>
            <a:noFill/>
          </a:ln>
        </p:spPr>
      </p:pic>
      <p:pic>
        <p:nvPicPr>
          <p:cNvPr id="584" name="Google Shape;584;g2281f2857eb_0_598"/>
          <p:cNvPicPr preferRelativeResize="0"/>
          <p:nvPr/>
        </p:nvPicPr>
        <p:blipFill rotWithShape="1">
          <a:blip r:embed="rId5">
            <a:alphaModFix/>
          </a:blip>
          <a:srcRect b="0" l="0" r="0" t="0"/>
          <a:stretch/>
        </p:blipFill>
        <p:spPr>
          <a:xfrm>
            <a:off x="5025494" y="5661623"/>
            <a:ext cx="2351692" cy="985709"/>
          </a:xfrm>
          <a:prstGeom prst="rect">
            <a:avLst/>
          </a:prstGeom>
          <a:noFill/>
          <a:ln>
            <a:noFill/>
          </a:ln>
        </p:spPr>
      </p:pic>
      <p:pic>
        <p:nvPicPr>
          <p:cNvPr id="585" name="Google Shape;585;g2281f2857eb_0_598"/>
          <p:cNvPicPr preferRelativeResize="0"/>
          <p:nvPr/>
        </p:nvPicPr>
        <p:blipFill>
          <a:blip r:embed="rId6">
            <a:alphaModFix/>
          </a:blip>
          <a:stretch>
            <a:fillRect/>
          </a:stretch>
        </p:blipFill>
        <p:spPr>
          <a:xfrm>
            <a:off x="1494523" y="5661623"/>
            <a:ext cx="1688950" cy="107347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0" name="Shape 590"/>
        <p:cNvGrpSpPr/>
        <p:nvPr/>
      </p:nvGrpSpPr>
      <p:grpSpPr>
        <a:xfrm>
          <a:off x="0" y="0"/>
          <a:ext cx="0" cy="0"/>
          <a:chOff x="0" y="0"/>
          <a:chExt cx="0" cy="0"/>
        </a:xfrm>
      </p:grpSpPr>
      <p:sp>
        <p:nvSpPr>
          <p:cNvPr id="591" name="Google Shape;591;p32"/>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spcBef>
                <a:spcPts val="0"/>
              </a:spcBef>
              <a:spcAft>
                <a:spcPts val="0"/>
              </a:spcAft>
              <a:buNone/>
            </a:pPr>
            <a:r>
              <a:rPr lang="en-US"/>
              <a:t>Launch Day - Flight Procedures</a:t>
            </a:r>
            <a:endParaRPr/>
          </a:p>
        </p:txBody>
      </p:sp>
      <p:sp>
        <p:nvSpPr>
          <p:cNvPr id="592" name="Google Shape;592;p32"/>
          <p:cNvSpPr txBox="1"/>
          <p:nvPr>
            <p:ph idx="1" type="body"/>
          </p:nvPr>
        </p:nvSpPr>
        <p:spPr>
          <a:xfrm>
            <a:off x="328613" y="1941513"/>
            <a:ext cx="8208962" cy="411480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80"/>
              <a:buChar char="■"/>
            </a:pPr>
            <a:r>
              <a:rPr lang="en-US"/>
              <a:t>Launch Pad Tech will help you load on rail</a:t>
            </a:r>
            <a:endParaRPr/>
          </a:p>
          <a:p>
            <a:pPr indent="-342900" lvl="0" marL="342900" rtl="0" algn="l">
              <a:spcBef>
                <a:spcPts val="480"/>
              </a:spcBef>
              <a:spcAft>
                <a:spcPts val="0"/>
              </a:spcAft>
              <a:buSzPts val="1680"/>
              <a:buChar char="■"/>
            </a:pPr>
            <a:r>
              <a:rPr lang="en-US"/>
              <a:t>Observe your flight / Retrieve your rocket</a:t>
            </a:r>
            <a:endParaRPr/>
          </a:p>
          <a:p>
            <a:pPr indent="-342900" lvl="0" marL="342900" rtl="0" algn="l">
              <a:spcBef>
                <a:spcPts val="480"/>
              </a:spcBef>
              <a:spcAft>
                <a:spcPts val="0"/>
              </a:spcAft>
              <a:buSzPts val="1680"/>
              <a:buChar char="■"/>
            </a:pPr>
            <a:r>
              <a:rPr lang="en-US"/>
              <a:t>After you retrieve your rocket</a:t>
            </a:r>
            <a:endParaRPr/>
          </a:p>
          <a:p>
            <a:pPr indent="-285750" lvl="1" marL="742950" rtl="0" algn="l">
              <a:spcBef>
                <a:spcPts val="400"/>
              </a:spcBef>
              <a:spcAft>
                <a:spcPts val="0"/>
              </a:spcAft>
              <a:buSzPts val="1300"/>
              <a:buChar char="■"/>
            </a:pPr>
            <a:r>
              <a:rPr lang="en-US"/>
              <a:t>Bring it back to your Prep table – Judges will need to inspect</a:t>
            </a:r>
            <a:endParaRPr/>
          </a:p>
          <a:p>
            <a:pPr indent="-285750" lvl="1" marL="742950" rtl="0" algn="l">
              <a:spcBef>
                <a:spcPts val="400"/>
              </a:spcBef>
              <a:spcAft>
                <a:spcPts val="0"/>
              </a:spcAft>
              <a:buSzPts val="1300"/>
              <a:buChar char="■"/>
            </a:pPr>
            <a:r>
              <a:rPr lang="en-US"/>
              <a:t>Pull your </a:t>
            </a:r>
            <a:r>
              <a:rPr lang="en-US" u="sng"/>
              <a:t>altimeter data </a:t>
            </a:r>
            <a:r>
              <a:rPr lang="en-US"/>
              <a:t>and provide a copy to a Project Assistant (via flash drive)</a:t>
            </a:r>
            <a:endParaRPr/>
          </a:p>
          <a:p>
            <a:pPr indent="-285750" lvl="1" marL="742950" rtl="0" algn="l">
              <a:spcBef>
                <a:spcPts val="400"/>
              </a:spcBef>
              <a:spcAft>
                <a:spcPts val="0"/>
              </a:spcAft>
              <a:buSzPts val="1300"/>
              <a:buChar char="■"/>
            </a:pPr>
            <a:r>
              <a:rPr lang="en-US"/>
              <a:t>Your payload / challenge data will be submitted later </a:t>
            </a:r>
            <a:endParaRPr/>
          </a:p>
          <a:p>
            <a:pPr indent="0" lvl="0" marL="0" rtl="0" algn="l">
              <a:spcBef>
                <a:spcPts val="480"/>
              </a:spcBef>
              <a:spcAft>
                <a:spcPts val="0"/>
              </a:spcAft>
              <a:buNone/>
            </a:pPr>
            <a:r>
              <a:t/>
            </a:r>
            <a:endParaRPr/>
          </a:p>
        </p:txBody>
      </p:sp>
      <p:sp>
        <p:nvSpPr>
          <p:cNvPr id="593" name="Google Shape;593;p32"/>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594" name="Google Shape;594;p32"/>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595" name="Google Shape;595;p32"/>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0" name="Shape 600"/>
        <p:cNvGrpSpPr/>
        <p:nvPr/>
      </p:nvGrpSpPr>
      <p:grpSpPr>
        <a:xfrm>
          <a:off x="0" y="0"/>
          <a:ext cx="0" cy="0"/>
          <a:chOff x="0" y="0"/>
          <a:chExt cx="0" cy="0"/>
        </a:xfrm>
      </p:grpSpPr>
      <p:sp>
        <p:nvSpPr>
          <p:cNvPr id="601" name="Google Shape;601;g2281f2857eb_0_611"/>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Day – Launch Pads</a:t>
            </a:r>
            <a:endParaRPr/>
          </a:p>
        </p:txBody>
      </p:sp>
      <p:sp>
        <p:nvSpPr>
          <p:cNvPr id="602" name="Google Shape;602;g2281f2857eb_0_611"/>
          <p:cNvSpPr txBox="1"/>
          <p:nvPr>
            <p:ph idx="1" type="body"/>
          </p:nvPr>
        </p:nvSpPr>
        <p:spPr>
          <a:xfrm>
            <a:off x="328613" y="1941513"/>
            <a:ext cx="82089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For safety, ensure the range is open before you proceed </a:t>
            </a:r>
            <a:endParaRPr/>
          </a:p>
          <a:p>
            <a:pPr indent="-342900" lvl="1" marL="800100" rtl="0" algn="l">
              <a:lnSpc>
                <a:spcPct val="100000"/>
              </a:lnSpc>
              <a:spcBef>
                <a:spcPts val="0"/>
              </a:spcBef>
              <a:spcAft>
                <a:spcPts val="0"/>
              </a:spcAft>
              <a:buSzPts val="1680"/>
              <a:buChar char="■"/>
            </a:pPr>
            <a:r>
              <a:rPr lang="en-US"/>
              <a:t>You can ask the LCO</a:t>
            </a:r>
            <a:endParaRPr/>
          </a:p>
          <a:p>
            <a:pPr indent="-342900" lvl="0" marL="342900" rtl="0" algn="l">
              <a:lnSpc>
                <a:spcPct val="100000"/>
              </a:lnSpc>
              <a:spcBef>
                <a:spcPts val="0"/>
              </a:spcBef>
              <a:spcAft>
                <a:spcPts val="0"/>
              </a:spcAft>
              <a:buSzPts val="1680"/>
              <a:buChar char="■"/>
            </a:pPr>
            <a:r>
              <a:rPr lang="en-US"/>
              <a:t>If range is open, proceed to assigned Launch Pad </a:t>
            </a:r>
            <a:endParaRPr/>
          </a:p>
          <a:p>
            <a:pPr indent="-342900" lvl="1" marL="800100" rtl="0" algn="l">
              <a:lnSpc>
                <a:spcPct val="100000"/>
              </a:lnSpc>
              <a:spcBef>
                <a:spcPts val="0"/>
              </a:spcBef>
              <a:spcAft>
                <a:spcPts val="0"/>
              </a:spcAft>
              <a:buSzPts val="1680"/>
              <a:buChar char="■"/>
            </a:pPr>
            <a:r>
              <a:rPr lang="en-US"/>
              <a:t>Note - Only Tripoli/NAR members allowed at Launch Pads</a:t>
            </a:r>
            <a:endParaRPr/>
          </a:p>
          <a:p>
            <a:pPr indent="-342900" lvl="1" marL="800100" rtl="0" algn="l">
              <a:lnSpc>
                <a:spcPct val="100000"/>
              </a:lnSpc>
              <a:spcBef>
                <a:spcPts val="0"/>
              </a:spcBef>
              <a:spcAft>
                <a:spcPts val="0"/>
              </a:spcAft>
              <a:buSzPts val="1680"/>
              <a:buChar char="■"/>
            </a:pPr>
            <a:r>
              <a:rPr lang="en-US"/>
              <a:t>Note - Max 3 people per team at Launch Pads</a:t>
            </a:r>
            <a:endParaRPr/>
          </a:p>
          <a:p>
            <a:pPr indent="-236219" lvl="2" marL="1257300" rtl="0" algn="l">
              <a:lnSpc>
                <a:spcPct val="100000"/>
              </a:lnSpc>
              <a:spcBef>
                <a:spcPts val="0"/>
              </a:spcBef>
              <a:spcAft>
                <a:spcPts val="0"/>
              </a:spcAft>
              <a:buSzPts val="1680"/>
              <a:buNone/>
            </a:pPr>
            <a:r>
              <a:t/>
            </a:r>
            <a:endParaRPr/>
          </a:p>
          <a:p>
            <a:pPr indent="-342900" lvl="0" marL="342900" rtl="0" algn="l">
              <a:lnSpc>
                <a:spcPct val="100000"/>
              </a:lnSpc>
              <a:spcBef>
                <a:spcPts val="0"/>
              </a:spcBef>
              <a:spcAft>
                <a:spcPts val="0"/>
              </a:spcAft>
              <a:buSzPts val="1680"/>
              <a:buChar char="■"/>
            </a:pPr>
            <a:r>
              <a:rPr lang="en-US"/>
              <a:t>Once you get to your Launch Pad</a:t>
            </a:r>
            <a:endParaRPr/>
          </a:p>
          <a:p>
            <a:pPr indent="-342900" lvl="1" marL="800100" rtl="0" algn="l">
              <a:lnSpc>
                <a:spcPct val="100000"/>
              </a:lnSpc>
              <a:spcBef>
                <a:spcPts val="0"/>
              </a:spcBef>
              <a:spcAft>
                <a:spcPts val="0"/>
              </a:spcAft>
              <a:buSzPts val="1300"/>
              <a:buChar char="■"/>
            </a:pPr>
            <a:r>
              <a:rPr lang="en-US"/>
              <a:t>Launch Pad Tech will help you load your rocket on the pad</a:t>
            </a:r>
            <a:endParaRPr/>
          </a:p>
          <a:p>
            <a:pPr indent="-342900" lvl="1" marL="800100" rtl="0" algn="l">
              <a:lnSpc>
                <a:spcPct val="100000"/>
              </a:lnSpc>
              <a:spcBef>
                <a:spcPts val="0"/>
              </a:spcBef>
              <a:spcAft>
                <a:spcPts val="0"/>
              </a:spcAft>
              <a:buSzPts val="1300"/>
              <a:buChar char="■"/>
            </a:pPr>
            <a:r>
              <a:rPr lang="en-US"/>
              <a:t>If you are TRA/NAR Certified Level 2</a:t>
            </a:r>
            <a:endParaRPr/>
          </a:p>
          <a:p>
            <a:pPr indent="-342900" lvl="2" marL="1257300" rtl="0" algn="l">
              <a:lnSpc>
                <a:spcPct val="100000"/>
              </a:lnSpc>
              <a:spcBef>
                <a:spcPts val="0"/>
              </a:spcBef>
              <a:spcAft>
                <a:spcPts val="0"/>
              </a:spcAft>
              <a:buSzPts val="1170"/>
              <a:buChar char="■"/>
            </a:pPr>
            <a:r>
              <a:rPr lang="en-US"/>
              <a:t>You may load your own rocket</a:t>
            </a:r>
            <a:endParaRPr/>
          </a:p>
        </p:txBody>
      </p:sp>
      <p:sp>
        <p:nvSpPr>
          <p:cNvPr id="603" name="Google Shape;603;g2281f2857eb_0_611"/>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604" name="Google Shape;604;g2281f2857eb_0_611"/>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605" name="Google Shape;605;g2281f2857eb_0_611"/>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606" name="Google Shape;606;g2281f2857eb_0_611"/>
          <p:cNvPicPr preferRelativeResize="0"/>
          <p:nvPr/>
        </p:nvPicPr>
        <p:blipFill rotWithShape="1">
          <a:blip r:embed="rId3">
            <a:alphaModFix/>
          </a:blip>
          <a:srcRect b="0" l="0" r="0" t="0"/>
          <a:stretch/>
        </p:blipFill>
        <p:spPr>
          <a:xfrm>
            <a:off x="5555445" y="4604174"/>
            <a:ext cx="3062025" cy="1323097"/>
          </a:xfrm>
          <a:prstGeom prst="rect">
            <a:avLst/>
          </a:prstGeom>
          <a:noFill/>
          <a:ln>
            <a:noFill/>
          </a:ln>
        </p:spPr>
      </p:pic>
      <p:cxnSp>
        <p:nvCxnSpPr>
          <p:cNvPr id="607" name="Google Shape;607;g2281f2857eb_0_611"/>
          <p:cNvCxnSpPr/>
          <p:nvPr/>
        </p:nvCxnSpPr>
        <p:spPr>
          <a:xfrm rot="10800000">
            <a:off x="6539679" y="5053757"/>
            <a:ext cx="1534800" cy="579600"/>
          </a:xfrm>
          <a:prstGeom prst="straightConnector1">
            <a:avLst/>
          </a:prstGeom>
          <a:noFill/>
          <a:ln cap="flat" cmpd="sng" w="28575">
            <a:solidFill>
              <a:srgbClr val="7030A0"/>
            </a:solidFill>
            <a:prstDash val="dash"/>
            <a:round/>
            <a:headEnd len="sm" w="sm" type="none"/>
            <a:tailEnd len="med" w="med" type="triangle"/>
          </a:ln>
        </p:spPr>
      </p:cxn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2" name="Shape 612"/>
        <p:cNvGrpSpPr/>
        <p:nvPr/>
      </p:nvGrpSpPr>
      <p:grpSpPr>
        <a:xfrm>
          <a:off x="0" y="0"/>
          <a:ext cx="0" cy="0"/>
          <a:chOff x="0" y="0"/>
          <a:chExt cx="0" cy="0"/>
        </a:xfrm>
      </p:grpSpPr>
      <p:sp>
        <p:nvSpPr>
          <p:cNvPr id="613" name="Google Shape;613;g2281f2857eb_0_506"/>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Pad - Rocket on Rail</a:t>
            </a:r>
            <a:endParaRPr/>
          </a:p>
        </p:txBody>
      </p:sp>
      <p:sp>
        <p:nvSpPr>
          <p:cNvPr id="614" name="Google Shape;614;g2281f2857eb_0_506"/>
          <p:cNvSpPr txBox="1"/>
          <p:nvPr>
            <p:ph idx="1" type="body"/>
          </p:nvPr>
        </p:nvSpPr>
        <p:spPr>
          <a:xfrm>
            <a:off x="328613" y="1941513"/>
            <a:ext cx="82089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TRA Wisconsin individual available to assist with loading</a:t>
            </a:r>
            <a:endParaRPr/>
          </a:p>
          <a:p>
            <a:pPr indent="-342900" lvl="0" marL="342900" rtl="0" algn="l">
              <a:lnSpc>
                <a:spcPct val="100000"/>
              </a:lnSpc>
              <a:spcBef>
                <a:spcPts val="480"/>
              </a:spcBef>
              <a:spcAft>
                <a:spcPts val="0"/>
              </a:spcAft>
              <a:buSzPts val="1680"/>
              <a:buChar char="■"/>
            </a:pPr>
            <a:r>
              <a:rPr lang="en-US"/>
              <a:t>Begin by tilting the rail</a:t>
            </a:r>
            <a:endParaRPr/>
          </a:p>
          <a:p>
            <a:pPr indent="-285750" lvl="1" marL="742950" rtl="0" algn="l">
              <a:lnSpc>
                <a:spcPct val="100000"/>
              </a:lnSpc>
              <a:spcBef>
                <a:spcPts val="400"/>
              </a:spcBef>
              <a:spcAft>
                <a:spcPts val="0"/>
              </a:spcAft>
              <a:buSzPts val="1300"/>
              <a:buChar char="■"/>
            </a:pPr>
            <a:r>
              <a:rPr lang="en-US"/>
              <a:t>Hold the rocket parallel to the rail</a:t>
            </a:r>
            <a:endParaRPr/>
          </a:p>
          <a:p>
            <a:pPr indent="-285750" lvl="2" marL="1200150" rtl="0" algn="l">
              <a:lnSpc>
                <a:spcPct val="100000"/>
              </a:lnSpc>
              <a:spcBef>
                <a:spcPts val="400"/>
              </a:spcBef>
              <a:spcAft>
                <a:spcPts val="0"/>
              </a:spcAft>
              <a:buSzPts val="1300"/>
              <a:buChar char="■"/>
            </a:pPr>
            <a:r>
              <a:rPr lang="en-US"/>
              <a:t>The rocket sits on top of rail, button down</a:t>
            </a:r>
            <a:endParaRPr/>
          </a:p>
          <a:p>
            <a:pPr indent="-285750" lvl="1" marL="742950" rtl="0" algn="l">
              <a:lnSpc>
                <a:spcPct val="100000"/>
              </a:lnSpc>
              <a:spcBef>
                <a:spcPts val="400"/>
              </a:spcBef>
              <a:spcAft>
                <a:spcPts val="0"/>
              </a:spcAft>
              <a:buSzPts val="1300"/>
              <a:buChar char="■"/>
            </a:pPr>
            <a:r>
              <a:rPr lang="en-US"/>
              <a:t>Slide the bottom rail button into the rail</a:t>
            </a:r>
            <a:endParaRPr/>
          </a:p>
          <a:p>
            <a:pPr indent="-285750" lvl="2" marL="1200150" rtl="0" algn="l">
              <a:lnSpc>
                <a:spcPct val="100000"/>
              </a:lnSpc>
              <a:spcBef>
                <a:spcPts val="400"/>
              </a:spcBef>
              <a:spcAft>
                <a:spcPts val="0"/>
              </a:spcAft>
              <a:buSzPts val="1300"/>
              <a:buChar char="■"/>
            </a:pPr>
            <a:r>
              <a:rPr lang="en-US"/>
              <a:t>Keep the rocket parallel sliding onto rail</a:t>
            </a:r>
            <a:endParaRPr/>
          </a:p>
          <a:p>
            <a:pPr indent="-285750" lvl="1" marL="742950" rtl="0" algn="l">
              <a:lnSpc>
                <a:spcPct val="100000"/>
              </a:lnSpc>
              <a:spcBef>
                <a:spcPts val="400"/>
              </a:spcBef>
              <a:spcAft>
                <a:spcPts val="0"/>
              </a:spcAft>
              <a:buSzPts val="1300"/>
              <a:buChar char="■"/>
            </a:pPr>
            <a:r>
              <a:rPr lang="en-US"/>
              <a:t>Slide the top rail button into the rail</a:t>
            </a:r>
            <a:endParaRPr/>
          </a:p>
          <a:p>
            <a:pPr indent="-285750" lvl="2" marL="1200150" rtl="0" algn="l">
              <a:lnSpc>
                <a:spcPct val="100000"/>
              </a:lnSpc>
              <a:spcBef>
                <a:spcPts val="400"/>
              </a:spcBef>
              <a:spcAft>
                <a:spcPts val="0"/>
              </a:spcAft>
              <a:buSzPts val="1300"/>
              <a:buChar char="■"/>
            </a:pPr>
            <a:r>
              <a:rPr lang="en-US"/>
              <a:t>DO NOT damage your rail buttons by</a:t>
            </a:r>
            <a:endParaRPr/>
          </a:p>
          <a:p>
            <a:pPr indent="0" lvl="0" marL="742950" rtl="0" algn="l">
              <a:lnSpc>
                <a:spcPct val="100000"/>
              </a:lnSpc>
              <a:spcBef>
                <a:spcPts val="400"/>
              </a:spcBef>
              <a:spcAft>
                <a:spcPts val="0"/>
              </a:spcAft>
              <a:buSzPts val="1680"/>
              <a:buNone/>
            </a:pPr>
            <a:r>
              <a:rPr lang="en-US" sz="2000"/>
              <a:t>          </a:t>
            </a:r>
            <a:r>
              <a:rPr lang="en-US" sz="1800"/>
              <a:t>forcing your rocket on rail</a:t>
            </a:r>
            <a:endParaRPr sz="1800"/>
          </a:p>
          <a:p>
            <a:pPr indent="-285750" lvl="1" marL="742950" rtl="0" algn="l">
              <a:lnSpc>
                <a:spcPct val="100000"/>
              </a:lnSpc>
              <a:spcBef>
                <a:spcPts val="400"/>
              </a:spcBef>
              <a:spcAft>
                <a:spcPts val="0"/>
              </a:spcAft>
              <a:buSzPts val="1300"/>
              <a:buChar char="■"/>
            </a:pPr>
            <a:r>
              <a:rPr lang="en-US"/>
              <a:t>Return the launch pad to vertical</a:t>
            </a:r>
            <a:endParaRPr/>
          </a:p>
          <a:p>
            <a:pPr indent="-203200" lvl="1" marL="742950" rtl="0" algn="l">
              <a:lnSpc>
                <a:spcPct val="100000"/>
              </a:lnSpc>
              <a:spcBef>
                <a:spcPts val="400"/>
              </a:spcBef>
              <a:spcAft>
                <a:spcPts val="0"/>
              </a:spcAft>
              <a:buSzPts val="1300"/>
              <a:buNone/>
            </a:pPr>
            <a:r>
              <a:t/>
            </a:r>
            <a:endParaRPr/>
          </a:p>
        </p:txBody>
      </p:sp>
      <p:sp>
        <p:nvSpPr>
          <p:cNvPr id="615" name="Google Shape;615;g2281f2857eb_0_506"/>
          <p:cNvSpPr txBox="1"/>
          <p:nvPr>
            <p:ph idx="10" type="dt"/>
          </p:nvPr>
        </p:nvSpPr>
        <p:spPr>
          <a:xfrm>
            <a:off x="3480594"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616" name="Google Shape;616;g2281f2857eb_0_506"/>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617" name="Google Shape;617;g2281f2857eb_0_506"/>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618" name="Google Shape;618;g2281f2857eb_0_506"/>
          <p:cNvPicPr preferRelativeResize="0"/>
          <p:nvPr/>
        </p:nvPicPr>
        <p:blipFill rotWithShape="1">
          <a:blip r:embed="rId3">
            <a:alphaModFix/>
          </a:blip>
          <a:srcRect b="0" l="0" r="0" t="0"/>
          <a:stretch/>
        </p:blipFill>
        <p:spPr>
          <a:xfrm>
            <a:off x="5768075" y="2872979"/>
            <a:ext cx="3047312" cy="2770981"/>
          </a:xfrm>
          <a:prstGeom prst="rect">
            <a:avLst/>
          </a:prstGeom>
          <a:noFill/>
          <a:ln>
            <a:noFill/>
          </a:ln>
        </p:spPr>
      </p:pic>
      <p:pic>
        <p:nvPicPr>
          <p:cNvPr id="619" name="Google Shape;619;g2281f2857eb_0_506"/>
          <p:cNvPicPr preferRelativeResize="0"/>
          <p:nvPr/>
        </p:nvPicPr>
        <p:blipFill rotWithShape="1">
          <a:blip r:embed="rId4">
            <a:alphaModFix/>
          </a:blip>
          <a:srcRect b="0" l="0" r="0" t="0"/>
          <a:stretch/>
        </p:blipFill>
        <p:spPr>
          <a:xfrm>
            <a:off x="5257800" y="4843128"/>
            <a:ext cx="1238250" cy="1292559"/>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4" name="Shape 624"/>
        <p:cNvGrpSpPr/>
        <p:nvPr/>
      </p:nvGrpSpPr>
      <p:grpSpPr>
        <a:xfrm>
          <a:off x="0" y="0"/>
          <a:ext cx="0" cy="0"/>
          <a:chOff x="0" y="0"/>
          <a:chExt cx="0" cy="0"/>
        </a:xfrm>
      </p:grpSpPr>
      <p:sp>
        <p:nvSpPr>
          <p:cNvPr id="625" name="Google Shape;625;g2281f2857eb_0_414"/>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Pad - Rocket on Rail</a:t>
            </a:r>
            <a:endParaRPr/>
          </a:p>
        </p:txBody>
      </p:sp>
      <p:sp>
        <p:nvSpPr>
          <p:cNvPr id="626" name="Google Shape;626;g2281f2857eb_0_414"/>
          <p:cNvSpPr txBox="1"/>
          <p:nvPr>
            <p:ph idx="1" type="body"/>
          </p:nvPr>
        </p:nvSpPr>
        <p:spPr>
          <a:xfrm>
            <a:off x="328613" y="1941513"/>
            <a:ext cx="76806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Before you load ignitor, power on your electronics</a:t>
            </a:r>
            <a:endParaRPr/>
          </a:p>
          <a:p>
            <a:pPr indent="-342900" lvl="1" marL="800100" rtl="0" algn="l">
              <a:lnSpc>
                <a:spcPct val="100000"/>
              </a:lnSpc>
              <a:spcBef>
                <a:spcPts val="0"/>
              </a:spcBef>
              <a:spcAft>
                <a:spcPts val="0"/>
              </a:spcAft>
              <a:buSzPts val="1680"/>
              <a:buChar char="■"/>
            </a:pPr>
            <a:r>
              <a:rPr lang="en-US"/>
              <a:t>Safety requirement that electronics are on prior to ignitor install</a:t>
            </a:r>
            <a:endParaRPr/>
          </a:p>
          <a:p>
            <a:pPr indent="-342900" lvl="1" marL="800100" rtl="0" algn="l">
              <a:lnSpc>
                <a:spcPct val="100000"/>
              </a:lnSpc>
              <a:spcBef>
                <a:spcPts val="0"/>
              </a:spcBef>
              <a:spcAft>
                <a:spcPts val="0"/>
              </a:spcAft>
              <a:buSzPts val="1680"/>
              <a:buChar char="■"/>
            </a:pPr>
            <a:r>
              <a:rPr lang="en-US"/>
              <a:t>Safety requirement that electronics (with black powder charges connected) are not powered on until vertical on the rail</a:t>
            </a:r>
            <a:endParaRPr/>
          </a:p>
          <a:p>
            <a:pPr indent="-342900" lvl="2" marL="1257300" rtl="0" algn="l">
              <a:lnSpc>
                <a:spcPct val="100000"/>
              </a:lnSpc>
              <a:spcBef>
                <a:spcPts val="0"/>
              </a:spcBef>
              <a:spcAft>
                <a:spcPts val="0"/>
              </a:spcAft>
              <a:buSzPts val="1680"/>
              <a:buChar char="■"/>
            </a:pPr>
            <a:r>
              <a:rPr lang="en-US"/>
              <a:t>You may need a ladder / stool to reach your switches</a:t>
            </a:r>
            <a:endParaRPr/>
          </a:p>
          <a:p>
            <a:pPr indent="-228600" lvl="3" marL="1600200" rtl="0" algn="l">
              <a:lnSpc>
                <a:spcPct val="100000"/>
              </a:lnSpc>
              <a:spcBef>
                <a:spcPts val="360"/>
              </a:spcBef>
              <a:spcAft>
                <a:spcPts val="0"/>
              </a:spcAft>
              <a:buSzPts val="1170"/>
              <a:buChar char="■"/>
            </a:pPr>
            <a:r>
              <a:rPr lang="en-US"/>
              <a:t>Middle of rocket may be 6 - 8 feet in the air once its on the rail</a:t>
            </a:r>
            <a:endParaRPr/>
          </a:p>
          <a:p>
            <a:pPr indent="-228600" lvl="3" marL="1600200" rtl="0" algn="l">
              <a:lnSpc>
                <a:spcPct val="100000"/>
              </a:lnSpc>
              <a:spcBef>
                <a:spcPts val="360"/>
              </a:spcBef>
              <a:spcAft>
                <a:spcPts val="0"/>
              </a:spcAft>
              <a:buSzPts val="1170"/>
              <a:buChar char="■"/>
            </a:pPr>
            <a:r>
              <a:rPr lang="en-US"/>
              <a:t>You may not be able to see your switches / access holes</a:t>
            </a:r>
            <a:endParaRPr/>
          </a:p>
          <a:p>
            <a:pPr indent="-228600" lvl="2" marL="1143000" rtl="0" algn="l">
              <a:lnSpc>
                <a:spcPct val="100000"/>
              </a:lnSpc>
              <a:spcBef>
                <a:spcPts val="360"/>
              </a:spcBef>
              <a:spcAft>
                <a:spcPts val="0"/>
              </a:spcAft>
              <a:buSzPts val="1170"/>
              <a:buChar char="■"/>
            </a:pPr>
            <a:r>
              <a:rPr lang="en-US"/>
              <a:t>Listen for sequence of beeps to ensure your electronics systems    are armed properly</a:t>
            </a:r>
            <a:endParaRPr/>
          </a:p>
          <a:p>
            <a:pPr indent="-228600" lvl="3" marL="1600200" rtl="0" algn="l">
              <a:lnSpc>
                <a:spcPct val="100000"/>
              </a:lnSpc>
              <a:spcBef>
                <a:spcPts val="360"/>
              </a:spcBef>
              <a:spcAft>
                <a:spcPts val="0"/>
              </a:spcAft>
              <a:buSzPts val="1170"/>
              <a:buChar char="■"/>
            </a:pPr>
            <a:r>
              <a:rPr lang="en-US"/>
              <a:t>If you can’t confirm, turn off electronics and remove from rail</a:t>
            </a:r>
            <a:endParaRPr/>
          </a:p>
          <a:p>
            <a:pPr indent="-228600" lvl="3" marL="1600200" rtl="0" algn="l">
              <a:lnSpc>
                <a:spcPct val="100000"/>
              </a:lnSpc>
              <a:spcBef>
                <a:spcPts val="360"/>
              </a:spcBef>
              <a:spcAft>
                <a:spcPts val="0"/>
              </a:spcAft>
              <a:buSzPts val="1170"/>
              <a:buChar char="■"/>
            </a:pPr>
            <a:r>
              <a:rPr lang="en-US"/>
              <a:t>Do not disassemble rocket at pads</a:t>
            </a:r>
            <a:endParaRPr/>
          </a:p>
          <a:p>
            <a:pPr indent="-228600" lvl="3" marL="1600200" rtl="0" algn="l">
              <a:lnSpc>
                <a:spcPct val="100000"/>
              </a:lnSpc>
              <a:spcBef>
                <a:spcPts val="360"/>
              </a:spcBef>
              <a:spcAft>
                <a:spcPts val="0"/>
              </a:spcAft>
              <a:buSzPts val="1170"/>
              <a:buChar char="■"/>
            </a:pPr>
            <a:r>
              <a:rPr lang="en-US"/>
              <a:t>Proceed back to pit area - retrieve Flight Card from LCO</a:t>
            </a:r>
            <a:endParaRPr/>
          </a:p>
          <a:p>
            <a:pPr indent="-228600" lvl="2" marL="1143000" rtl="0" algn="l">
              <a:lnSpc>
                <a:spcPct val="100000"/>
              </a:lnSpc>
              <a:spcBef>
                <a:spcPts val="360"/>
              </a:spcBef>
              <a:spcAft>
                <a:spcPts val="0"/>
              </a:spcAft>
              <a:buSzPts val="1170"/>
              <a:buChar char="■"/>
            </a:pPr>
            <a:r>
              <a:rPr lang="en-US"/>
              <a:t>If confirmed, move to next step</a:t>
            </a:r>
            <a:endParaRPr/>
          </a:p>
        </p:txBody>
      </p:sp>
      <p:sp>
        <p:nvSpPr>
          <p:cNvPr id="627" name="Google Shape;627;g2281f2857eb_0_414"/>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628" name="Google Shape;628;g2281f2857eb_0_414"/>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629" name="Google Shape;629;g2281f2857eb_0_414"/>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630" name="Google Shape;630;g2281f2857eb_0_414"/>
          <p:cNvPicPr preferRelativeResize="0"/>
          <p:nvPr/>
        </p:nvPicPr>
        <p:blipFill rotWithShape="1">
          <a:blip r:embed="rId3">
            <a:alphaModFix/>
          </a:blip>
          <a:srcRect b="0" l="0" r="0" t="0"/>
          <a:stretch/>
        </p:blipFill>
        <p:spPr>
          <a:xfrm>
            <a:off x="7814433" y="3541713"/>
            <a:ext cx="1140655" cy="1971901"/>
          </a:xfrm>
          <a:prstGeom prst="rect">
            <a:avLst/>
          </a:prstGeom>
          <a:noFill/>
          <a:ln>
            <a:noFill/>
          </a:ln>
        </p:spPr>
      </p:pic>
      <p:pic>
        <p:nvPicPr>
          <p:cNvPr descr="Text&#10;&#10;Description automatically generated" id="631" name="Google Shape;631;g2281f2857eb_0_414"/>
          <p:cNvPicPr preferRelativeResize="0"/>
          <p:nvPr/>
        </p:nvPicPr>
        <p:blipFill rotWithShape="1">
          <a:blip r:embed="rId4">
            <a:alphaModFix/>
          </a:blip>
          <a:srcRect b="0" l="0" r="0" t="0"/>
          <a:stretch/>
        </p:blipFill>
        <p:spPr>
          <a:xfrm>
            <a:off x="6863217" y="5328331"/>
            <a:ext cx="1258887" cy="76200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5" name="Shape 635"/>
        <p:cNvGrpSpPr/>
        <p:nvPr/>
      </p:nvGrpSpPr>
      <p:grpSpPr>
        <a:xfrm>
          <a:off x="0" y="0"/>
          <a:ext cx="0" cy="0"/>
          <a:chOff x="0" y="0"/>
          <a:chExt cx="0" cy="0"/>
        </a:xfrm>
      </p:grpSpPr>
      <p:sp>
        <p:nvSpPr>
          <p:cNvPr id="636" name="Google Shape;636;g2281f2857eb_0_322"/>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Pad - Rocket on Rail</a:t>
            </a:r>
            <a:endParaRPr/>
          </a:p>
        </p:txBody>
      </p:sp>
      <p:sp>
        <p:nvSpPr>
          <p:cNvPr id="637" name="Google Shape;637;g2281f2857eb_0_322"/>
          <p:cNvSpPr txBox="1"/>
          <p:nvPr>
            <p:ph idx="1" type="body"/>
          </p:nvPr>
        </p:nvSpPr>
        <p:spPr>
          <a:xfrm>
            <a:off x="328613" y="1941513"/>
            <a:ext cx="61620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Next, prepare the motor ignitor</a:t>
            </a:r>
            <a:endParaRPr/>
          </a:p>
          <a:p>
            <a:pPr indent="-285750" lvl="1" marL="742950" rtl="0" algn="l">
              <a:lnSpc>
                <a:spcPct val="100000"/>
              </a:lnSpc>
              <a:spcBef>
                <a:spcPts val="400"/>
              </a:spcBef>
              <a:spcAft>
                <a:spcPts val="0"/>
              </a:spcAft>
              <a:buSzPts val="1300"/>
              <a:buChar char="■"/>
            </a:pPr>
            <a:r>
              <a:rPr lang="en-US"/>
              <a:t>Remove your motor ignitor taped to side of rocket</a:t>
            </a:r>
            <a:endParaRPr/>
          </a:p>
          <a:p>
            <a:pPr indent="0" lvl="0" marL="742950" rtl="0" algn="l">
              <a:lnSpc>
                <a:spcPct val="100000"/>
              </a:lnSpc>
              <a:spcBef>
                <a:spcPts val="400"/>
              </a:spcBef>
              <a:spcAft>
                <a:spcPts val="0"/>
              </a:spcAft>
              <a:buNone/>
            </a:pPr>
            <a:r>
              <a:t/>
            </a:r>
            <a:endParaRPr/>
          </a:p>
          <a:p>
            <a:pPr indent="-285750" lvl="1" marL="742950" rtl="0" algn="l">
              <a:lnSpc>
                <a:spcPct val="100000"/>
              </a:lnSpc>
              <a:spcBef>
                <a:spcPts val="400"/>
              </a:spcBef>
              <a:spcAft>
                <a:spcPts val="0"/>
              </a:spcAft>
              <a:buSzPts val="1300"/>
              <a:buChar char="■"/>
            </a:pPr>
            <a:r>
              <a:rPr lang="en-US"/>
              <a:t>Insert the wire as far as it will go into your motor</a:t>
            </a:r>
            <a:endParaRPr/>
          </a:p>
          <a:p>
            <a:pPr indent="-228600" lvl="2" marL="1143000" rtl="0" algn="l">
              <a:lnSpc>
                <a:spcPct val="100000"/>
              </a:lnSpc>
              <a:spcBef>
                <a:spcPts val="360"/>
              </a:spcBef>
              <a:spcAft>
                <a:spcPts val="0"/>
              </a:spcAft>
              <a:buSzPts val="1170"/>
              <a:buChar char="■"/>
            </a:pPr>
            <a:r>
              <a:rPr lang="en-US"/>
              <a:t>Insert until it stops (hits the top of the motor)</a:t>
            </a:r>
            <a:endParaRPr/>
          </a:p>
          <a:p>
            <a:pPr indent="-228600" lvl="2" marL="1143000" rtl="0" algn="l">
              <a:lnSpc>
                <a:spcPct val="100000"/>
              </a:lnSpc>
              <a:spcBef>
                <a:spcPts val="360"/>
              </a:spcBef>
              <a:spcAft>
                <a:spcPts val="0"/>
              </a:spcAft>
              <a:buSzPts val="1170"/>
              <a:buChar char="■"/>
            </a:pPr>
            <a:r>
              <a:rPr lang="en-US"/>
              <a:t>Kink the wire at the bottom 90 degrees</a:t>
            </a:r>
            <a:endParaRPr/>
          </a:p>
          <a:p>
            <a:pPr indent="-228600" lvl="2" marL="1143000" rtl="0" algn="l">
              <a:lnSpc>
                <a:spcPct val="100000"/>
              </a:lnSpc>
              <a:spcBef>
                <a:spcPts val="360"/>
              </a:spcBef>
              <a:spcAft>
                <a:spcPts val="0"/>
              </a:spcAft>
              <a:buSzPts val="1170"/>
              <a:buChar char="■"/>
            </a:pPr>
            <a:r>
              <a:rPr lang="en-US"/>
              <a:t>Tape the wire you kinked in place (using the piece of tape) to the motor retainer</a:t>
            </a:r>
            <a:endParaRPr/>
          </a:p>
          <a:p>
            <a:pPr indent="-154305" lvl="2" marL="1143000" rtl="0" algn="l">
              <a:lnSpc>
                <a:spcPct val="100000"/>
              </a:lnSpc>
              <a:spcBef>
                <a:spcPts val="360"/>
              </a:spcBef>
              <a:spcAft>
                <a:spcPts val="0"/>
              </a:spcAft>
              <a:buSzPts val="1170"/>
              <a:buNone/>
            </a:pPr>
            <a:r>
              <a:t/>
            </a:r>
            <a:endParaRPr/>
          </a:p>
          <a:p>
            <a:pPr indent="-154305" lvl="2" marL="1143000" rtl="0" algn="l">
              <a:lnSpc>
                <a:spcPct val="100000"/>
              </a:lnSpc>
              <a:spcBef>
                <a:spcPts val="360"/>
              </a:spcBef>
              <a:spcAft>
                <a:spcPts val="0"/>
              </a:spcAft>
              <a:buSzPts val="1170"/>
              <a:buNone/>
            </a:pPr>
            <a:r>
              <a:t/>
            </a:r>
            <a:endParaRPr/>
          </a:p>
          <a:p>
            <a:pPr indent="-203200" lvl="1" marL="742950" rtl="0" algn="l">
              <a:lnSpc>
                <a:spcPct val="100000"/>
              </a:lnSpc>
              <a:spcBef>
                <a:spcPts val="400"/>
              </a:spcBef>
              <a:spcAft>
                <a:spcPts val="0"/>
              </a:spcAft>
              <a:buSzPts val="1300"/>
              <a:buNone/>
            </a:pPr>
            <a:r>
              <a:t/>
            </a:r>
            <a:endParaRPr/>
          </a:p>
        </p:txBody>
      </p:sp>
      <p:sp>
        <p:nvSpPr>
          <p:cNvPr id="638" name="Google Shape;638;g2281f2857eb_0_322"/>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639" name="Google Shape;639;g2281f2857eb_0_322"/>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640" name="Google Shape;640;g2281f2857eb_0_322"/>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descr="A picture containing table&#10;&#10;Description automatically generated" id="641" name="Google Shape;641;g2281f2857eb_0_322"/>
          <p:cNvPicPr preferRelativeResize="0"/>
          <p:nvPr/>
        </p:nvPicPr>
        <p:blipFill rotWithShape="1">
          <a:blip r:embed="rId3">
            <a:alphaModFix/>
          </a:blip>
          <a:srcRect b="0" l="0" r="0" t="0"/>
          <a:stretch/>
        </p:blipFill>
        <p:spPr>
          <a:xfrm rot="-5400000">
            <a:off x="6076282" y="1848519"/>
            <a:ext cx="4250599" cy="858360"/>
          </a:xfrm>
          <a:prstGeom prst="rect">
            <a:avLst/>
          </a:prstGeom>
          <a:noFill/>
          <a:ln>
            <a:noFill/>
          </a:ln>
        </p:spPr>
      </p:pic>
      <p:cxnSp>
        <p:nvCxnSpPr>
          <p:cNvPr id="642" name="Google Shape;642;g2281f2857eb_0_322"/>
          <p:cNvCxnSpPr/>
          <p:nvPr/>
        </p:nvCxnSpPr>
        <p:spPr>
          <a:xfrm rot="10800000">
            <a:off x="8161342" y="856261"/>
            <a:ext cx="0" cy="3561300"/>
          </a:xfrm>
          <a:prstGeom prst="straightConnector1">
            <a:avLst/>
          </a:prstGeom>
          <a:solidFill>
            <a:schemeClr val="accent1"/>
          </a:solidFill>
          <a:ln cap="flat" cmpd="sng" w="76200">
            <a:solidFill>
              <a:srgbClr val="FFC000"/>
            </a:solidFill>
            <a:prstDash val="dash"/>
            <a:round/>
            <a:headEnd len="sm" w="sm" type="none"/>
            <a:tailEnd len="med" w="med" type="triangle"/>
          </a:ln>
        </p:spPr>
      </p:cxnSp>
      <p:pic>
        <p:nvPicPr>
          <p:cNvPr id="643" name="Google Shape;643;g2281f2857eb_0_322"/>
          <p:cNvPicPr preferRelativeResize="0"/>
          <p:nvPr/>
        </p:nvPicPr>
        <p:blipFill rotWithShape="1">
          <a:blip r:embed="rId4">
            <a:alphaModFix/>
          </a:blip>
          <a:srcRect b="0" l="0" r="0" t="0"/>
          <a:stretch/>
        </p:blipFill>
        <p:spPr>
          <a:xfrm>
            <a:off x="6351813" y="4551549"/>
            <a:ext cx="2583177" cy="157291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sp>
        <p:nvSpPr>
          <p:cNvPr id="648" name="Google Shape;648;g2281f2857eb_0_232"/>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Pad - Rocket on Rail</a:t>
            </a:r>
            <a:endParaRPr/>
          </a:p>
        </p:txBody>
      </p:sp>
      <p:sp>
        <p:nvSpPr>
          <p:cNvPr id="649" name="Google Shape;649;g2281f2857eb_0_232"/>
          <p:cNvSpPr txBox="1"/>
          <p:nvPr>
            <p:ph idx="1" type="body"/>
          </p:nvPr>
        </p:nvSpPr>
        <p:spPr>
          <a:xfrm>
            <a:off x="328613" y="1941513"/>
            <a:ext cx="75717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Prepare the motor ignitor (continued)</a:t>
            </a:r>
            <a:endParaRPr/>
          </a:p>
          <a:p>
            <a:pPr indent="-285750" lvl="1" marL="742950" rtl="0" algn="l">
              <a:lnSpc>
                <a:spcPct val="100000"/>
              </a:lnSpc>
              <a:spcBef>
                <a:spcPts val="400"/>
              </a:spcBef>
              <a:spcAft>
                <a:spcPts val="0"/>
              </a:spcAft>
              <a:buSzPts val="1300"/>
              <a:buChar char="■"/>
            </a:pPr>
            <a:r>
              <a:rPr lang="en-US"/>
              <a:t>Find the alligator clips for your launch pad (look on the ground)</a:t>
            </a:r>
            <a:endParaRPr/>
          </a:p>
          <a:p>
            <a:pPr indent="-228600" lvl="2" marL="1143000" rtl="0" algn="l">
              <a:lnSpc>
                <a:spcPct val="100000"/>
              </a:lnSpc>
              <a:spcBef>
                <a:spcPts val="360"/>
              </a:spcBef>
              <a:spcAft>
                <a:spcPts val="0"/>
              </a:spcAft>
              <a:buSzPts val="1170"/>
              <a:buChar char="■"/>
            </a:pPr>
            <a:r>
              <a:rPr lang="en-US"/>
              <a:t>Ensure the circuit is not live by touching the clips together</a:t>
            </a:r>
            <a:endParaRPr/>
          </a:p>
          <a:p>
            <a:pPr indent="-228600" lvl="3" marL="1600200" rtl="0" algn="l">
              <a:lnSpc>
                <a:spcPct val="100000"/>
              </a:lnSpc>
              <a:spcBef>
                <a:spcPts val="320"/>
              </a:spcBef>
              <a:spcAft>
                <a:spcPts val="0"/>
              </a:spcAft>
              <a:buSzPts val="1200"/>
              <a:buChar char="■"/>
            </a:pPr>
            <a:r>
              <a:rPr lang="en-US"/>
              <a:t>A live circuit would produce sparks</a:t>
            </a:r>
            <a:endParaRPr/>
          </a:p>
          <a:p>
            <a:pPr indent="-228600" lvl="2" marL="1143000" rtl="0" algn="l">
              <a:lnSpc>
                <a:spcPct val="100000"/>
              </a:lnSpc>
              <a:spcBef>
                <a:spcPts val="360"/>
              </a:spcBef>
              <a:spcAft>
                <a:spcPts val="0"/>
              </a:spcAft>
              <a:buSzPts val="1170"/>
              <a:buChar char="■"/>
            </a:pPr>
            <a:r>
              <a:rPr lang="en-US"/>
              <a:t>Wrap one exposed ignitor wire around the alligator clip </a:t>
            </a:r>
            <a:endParaRPr/>
          </a:p>
          <a:p>
            <a:pPr indent="-228600" lvl="3" marL="1600200" rtl="0" algn="l">
              <a:lnSpc>
                <a:spcPct val="100000"/>
              </a:lnSpc>
              <a:spcBef>
                <a:spcPts val="320"/>
              </a:spcBef>
              <a:spcAft>
                <a:spcPts val="0"/>
              </a:spcAft>
              <a:buSzPts val="1200"/>
              <a:buChar char="■"/>
            </a:pPr>
            <a:r>
              <a:rPr lang="en-US"/>
              <a:t>As much contact area as possible – keeps from coming loose</a:t>
            </a:r>
            <a:endParaRPr/>
          </a:p>
          <a:p>
            <a:pPr indent="-228600" lvl="2" marL="1143000" rtl="0" algn="l">
              <a:lnSpc>
                <a:spcPct val="100000"/>
              </a:lnSpc>
              <a:spcBef>
                <a:spcPts val="360"/>
              </a:spcBef>
              <a:spcAft>
                <a:spcPts val="0"/>
              </a:spcAft>
              <a:buSzPts val="1170"/>
              <a:buChar char="■"/>
            </a:pPr>
            <a:r>
              <a:rPr lang="en-US"/>
              <a:t>Repeat for other ignitor wire and alligator clip</a:t>
            </a:r>
            <a:endParaRPr/>
          </a:p>
          <a:p>
            <a:pPr indent="-228600" lvl="2" marL="1143000" rtl="0" algn="l">
              <a:lnSpc>
                <a:spcPct val="100000"/>
              </a:lnSpc>
              <a:spcBef>
                <a:spcPts val="360"/>
              </a:spcBef>
              <a:spcAft>
                <a:spcPts val="0"/>
              </a:spcAft>
              <a:buSzPts val="1170"/>
              <a:buChar char="■"/>
            </a:pPr>
            <a:r>
              <a:rPr lang="en-US"/>
              <a:t>Ensure the two alligator clips are not (will not) contact each other, blast deflector or rail – position / tape as needed</a:t>
            </a:r>
            <a:endParaRPr/>
          </a:p>
          <a:p>
            <a:pPr indent="-228600" lvl="2" marL="1143000" rtl="0" algn="l">
              <a:lnSpc>
                <a:spcPct val="100000"/>
              </a:lnSpc>
              <a:spcBef>
                <a:spcPts val="360"/>
              </a:spcBef>
              <a:spcAft>
                <a:spcPts val="0"/>
              </a:spcAft>
              <a:buSzPts val="1170"/>
              <a:buChar char="■"/>
            </a:pPr>
            <a:r>
              <a:rPr lang="en-US"/>
              <a:t>Check continuity on your circuit </a:t>
            </a:r>
            <a:endParaRPr/>
          </a:p>
          <a:p>
            <a:pPr indent="-228600" lvl="3" marL="1600200" rtl="0" algn="l">
              <a:lnSpc>
                <a:spcPct val="100000"/>
              </a:lnSpc>
              <a:spcBef>
                <a:spcPts val="360"/>
              </a:spcBef>
              <a:spcAft>
                <a:spcPts val="0"/>
              </a:spcAft>
              <a:buSzPts val="1170"/>
              <a:buChar char="■"/>
            </a:pPr>
            <a:r>
              <a:rPr lang="en-US"/>
              <a:t>Ask TRA Wisconsin personnel for assistance</a:t>
            </a:r>
            <a:endParaRPr/>
          </a:p>
          <a:p>
            <a:pPr indent="-285750" lvl="1" marL="742950" rtl="0" algn="l">
              <a:lnSpc>
                <a:spcPct val="100000"/>
              </a:lnSpc>
              <a:spcBef>
                <a:spcPts val="400"/>
              </a:spcBef>
              <a:spcAft>
                <a:spcPts val="0"/>
              </a:spcAft>
              <a:buSzPts val="1300"/>
              <a:buChar char="■"/>
            </a:pPr>
            <a:r>
              <a:rPr lang="en-US"/>
              <a:t>Your rocket is ready to go – proceed back to LCO area</a:t>
            </a:r>
            <a:endParaRPr/>
          </a:p>
          <a:p>
            <a:pPr indent="-154305" lvl="2" marL="1143000" rtl="0" algn="l">
              <a:lnSpc>
                <a:spcPct val="100000"/>
              </a:lnSpc>
              <a:spcBef>
                <a:spcPts val="360"/>
              </a:spcBef>
              <a:spcAft>
                <a:spcPts val="0"/>
              </a:spcAft>
              <a:buSzPts val="1170"/>
              <a:buNone/>
            </a:pPr>
            <a:r>
              <a:t/>
            </a:r>
            <a:endParaRPr/>
          </a:p>
          <a:p>
            <a:pPr indent="-154305" lvl="2" marL="1143000" rtl="0" algn="l">
              <a:lnSpc>
                <a:spcPct val="100000"/>
              </a:lnSpc>
              <a:spcBef>
                <a:spcPts val="360"/>
              </a:spcBef>
              <a:spcAft>
                <a:spcPts val="0"/>
              </a:spcAft>
              <a:buSzPts val="1170"/>
              <a:buNone/>
            </a:pPr>
            <a:r>
              <a:t/>
            </a:r>
            <a:endParaRPr/>
          </a:p>
          <a:p>
            <a:pPr indent="-203200" lvl="1" marL="742950" rtl="0" algn="l">
              <a:lnSpc>
                <a:spcPct val="100000"/>
              </a:lnSpc>
              <a:spcBef>
                <a:spcPts val="400"/>
              </a:spcBef>
              <a:spcAft>
                <a:spcPts val="0"/>
              </a:spcAft>
              <a:buSzPts val="1300"/>
              <a:buNone/>
            </a:pPr>
            <a:r>
              <a:t/>
            </a:r>
            <a:endParaRPr/>
          </a:p>
        </p:txBody>
      </p:sp>
      <p:sp>
        <p:nvSpPr>
          <p:cNvPr id="650" name="Google Shape;650;g2281f2857eb_0_232"/>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651" name="Google Shape;651;g2281f2857eb_0_232"/>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652" name="Google Shape;652;g2281f2857eb_0_232"/>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descr="Shape, arrow&#10;&#10;Description automatically generated" id="653" name="Google Shape;653;g2281f2857eb_0_232"/>
          <p:cNvPicPr preferRelativeResize="0"/>
          <p:nvPr/>
        </p:nvPicPr>
        <p:blipFill rotWithShape="1">
          <a:blip r:embed="rId3">
            <a:alphaModFix/>
          </a:blip>
          <a:srcRect b="0" l="0" r="0" t="0"/>
          <a:stretch/>
        </p:blipFill>
        <p:spPr>
          <a:xfrm rot="5400000">
            <a:off x="7670082" y="2570051"/>
            <a:ext cx="1478039" cy="1091973"/>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7" name="Shape 657"/>
        <p:cNvGrpSpPr/>
        <p:nvPr/>
      </p:nvGrpSpPr>
      <p:grpSpPr>
        <a:xfrm>
          <a:off x="0" y="0"/>
          <a:ext cx="0" cy="0"/>
          <a:chOff x="0" y="0"/>
          <a:chExt cx="0" cy="0"/>
        </a:xfrm>
      </p:grpSpPr>
      <p:sp>
        <p:nvSpPr>
          <p:cNvPr id="658" name="Google Shape;658;g2281f2857eb_0_146"/>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Pad - T-Minus 5</a:t>
            </a:r>
            <a:endParaRPr/>
          </a:p>
        </p:txBody>
      </p:sp>
      <p:sp>
        <p:nvSpPr>
          <p:cNvPr id="659" name="Google Shape;659;g2281f2857eb_0_146"/>
          <p:cNvSpPr txBox="1"/>
          <p:nvPr>
            <p:ph idx="1" type="body"/>
          </p:nvPr>
        </p:nvSpPr>
        <p:spPr>
          <a:xfrm>
            <a:off x="317500" y="1808163"/>
            <a:ext cx="82089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rgbClr val="CCFF33"/>
              </a:buClr>
              <a:buSzPts val="1680"/>
              <a:buChar char="■"/>
            </a:pPr>
            <a:r>
              <a:rPr lang="en-US"/>
              <a:t>LCO will announce (over PA system) that launch is about to commence</a:t>
            </a:r>
            <a:endParaRPr/>
          </a:p>
          <a:p>
            <a:pPr indent="-285750" lvl="1" marL="742950" rtl="0" algn="l">
              <a:lnSpc>
                <a:spcPct val="100000"/>
              </a:lnSpc>
              <a:spcBef>
                <a:spcPts val="400"/>
              </a:spcBef>
              <a:spcAft>
                <a:spcPts val="0"/>
              </a:spcAft>
              <a:buSzPts val="1300"/>
              <a:buChar char="■"/>
            </a:pPr>
            <a:r>
              <a:rPr lang="en-US"/>
              <a:t>Stop what you are doing and pay attention – eyes on the launch pad</a:t>
            </a:r>
            <a:endParaRPr/>
          </a:p>
          <a:p>
            <a:pPr indent="-228600" lvl="2" marL="1143000" rtl="0" algn="l">
              <a:lnSpc>
                <a:spcPct val="100000"/>
              </a:lnSpc>
              <a:spcBef>
                <a:spcPts val="360"/>
              </a:spcBef>
              <a:spcAft>
                <a:spcPts val="0"/>
              </a:spcAft>
              <a:buSzPts val="1170"/>
              <a:buChar char="■"/>
            </a:pPr>
            <a:r>
              <a:rPr lang="en-US"/>
              <a:t>Do </a:t>
            </a:r>
            <a:r>
              <a:rPr lang="en-US" u="sng"/>
              <a:t>NOT</a:t>
            </a:r>
            <a:r>
              <a:rPr lang="en-US"/>
              <a:t> walk any further (regardless where you are)</a:t>
            </a:r>
            <a:endParaRPr/>
          </a:p>
          <a:p>
            <a:pPr indent="-228600" lvl="3" marL="1600200" rtl="0" algn="l">
              <a:lnSpc>
                <a:spcPct val="100000"/>
              </a:lnSpc>
              <a:spcBef>
                <a:spcPts val="320"/>
              </a:spcBef>
              <a:spcAft>
                <a:spcPts val="0"/>
              </a:spcAft>
              <a:buSzPts val="1200"/>
              <a:buChar char="■"/>
            </a:pPr>
            <a:r>
              <a:rPr lang="en-US"/>
              <a:t>Observe the flight path of the rocket until the recovery system has deployed</a:t>
            </a:r>
            <a:endParaRPr/>
          </a:p>
          <a:p>
            <a:pPr indent="-228600" lvl="2" marL="1143000" rtl="0" algn="l">
              <a:lnSpc>
                <a:spcPct val="100000"/>
              </a:lnSpc>
              <a:spcBef>
                <a:spcPts val="360"/>
              </a:spcBef>
              <a:spcAft>
                <a:spcPts val="0"/>
              </a:spcAft>
              <a:buSzPts val="1170"/>
              <a:buChar char="■"/>
            </a:pPr>
            <a:r>
              <a:rPr lang="en-US" u="sng"/>
              <a:t>STOP</a:t>
            </a:r>
            <a:r>
              <a:rPr lang="en-US"/>
              <a:t> working on your rocket (if you are in Prep Area)</a:t>
            </a:r>
            <a:endParaRPr u="sng"/>
          </a:p>
          <a:p>
            <a:pPr indent="-285750" lvl="1" marL="742950" rtl="0" algn="l">
              <a:lnSpc>
                <a:spcPct val="100000"/>
              </a:lnSpc>
              <a:spcBef>
                <a:spcPts val="400"/>
              </a:spcBef>
              <a:spcAft>
                <a:spcPts val="0"/>
              </a:spcAft>
              <a:buSzPts val="1300"/>
              <a:buChar char="■"/>
            </a:pPr>
            <a:r>
              <a:rPr lang="en-US"/>
              <a:t>TRA will stop launch operations to ensure safety</a:t>
            </a:r>
            <a:endParaRPr/>
          </a:p>
          <a:p>
            <a:pPr indent="-342900" lvl="0" marL="342900" rtl="0" algn="l">
              <a:lnSpc>
                <a:spcPct val="100000"/>
              </a:lnSpc>
              <a:spcBef>
                <a:spcPts val="480"/>
              </a:spcBef>
              <a:spcAft>
                <a:spcPts val="0"/>
              </a:spcAft>
              <a:buClr>
                <a:srgbClr val="CCFF33"/>
              </a:buClr>
              <a:buSzPts val="1680"/>
              <a:buChar char="■"/>
            </a:pPr>
            <a:r>
              <a:rPr lang="en-US"/>
              <a:t>LCO and area safety monitors look out for incoming rockets near the launch area</a:t>
            </a:r>
            <a:endParaRPr/>
          </a:p>
          <a:p>
            <a:pPr indent="-342900" lvl="1" marL="800100" rtl="0" algn="l">
              <a:lnSpc>
                <a:spcPct val="100000"/>
              </a:lnSpc>
              <a:spcBef>
                <a:spcPts val="480"/>
              </a:spcBef>
              <a:spcAft>
                <a:spcPts val="0"/>
              </a:spcAft>
              <a:buSzPts val="1680"/>
              <a:buChar char="■"/>
            </a:pPr>
            <a:r>
              <a:rPr lang="en-US"/>
              <a:t>LCO announces “heads-up” if a rocket is descending in or near spectator areas</a:t>
            </a:r>
            <a:endParaRPr/>
          </a:p>
          <a:p>
            <a:pPr indent="-342900" lvl="0" marL="342900" rtl="0" algn="l">
              <a:lnSpc>
                <a:spcPct val="100000"/>
              </a:lnSpc>
              <a:spcBef>
                <a:spcPts val="480"/>
              </a:spcBef>
              <a:spcAft>
                <a:spcPts val="0"/>
              </a:spcAft>
              <a:buClr>
                <a:srgbClr val="CCFF33"/>
              </a:buClr>
              <a:buSzPts val="1680"/>
              <a:buChar char="■"/>
            </a:pPr>
            <a:r>
              <a:rPr b="1" lang="en-US">
                <a:solidFill>
                  <a:srgbClr val="990000"/>
                </a:solidFill>
              </a:rPr>
              <a:t>Do </a:t>
            </a:r>
            <a:r>
              <a:rPr b="1" lang="en-US" u="sng">
                <a:solidFill>
                  <a:srgbClr val="990000"/>
                </a:solidFill>
              </a:rPr>
              <a:t>NOT </a:t>
            </a:r>
            <a:r>
              <a:rPr b="1" lang="en-US">
                <a:solidFill>
                  <a:srgbClr val="990000"/>
                </a:solidFill>
              </a:rPr>
              <a:t>attempt to catch a rocket</a:t>
            </a:r>
            <a:endParaRPr b="1">
              <a:solidFill>
                <a:srgbClr val="990000"/>
              </a:solidFill>
            </a:endParaRPr>
          </a:p>
          <a:p>
            <a:pPr indent="-154305" lvl="2" marL="1143000" rtl="0" algn="l">
              <a:lnSpc>
                <a:spcPct val="100000"/>
              </a:lnSpc>
              <a:spcBef>
                <a:spcPts val="360"/>
              </a:spcBef>
              <a:spcAft>
                <a:spcPts val="0"/>
              </a:spcAft>
              <a:buSzPts val="1170"/>
              <a:buNone/>
            </a:pPr>
            <a:r>
              <a:t/>
            </a:r>
            <a:endParaRPr/>
          </a:p>
          <a:p>
            <a:pPr indent="-203200" lvl="1" marL="742950" rtl="0" algn="l">
              <a:lnSpc>
                <a:spcPct val="100000"/>
              </a:lnSpc>
              <a:spcBef>
                <a:spcPts val="400"/>
              </a:spcBef>
              <a:spcAft>
                <a:spcPts val="0"/>
              </a:spcAft>
              <a:buSzPts val="1300"/>
              <a:buNone/>
            </a:pPr>
            <a:r>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3" name="Shape 663"/>
        <p:cNvGrpSpPr/>
        <p:nvPr/>
      </p:nvGrpSpPr>
      <p:grpSpPr>
        <a:xfrm>
          <a:off x="0" y="0"/>
          <a:ext cx="0" cy="0"/>
          <a:chOff x="0" y="0"/>
          <a:chExt cx="0" cy="0"/>
        </a:xfrm>
      </p:grpSpPr>
      <p:sp>
        <p:nvSpPr>
          <p:cNvPr id="664" name="Google Shape;664;g2281f2857eb_0_38"/>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Day - Rocket Retrieval</a:t>
            </a:r>
            <a:endParaRPr/>
          </a:p>
        </p:txBody>
      </p:sp>
      <p:sp>
        <p:nvSpPr>
          <p:cNvPr id="665" name="Google Shape;665;g2281f2857eb_0_38"/>
          <p:cNvSpPr txBox="1"/>
          <p:nvPr>
            <p:ph idx="1" type="body"/>
          </p:nvPr>
        </p:nvSpPr>
        <p:spPr>
          <a:xfrm>
            <a:off x="328613" y="1941513"/>
            <a:ext cx="73620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Post-Launch retrieval tips</a:t>
            </a:r>
            <a:endParaRPr/>
          </a:p>
          <a:p>
            <a:pPr indent="-285750" lvl="1" marL="742950" rtl="0" algn="l">
              <a:lnSpc>
                <a:spcPct val="100000"/>
              </a:lnSpc>
              <a:spcBef>
                <a:spcPts val="400"/>
              </a:spcBef>
              <a:spcAft>
                <a:spcPts val="0"/>
              </a:spcAft>
              <a:buSzPts val="1300"/>
              <a:buChar char="■"/>
            </a:pPr>
            <a:r>
              <a:rPr lang="en-US"/>
              <a:t>Have a dedicated group (at least two) to retrieve the rocket</a:t>
            </a:r>
            <a:endParaRPr/>
          </a:p>
          <a:p>
            <a:pPr indent="-228600" lvl="2" marL="1143000" rtl="0" algn="l">
              <a:lnSpc>
                <a:spcPct val="100000"/>
              </a:lnSpc>
              <a:spcBef>
                <a:spcPts val="360"/>
              </a:spcBef>
              <a:spcAft>
                <a:spcPts val="0"/>
              </a:spcAft>
              <a:buSzPts val="1170"/>
              <a:buChar char="■"/>
            </a:pPr>
            <a:r>
              <a:rPr lang="en-US"/>
              <a:t>Not everyone – some can stay back to clean area etc.</a:t>
            </a:r>
            <a:endParaRPr/>
          </a:p>
          <a:p>
            <a:pPr indent="-228600" lvl="2" marL="1143000" rtl="0" algn="l">
              <a:lnSpc>
                <a:spcPct val="100000"/>
              </a:lnSpc>
              <a:spcBef>
                <a:spcPts val="360"/>
              </a:spcBef>
              <a:spcAft>
                <a:spcPts val="0"/>
              </a:spcAft>
              <a:buSzPts val="1170"/>
              <a:buChar char="■"/>
            </a:pPr>
            <a:r>
              <a:rPr lang="en-US"/>
              <a:t>You will get dirty – dress appropriately</a:t>
            </a:r>
            <a:endParaRPr/>
          </a:p>
          <a:p>
            <a:pPr indent="-152400" lvl="3" marL="1600200" rtl="0" algn="l">
              <a:lnSpc>
                <a:spcPct val="100000"/>
              </a:lnSpc>
              <a:spcBef>
                <a:spcPts val="320"/>
              </a:spcBef>
              <a:spcAft>
                <a:spcPts val="0"/>
              </a:spcAft>
              <a:buSzPts val="1200"/>
              <a:buNone/>
            </a:pPr>
            <a:r>
              <a:t/>
            </a:r>
            <a:endParaRPr/>
          </a:p>
          <a:p>
            <a:pPr indent="-285750" lvl="1" marL="742950" rtl="0" algn="l">
              <a:lnSpc>
                <a:spcPct val="100000"/>
              </a:lnSpc>
              <a:spcBef>
                <a:spcPts val="400"/>
              </a:spcBef>
              <a:spcAft>
                <a:spcPts val="0"/>
              </a:spcAft>
              <a:buSzPts val="1300"/>
              <a:buChar char="■"/>
            </a:pPr>
            <a:r>
              <a:rPr lang="en-US"/>
              <a:t>Ensure your GPS system is working, and you have coordinates</a:t>
            </a:r>
            <a:endParaRPr/>
          </a:p>
          <a:p>
            <a:pPr indent="-228600" lvl="2" marL="1143000" rtl="0" algn="l">
              <a:lnSpc>
                <a:spcPct val="100000"/>
              </a:lnSpc>
              <a:spcBef>
                <a:spcPts val="360"/>
              </a:spcBef>
              <a:spcAft>
                <a:spcPts val="0"/>
              </a:spcAft>
              <a:buSzPts val="1170"/>
              <a:buChar char="■"/>
            </a:pPr>
            <a:r>
              <a:rPr lang="en-US"/>
              <a:t>Plan your approach</a:t>
            </a:r>
            <a:endParaRPr/>
          </a:p>
          <a:p>
            <a:pPr indent="-228600" lvl="2" marL="1143000" rtl="0" algn="l">
              <a:lnSpc>
                <a:spcPct val="100000"/>
              </a:lnSpc>
              <a:spcBef>
                <a:spcPts val="360"/>
              </a:spcBef>
              <a:spcAft>
                <a:spcPts val="0"/>
              </a:spcAft>
              <a:buSzPts val="1170"/>
              <a:buChar char="■"/>
            </a:pPr>
            <a:r>
              <a:rPr lang="en-US"/>
              <a:t>Do not just start walking directly</a:t>
            </a:r>
            <a:endParaRPr/>
          </a:p>
          <a:p>
            <a:pPr indent="-228600" lvl="2" marL="1143000" rtl="0" algn="l">
              <a:lnSpc>
                <a:spcPct val="100000"/>
              </a:lnSpc>
              <a:spcBef>
                <a:spcPts val="360"/>
              </a:spcBef>
              <a:spcAft>
                <a:spcPts val="0"/>
              </a:spcAft>
              <a:buSzPts val="1170"/>
              <a:buChar char="■"/>
            </a:pPr>
            <a:r>
              <a:rPr lang="en-US"/>
              <a:t>Drive to a better location (another road for example)</a:t>
            </a:r>
            <a:endParaRPr/>
          </a:p>
          <a:p>
            <a:pPr indent="-152400" lvl="3" marL="1600200" rtl="0" algn="l">
              <a:lnSpc>
                <a:spcPct val="100000"/>
              </a:lnSpc>
              <a:spcBef>
                <a:spcPts val="320"/>
              </a:spcBef>
              <a:spcAft>
                <a:spcPts val="0"/>
              </a:spcAft>
              <a:buSzPts val="1200"/>
              <a:buNone/>
            </a:pPr>
            <a:r>
              <a:t/>
            </a:r>
            <a:endParaRPr/>
          </a:p>
          <a:p>
            <a:pPr indent="-285750" lvl="1" marL="742950" rtl="0" algn="l">
              <a:lnSpc>
                <a:spcPct val="100000"/>
              </a:lnSpc>
              <a:spcBef>
                <a:spcPts val="400"/>
              </a:spcBef>
              <a:spcAft>
                <a:spcPts val="0"/>
              </a:spcAft>
              <a:buSzPts val="1300"/>
              <a:buChar char="■"/>
            </a:pPr>
            <a:r>
              <a:rPr lang="en-US"/>
              <a:t>Be mindful of the launches still going on</a:t>
            </a:r>
            <a:endParaRPr/>
          </a:p>
          <a:p>
            <a:pPr indent="-228600" lvl="2" marL="1143000" rtl="0" algn="l">
              <a:lnSpc>
                <a:spcPct val="100000"/>
              </a:lnSpc>
              <a:spcBef>
                <a:spcPts val="360"/>
              </a:spcBef>
              <a:spcAft>
                <a:spcPts val="0"/>
              </a:spcAft>
              <a:buSzPts val="1170"/>
              <a:buChar char="■"/>
            </a:pPr>
            <a:r>
              <a:rPr lang="en-US"/>
              <a:t>Watch when rockets are going up or coming down – be safe</a:t>
            </a:r>
            <a:endParaRPr/>
          </a:p>
        </p:txBody>
      </p:sp>
      <p:sp>
        <p:nvSpPr>
          <p:cNvPr id="666" name="Google Shape;666;g2281f2857eb_0_38"/>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667" name="Google Shape;667;g2281f2857eb_0_38"/>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668" name="Google Shape;668;g2281f2857eb_0_38"/>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669" name="Google Shape;669;g2281f2857eb_0_38"/>
          <p:cNvPicPr preferRelativeResize="0"/>
          <p:nvPr/>
        </p:nvPicPr>
        <p:blipFill rotWithShape="1">
          <a:blip r:embed="rId3">
            <a:alphaModFix/>
          </a:blip>
          <a:srcRect b="0" l="0" r="0" t="0"/>
          <a:stretch/>
        </p:blipFill>
        <p:spPr>
          <a:xfrm>
            <a:off x="7686305" y="2792185"/>
            <a:ext cx="1268783" cy="3184157"/>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3" name="Shape 673"/>
        <p:cNvGrpSpPr/>
        <p:nvPr/>
      </p:nvGrpSpPr>
      <p:grpSpPr>
        <a:xfrm>
          <a:off x="0" y="0"/>
          <a:ext cx="0" cy="0"/>
          <a:chOff x="0" y="0"/>
          <a:chExt cx="0" cy="0"/>
        </a:xfrm>
      </p:grpSpPr>
      <p:sp>
        <p:nvSpPr>
          <p:cNvPr id="674" name="Google Shape;674;g2281f2857eb_0_47"/>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Day - Rocket Retrieval</a:t>
            </a:r>
            <a:endParaRPr/>
          </a:p>
        </p:txBody>
      </p:sp>
      <p:sp>
        <p:nvSpPr>
          <p:cNvPr id="675" name="Google Shape;675;g2281f2857eb_0_47"/>
          <p:cNvSpPr txBox="1"/>
          <p:nvPr>
            <p:ph idx="1" type="body"/>
          </p:nvPr>
        </p:nvSpPr>
        <p:spPr>
          <a:xfrm>
            <a:off x="328613" y="1941513"/>
            <a:ext cx="64152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Post-Launch retrieval tips</a:t>
            </a:r>
            <a:endParaRPr/>
          </a:p>
          <a:p>
            <a:pPr indent="-285750" lvl="1" marL="742950" rtl="0" algn="l">
              <a:lnSpc>
                <a:spcPct val="100000"/>
              </a:lnSpc>
              <a:spcBef>
                <a:spcPts val="400"/>
              </a:spcBef>
              <a:spcAft>
                <a:spcPts val="0"/>
              </a:spcAft>
              <a:buSzPts val="1300"/>
              <a:buChar char="■"/>
            </a:pPr>
            <a:r>
              <a:rPr lang="en-US"/>
              <a:t>Do </a:t>
            </a:r>
            <a:r>
              <a:rPr lang="en-US" u="sng"/>
              <a:t>NOT</a:t>
            </a:r>
            <a:r>
              <a:rPr lang="en-US"/>
              <a:t> attempt to climb trees to retrieve a rocket</a:t>
            </a:r>
            <a:endParaRPr/>
          </a:p>
          <a:p>
            <a:pPr indent="-285750" lvl="1" marL="742950" rtl="0" algn="l">
              <a:lnSpc>
                <a:spcPct val="100000"/>
              </a:lnSpc>
              <a:spcBef>
                <a:spcPts val="400"/>
              </a:spcBef>
              <a:spcAft>
                <a:spcPts val="0"/>
              </a:spcAft>
              <a:buSzPts val="1300"/>
              <a:buChar char="■"/>
            </a:pPr>
            <a:r>
              <a:rPr lang="en-US"/>
              <a:t>Do </a:t>
            </a:r>
            <a:r>
              <a:rPr lang="en-US" u="sng"/>
              <a:t>NOT</a:t>
            </a:r>
            <a:r>
              <a:rPr lang="en-US"/>
              <a:t> enter water to retrieve a rocket</a:t>
            </a:r>
            <a:endParaRPr/>
          </a:p>
          <a:p>
            <a:pPr indent="-152400" lvl="3" marL="1600200" rtl="0" algn="l">
              <a:lnSpc>
                <a:spcPct val="100000"/>
              </a:lnSpc>
              <a:spcBef>
                <a:spcPts val="320"/>
              </a:spcBef>
              <a:spcAft>
                <a:spcPts val="0"/>
              </a:spcAft>
              <a:buSzPts val="1200"/>
              <a:buNone/>
            </a:pPr>
            <a:r>
              <a:t/>
            </a:r>
            <a:endParaRPr/>
          </a:p>
          <a:p>
            <a:pPr indent="-285750" lvl="1" marL="742950" rtl="0" algn="l">
              <a:lnSpc>
                <a:spcPct val="100000"/>
              </a:lnSpc>
              <a:spcBef>
                <a:spcPts val="400"/>
              </a:spcBef>
              <a:spcAft>
                <a:spcPts val="0"/>
              </a:spcAft>
              <a:buSzPts val="1300"/>
              <a:buChar char="■"/>
            </a:pPr>
            <a:r>
              <a:rPr lang="en-US"/>
              <a:t>If you are in one of these situations, ask for help</a:t>
            </a:r>
            <a:endParaRPr/>
          </a:p>
          <a:p>
            <a:pPr indent="-228600" lvl="2" marL="1143000" rtl="0" algn="l">
              <a:lnSpc>
                <a:spcPct val="100000"/>
              </a:lnSpc>
              <a:spcBef>
                <a:spcPts val="360"/>
              </a:spcBef>
              <a:spcAft>
                <a:spcPts val="0"/>
              </a:spcAft>
              <a:buSzPts val="1170"/>
              <a:buChar char="■"/>
            </a:pPr>
            <a:r>
              <a:rPr lang="en-US"/>
              <a:t>TRA Wisconsin has: </a:t>
            </a:r>
            <a:endParaRPr/>
          </a:p>
          <a:p>
            <a:pPr indent="-228600" lvl="3" marL="1600200" rtl="0" algn="l">
              <a:lnSpc>
                <a:spcPct val="100000"/>
              </a:lnSpc>
              <a:spcBef>
                <a:spcPts val="360"/>
              </a:spcBef>
              <a:spcAft>
                <a:spcPts val="0"/>
              </a:spcAft>
              <a:buSzPts val="1170"/>
              <a:buChar char="■"/>
            </a:pPr>
            <a:r>
              <a:rPr lang="en-US"/>
              <a:t>Poles to help extract rockets from trees</a:t>
            </a:r>
            <a:endParaRPr/>
          </a:p>
          <a:p>
            <a:pPr indent="-228600" lvl="3" marL="1600200" rtl="0" algn="l">
              <a:lnSpc>
                <a:spcPct val="100000"/>
              </a:lnSpc>
              <a:spcBef>
                <a:spcPts val="360"/>
              </a:spcBef>
              <a:spcAft>
                <a:spcPts val="0"/>
              </a:spcAft>
              <a:buSzPts val="1170"/>
              <a:buChar char="■"/>
            </a:pPr>
            <a:r>
              <a:rPr lang="en-US"/>
              <a:t>Waders / canoe to help with water extraction</a:t>
            </a:r>
            <a:endParaRPr/>
          </a:p>
          <a:p>
            <a:pPr indent="-228600" lvl="2" marL="1143000" rtl="0" algn="l">
              <a:lnSpc>
                <a:spcPct val="100000"/>
              </a:lnSpc>
              <a:spcBef>
                <a:spcPts val="360"/>
              </a:spcBef>
              <a:spcAft>
                <a:spcPts val="0"/>
              </a:spcAft>
              <a:buSzPts val="1170"/>
              <a:buChar char="■"/>
            </a:pPr>
            <a:r>
              <a:rPr lang="en-US"/>
              <a:t>Speak to a Project Assistant / TRA Wisconsin individual</a:t>
            </a:r>
            <a:endParaRPr/>
          </a:p>
          <a:p>
            <a:pPr indent="-228600" lvl="3" marL="1600200" rtl="0" algn="l">
              <a:lnSpc>
                <a:spcPct val="100000"/>
              </a:lnSpc>
              <a:spcBef>
                <a:spcPts val="360"/>
              </a:spcBef>
              <a:spcAft>
                <a:spcPts val="0"/>
              </a:spcAft>
              <a:buSzPts val="1170"/>
              <a:buChar char="■"/>
            </a:pPr>
            <a:r>
              <a:rPr lang="en-US"/>
              <a:t>Trees and water everywhere</a:t>
            </a:r>
            <a:endParaRPr/>
          </a:p>
          <a:p>
            <a:pPr indent="-154305" lvl="2" marL="1143000" rtl="0" algn="l">
              <a:lnSpc>
                <a:spcPct val="100000"/>
              </a:lnSpc>
              <a:spcBef>
                <a:spcPts val="360"/>
              </a:spcBef>
              <a:spcAft>
                <a:spcPts val="0"/>
              </a:spcAft>
              <a:buSzPts val="1170"/>
              <a:buNone/>
            </a:pPr>
            <a:r>
              <a:t/>
            </a:r>
            <a:endParaRPr/>
          </a:p>
          <a:p>
            <a:pPr indent="-203200" lvl="1" marL="742950" rtl="0" algn="l">
              <a:lnSpc>
                <a:spcPct val="100000"/>
              </a:lnSpc>
              <a:spcBef>
                <a:spcPts val="400"/>
              </a:spcBef>
              <a:spcAft>
                <a:spcPts val="0"/>
              </a:spcAft>
              <a:buSzPts val="1300"/>
              <a:buNone/>
            </a:pPr>
            <a:r>
              <a:t/>
            </a:r>
            <a:endParaRPr/>
          </a:p>
          <a:p>
            <a:pPr indent="-203200" lvl="1" marL="742950" rtl="0" algn="l">
              <a:lnSpc>
                <a:spcPct val="100000"/>
              </a:lnSpc>
              <a:spcBef>
                <a:spcPts val="400"/>
              </a:spcBef>
              <a:spcAft>
                <a:spcPts val="0"/>
              </a:spcAft>
              <a:buSzPts val="1300"/>
              <a:buNone/>
            </a:pPr>
            <a:r>
              <a:t/>
            </a:r>
            <a:endParaRPr/>
          </a:p>
        </p:txBody>
      </p:sp>
      <p:sp>
        <p:nvSpPr>
          <p:cNvPr id="676" name="Google Shape;676;g2281f2857eb_0_47"/>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677" name="Google Shape;677;g2281f2857eb_0_47"/>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678" name="Google Shape;678;g2281f2857eb_0_47"/>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679" name="Google Shape;679;g2281f2857eb_0_47"/>
          <p:cNvPicPr preferRelativeResize="0"/>
          <p:nvPr/>
        </p:nvPicPr>
        <p:blipFill rotWithShape="1">
          <a:blip r:embed="rId3">
            <a:alphaModFix/>
          </a:blip>
          <a:srcRect b="0" l="0" r="0" t="0"/>
          <a:stretch/>
        </p:blipFill>
        <p:spPr>
          <a:xfrm>
            <a:off x="6829594" y="2327247"/>
            <a:ext cx="1985793" cy="220350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3" name="Shape 683"/>
        <p:cNvGrpSpPr/>
        <p:nvPr/>
      </p:nvGrpSpPr>
      <p:grpSpPr>
        <a:xfrm>
          <a:off x="0" y="0"/>
          <a:ext cx="0" cy="0"/>
          <a:chOff x="0" y="0"/>
          <a:chExt cx="0" cy="0"/>
        </a:xfrm>
      </p:grpSpPr>
      <p:sp>
        <p:nvSpPr>
          <p:cNvPr id="684" name="Google Shape;684;g2281f2857eb_0_56"/>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Launch Day - Rocket Retrieval</a:t>
            </a:r>
            <a:endParaRPr/>
          </a:p>
        </p:txBody>
      </p:sp>
      <p:sp>
        <p:nvSpPr>
          <p:cNvPr id="685" name="Google Shape;685;g2281f2857eb_0_56"/>
          <p:cNvSpPr txBox="1"/>
          <p:nvPr>
            <p:ph idx="1" type="body"/>
          </p:nvPr>
        </p:nvSpPr>
        <p:spPr>
          <a:xfrm>
            <a:off x="328613" y="1941513"/>
            <a:ext cx="61701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Post-Launch retrieval tips</a:t>
            </a:r>
            <a:endParaRPr/>
          </a:p>
          <a:p>
            <a:pPr indent="-285750" lvl="1" marL="742950" rtl="0" algn="l">
              <a:lnSpc>
                <a:spcPct val="100000"/>
              </a:lnSpc>
              <a:spcBef>
                <a:spcPts val="400"/>
              </a:spcBef>
              <a:spcAft>
                <a:spcPts val="0"/>
              </a:spcAft>
              <a:buSzPts val="1300"/>
              <a:buChar char="■"/>
            </a:pPr>
            <a:r>
              <a:rPr lang="en-US"/>
              <a:t>Ensure the ejection charges have fired completely</a:t>
            </a:r>
            <a:endParaRPr/>
          </a:p>
          <a:p>
            <a:pPr indent="-228600" lvl="2" marL="1143000" rtl="0" algn="l">
              <a:lnSpc>
                <a:spcPct val="100000"/>
              </a:lnSpc>
              <a:spcBef>
                <a:spcPts val="360"/>
              </a:spcBef>
              <a:spcAft>
                <a:spcPts val="0"/>
              </a:spcAft>
              <a:buSzPts val="1170"/>
              <a:buChar char="■"/>
            </a:pPr>
            <a:r>
              <a:rPr lang="en-US"/>
              <a:t>Power off electronics first to move the rocket</a:t>
            </a:r>
            <a:endParaRPr/>
          </a:p>
          <a:p>
            <a:pPr indent="-228600" lvl="2" marL="1143000" rtl="0" algn="l">
              <a:lnSpc>
                <a:spcPct val="100000"/>
              </a:lnSpc>
              <a:spcBef>
                <a:spcPts val="360"/>
              </a:spcBef>
              <a:spcAft>
                <a:spcPts val="0"/>
              </a:spcAft>
              <a:buSzPts val="1170"/>
              <a:buChar char="■"/>
            </a:pPr>
            <a:r>
              <a:rPr lang="en-US"/>
              <a:t>Remove any charges that have not gone off</a:t>
            </a:r>
            <a:endParaRPr/>
          </a:p>
          <a:p>
            <a:pPr indent="-228600" lvl="2" marL="1143000" rtl="0" algn="l">
              <a:lnSpc>
                <a:spcPct val="100000"/>
              </a:lnSpc>
              <a:spcBef>
                <a:spcPts val="360"/>
              </a:spcBef>
              <a:spcAft>
                <a:spcPts val="0"/>
              </a:spcAft>
              <a:buSzPts val="1170"/>
              <a:buChar char="■"/>
            </a:pPr>
            <a:r>
              <a:rPr lang="en-US"/>
              <a:t>Assemble rocket for ease of transportation</a:t>
            </a:r>
            <a:endParaRPr/>
          </a:p>
          <a:p>
            <a:pPr indent="-154305" lvl="2" marL="1143000" rtl="0" algn="l">
              <a:lnSpc>
                <a:spcPct val="100000"/>
              </a:lnSpc>
              <a:spcBef>
                <a:spcPts val="360"/>
              </a:spcBef>
              <a:spcAft>
                <a:spcPts val="0"/>
              </a:spcAft>
              <a:buSzPts val="1170"/>
              <a:buNone/>
            </a:pPr>
            <a:r>
              <a:t/>
            </a:r>
            <a:endParaRPr/>
          </a:p>
          <a:p>
            <a:pPr indent="-285750" lvl="1" marL="742950" rtl="0" algn="l">
              <a:lnSpc>
                <a:spcPct val="100000"/>
              </a:lnSpc>
              <a:spcBef>
                <a:spcPts val="400"/>
              </a:spcBef>
              <a:spcAft>
                <a:spcPts val="0"/>
              </a:spcAft>
              <a:buSzPts val="1300"/>
              <a:buChar char="■"/>
            </a:pPr>
            <a:r>
              <a:rPr lang="en-US"/>
              <a:t>Return your rocket to Prep Area</a:t>
            </a:r>
            <a:endParaRPr/>
          </a:p>
          <a:p>
            <a:pPr indent="-228600" lvl="2" marL="1143000" rtl="0" algn="l">
              <a:lnSpc>
                <a:spcPct val="100000"/>
              </a:lnSpc>
              <a:spcBef>
                <a:spcPts val="360"/>
              </a:spcBef>
              <a:spcAft>
                <a:spcPts val="0"/>
              </a:spcAft>
              <a:buSzPts val="1170"/>
              <a:buChar char="■"/>
            </a:pPr>
            <a:r>
              <a:rPr lang="en-US"/>
              <a:t>Judges will inspect rocket for any damage</a:t>
            </a:r>
            <a:endParaRPr/>
          </a:p>
          <a:p>
            <a:pPr indent="-228600" lvl="2" marL="1143000" rtl="0" algn="l">
              <a:lnSpc>
                <a:spcPct val="100000"/>
              </a:lnSpc>
              <a:spcBef>
                <a:spcPts val="360"/>
              </a:spcBef>
              <a:spcAft>
                <a:spcPts val="0"/>
              </a:spcAft>
              <a:buSzPts val="1170"/>
              <a:buChar char="■"/>
            </a:pPr>
            <a:r>
              <a:rPr lang="en-US"/>
              <a:t>Provide altimeter data to Project Assistants </a:t>
            </a:r>
            <a:endParaRPr/>
          </a:p>
          <a:p>
            <a:pPr indent="-228600" lvl="3" marL="1600200" rtl="0" algn="l">
              <a:lnSpc>
                <a:spcPct val="100000"/>
              </a:lnSpc>
              <a:spcBef>
                <a:spcPts val="360"/>
              </a:spcBef>
              <a:spcAft>
                <a:spcPts val="0"/>
              </a:spcAft>
              <a:buSzPts val="1170"/>
              <a:buChar char="■"/>
            </a:pPr>
            <a:r>
              <a:rPr lang="en-US"/>
              <a:t>They will give you a flash drive</a:t>
            </a:r>
            <a:endParaRPr/>
          </a:p>
          <a:p>
            <a:pPr indent="-154305" lvl="3" marL="1600200" rtl="0" algn="l">
              <a:lnSpc>
                <a:spcPct val="100000"/>
              </a:lnSpc>
              <a:spcBef>
                <a:spcPts val="360"/>
              </a:spcBef>
              <a:spcAft>
                <a:spcPts val="0"/>
              </a:spcAft>
              <a:buSzPts val="1170"/>
              <a:buNone/>
            </a:pPr>
            <a:r>
              <a:t/>
            </a:r>
            <a:endParaRPr sz="1000"/>
          </a:p>
          <a:p>
            <a:pPr indent="-228600" lvl="1" marL="685800" rtl="0" algn="l">
              <a:lnSpc>
                <a:spcPct val="100000"/>
              </a:lnSpc>
              <a:spcBef>
                <a:spcPts val="400"/>
              </a:spcBef>
              <a:spcAft>
                <a:spcPts val="0"/>
              </a:spcAft>
              <a:buSzPts val="1300"/>
              <a:buChar char="■"/>
            </a:pPr>
            <a:r>
              <a:rPr lang="en-US"/>
              <a:t>Clean / pack your rocket for return trip home</a:t>
            </a:r>
            <a:endParaRPr/>
          </a:p>
          <a:p>
            <a:pPr indent="0" lvl="0" marL="0" rtl="0" algn="l">
              <a:lnSpc>
                <a:spcPct val="100000"/>
              </a:lnSpc>
              <a:spcBef>
                <a:spcPts val="400"/>
              </a:spcBef>
              <a:spcAft>
                <a:spcPts val="0"/>
              </a:spcAft>
              <a:buNone/>
            </a:pPr>
            <a:r>
              <a:t/>
            </a:r>
            <a:endParaRPr sz="700"/>
          </a:p>
          <a:p>
            <a:pPr indent="-228600" lvl="1" marL="685800" rtl="0" algn="l">
              <a:lnSpc>
                <a:spcPct val="100000"/>
              </a:lnSpc>
              <a:spcBef>
                <a:spcPts val="400"/>
              </a:spcBef>
              <a:spcAft>
                <a:spcPts val="0"/>
              </a:spcAft>
              <a:buSzPts val="1300"/>
              <a:buChar char="■"/>
            </a:pPr>
            <a:r>
              <a:rPr lang="en-US"/>
              <a:t>Return motor casing to Project Assistants</a:t>
            </a:r>
            <a:endParaRPr/>
          </a:p>
          <a:p>
            <a:pPr indent="-203200" lvl="1" marL="742950" rtl="0" algn="l">
              <a:lnSpc>
                <a:spcPct val="100000"/>
              </a:lnSpc>
              <a:spcBef>
                <a:spcPts val="400"/>
              </a:spcBef>
              <a:spcAft>
                <a:spcPts val="0"/>
              </a:spcAft>
              <a:buSzPts val="1300"/>
              <a:buNone/>
            </a:pPr>
            <a:r>
              <a:t/>
            </a:r>
            <a:endParaRPr/>
          </a:p>
        </p:txBody>
      </p:sp>
      <p:sp>
        <p:nvSpPr>
          <p:cNvPr id="686" name="Google Shape;686;g2281f2857eb_0_56"/>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687" name="Google Shape;687;g2281f2857eb_0_56"/>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r>
              <a:rPr lang="en-US"/>
              <a:t>Mark</a:t>
            </a:r>
            <a:endParaRPr/>
          </a:p>
        </p:txBody>
      </p:sp>
      <p:sp>
        <p:nvSpPr>
          <p:cNvPr id="688" name="Google Shape;688;g2281f2857eb_0_56"/>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pic>
        <p:nvPicPr>
          <p:cNvPr id="689" name="Google Shape;689;g2281f2857eb_0_56"/>
          <p:cNvPicPr preferRelativeResize="0"/>
          <p:nvPr/>
        </p:nvPicPr>
        <p:blipFill rotWithShape="1">
          <a:blip r:embed="rId3">
            <a:alphaModFix/>
          </a:blip>
          <a:srcRect b="0" l="0" r="0" t="0"/>
          <a:stretch/>
        </p:blipFill>
        <p:spPr>
          <a:xfrm>
            <a:off x="6236966" y="3257550"/>
            <a:ext cx="2639067" cy="2147208"/>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3" name="Shape 693"/>
        <p:cNvGrpSpPr/>
        <p:nvPr/>
      </p:nvGrpSpPr>
      <p:grpSpPr>
        <a:xfrm>
          <a:off x="0" y="0"/>
          <a:ext cx="0" cy="0"/>
          <a:chOff x="0" y="0"/>
          <a:chExt cx="0" cy="0"/>
        </a:xfrm>
      </p:grpSpPr>
      <p:sp>
        <p:nvSpPr>
          <p:cNvPr id="694" name="Google Shape;694;g2281f2857eb_0_1280"/>
          <p:cNvSpPr txBox="1"/>
          <p:nvPr>
            <p:ph type="title"/>
          </p:nvPr>
        </p:nvSpPr>
        <p:spPr>
          <a:xfrm>
            <a:off x="317500" y="722313"/>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WSGC Updates</a:t>
            </a:r>
            <a:endParaRPr/>
          </a:p>
        </p:txBody>
      </p:sp>
      <p:sp>
        <p:nvSpPr>
          <p:cNvPr id="695" name="Google Shape;695;g2281f2857eb_0_1280"/>
          <p:cNvSpPr txBox="1"/>
          <p:nvPr>
            <p:ph idx="1" type="body"/>
          </p:nvPr>
        </p:nvSpPr>
        <p:spPr>
          <a:xfrm>
            <a:off x="328625" y="1941525"/>
            <a:ext cx="80124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680"/>
              <a:buChar char="■"/>
            </a:pPr>
            <a:r>
              <a:rPr lang="en-US"/>
              <a:t>Checklists will be emailed out soon for upcoming launch reviews</a:t>
            </a:r>
            <a:endParaRPr/>
          </a:p>
          <a:p>
            <a:pPr indent="-342900" lvl="0" marL="342900" rtl="0" algn="l">
              <a:lnSpc>
                <a:spcPct val="100000"/>
              </a:lnSpc>
              <a:spcBef>
                <a:spcPts val="0"/>
              </a:spcBef>
              <a:spcAft>
                <a:spcPts val="0"/>
              </a:spcAft>
              <a:buSzPts val="1680"/>
              <a:buChar char="■"/>
            </a:pPr>
            <a:r>
              <a:rPr lang="en-US"/>
              <a:t>Come with rocket structure complete, preferably altimeter installed and pre-wired</a:t>
            </a:r>
            <a:endParaRPr/>
          </a:p>
          <a:p>
            <a:pPr indent="-285750" lvl="1" marL="742950" rtl="0" algn="l">
              <a:lnSpc>
                <a:spcPct val="100000"/>
              </a:lnSpc>
              <a:spcBef>
                <a:spcPts val="0"/>
              </a:spcBef>
              <a:spcAft>
                <a:spcPts val="0"/>
              </a:spcAft>
              <a:buSzPts val="1300"/>
              <a:buChar char="■"/>
            </a:pPr>
            <a:r>
              <a:rPr lang="en-US"/>
              <a:t>Do not add charges yet</a:t>
            </a:r>
            <a:endParaRPr/>
          </a:p>
          <a:p>
            <a:pPr indent="-285750" lvl="1" marL="742950" rtl="0" algn="l">
              <a:lnSpc>
                <a:spcPct val="100000"/>
              </a:lnSpc>
              <a:spcBef>
                <a:spcPts val="0"/>
              </a:spcBef>
              <a:spcAft>
                <a:spcPts val="0"/>
              </a:spcAft>
              <a:buSzPts val="1300"/>
              <a:buChar char="■"/>
            </a:pPr>
            <a:r>
              <a:rPr lang="en-US"/>
              <a:t>No rocket build workshop time this year</a:t>
            </a:r>
            <a:endParaRPr/>
          </a:p>
          <a:p>
            <a:pPr indent="-228600" lvl="2" marL="1143000" rtl="0" algn="l">
              <a:lnSpc>
                <a:spcPct val="100000"/>
              </a:lnSpc>
              <a:spcBef>
                <a:spcPts val="0"/>
              </a:spcBef>
              <a:spcAft>
                <a:spcPts val="0"/>
              </a:spcAft>
              <a:buSzPts val="1170"/>
              <a:buChar char="■"/>
            </a:pPr>
            <a:r>
              <a:rPr lang="en-US"/>
              <a:t>Will be split into groups to proceed through:</a:t>
            </a:r>
            <a:endParaRPr/>
          </a:p>
          <a:p>
            <a:pPr indent="-228600" lvl="3" marL="1600200" rtl="0" algn="l">
              <a:lnSpc>
                <a:spcPct val="100000"/>
              </a:lnSpc>
              <a:spcBef>
                <a:spcPts val="0"/>
              </a:spcBef>
              <a:spcAft>
                <a:spcPts val="0"/>
              </a:spcAft>
              <a:buSzPts val="1200"/>
              <a:buChar char="■"/>
            </a:pPr>
            <a:r>
              <a:rPr lang="en-US"/>
              <a:t>Concurrent Altimeter &amp; Motor Workshops</a:t>
            </a:r>
            <a:endParaRPr/>
          </a:p>
          <a:p>
            <a:pPr indent="-228600" lvl="3" marL="1600200" rtl="0" algn="l">
              <a:lnSpc>
                <a:spcPct val="100000"/>
              </a:lnSpc>
              <a:spcBef>
                <a:spcPts val="0"/>
              </a:spcBef>
              <a:spcAft>
                <a:spcPts val="0"/>
              </a:spcAft>
              <a:buSzPts val="1200"/>
              <a:buChar char="■"/>
            </a:pPr>
            <a:r>
              <a:rPr lang="en-US"/>
              <a:t>Safety Inspection</a:t>
            </a:r>
            <a:endParaRPr/>
          </a:p>
          <a:p>
            <a:pPr indent="-203200" lvl="1" marL="742950" rtl="0" algn="l">
              <a:lnSpc>
                <a:spcPct val="100000"/>
              </a:lnSpc>
              <a:spcBef>
                <a:spcPts val="400"/>
              </a:spcBef>
              <a:spcAft>
                <a:spcPts val="0"/>
              </a:spcAft>
              <a:buSzPts val="1300"/>
              <a:buNone/>
            </a:pPr>
            <a:r>
              <a:t/>
            </a:r>
            <a:endParaRPr/>
          </a:p>
        </p:txBody>
      </p:sp>
      <p:sp>
        <p:nvSpPr>
          <p:cNvPr id="696" name="Google Shape;696;g2281f2857eb_0_1280"/>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1400"/>
              <a:buFont typeface="Arial"/>
              <a:buNone/>
            </a:pPr>
            <a:r>
              <a:rPr lang="en-US"/>
              <a:t>3/28/2023</a:t>
            </a:r>
            <a:endParaRPr/>
          </a:p>
        </p:txBody>
      </p:sp>
      <p:sp>
        <p:nvSpPr>
          <p:cNvPr id="697" name="Google Shape;697;g2281f2857eb_0_1280"/>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SzPts val="1400"/>
              <a:buNone/>
            </a:pPr>
            <a:r>
              <a:rPr lang="en-US"/>
              <a:t>Christine</a:t>
            </a:r>
            <a:endParaRPr/>
          </a:p>
        </p:txBody>
      </p:sp>
      <p:sp>
        <p:nvSpPr>
          <p:cNvPr id="698" name="Google Shape;698;g2281f2857eb_0_1280"/>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3" name="Shape 703"/>
        <p:cNvGrpSpPr/>
        <p:nvPr/>
      </p:nvGrpSpPr>
      <p:grpSpPr>
        <a:xfrm>
          <a:off x="0" y="0"/>
          <a:ext cx="0" cy="0"/>
          <a:chOff x="0" y="0"/>
          <a:chExt cx="0" cy="0"/>
        </a:xfrm>
      </p:grpSpPr>
      <p:sp>
        <p:nvSpPr>
          <p:cNvPr id="704" name="Google Shape;704;p44"/>
          <p:cNvSpPr txBox="1"/>
          <p:nvPr/>
        </p:nvSpPr>
        <p:spPr>
          <a:xfrm>
            <a:off x="6324600" y="5570538"/>
            <a:ext cx="1981200" cy="70802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accent1"/>
              </a:buClr>
              <a:buSzPts val="4000"/>
              <a:buFont typeface="Noto Sans Symbols"/>
              <a:buNone/>
            </a:pPr>
            <a:r>
              <a:rPr b="1" i="1" lang="en-US" sz="4000">
                <a:solidFill>
                  <a:schemeClr val="accent1"/>
                </a:solidFill>
                <a:latin typeface="Avenir"/>
                <a:ea typeface="Avenir"/>
                <a:cs typeface="Avenir"/>
                <a:sym typeface="Avenir"/>
              </a:rPr>
              <a:t>Q &amp; A</a:t>
            </a:r>
            <a:endParaRPr/>
          </a:p>
        </p:txBody>
      </p:sp>
      <p:sp>
        <p:nvSpPr>
          <p:cNvPr id="705" name="Google Shape;705;p44"/>
          <p:cNvSpPr txBox="1"/>
          <p:nvPr>
            <p:ph idx="10" type="dt"/>
          </p:nvPr>
        </p:nvSpPr>
        <p:spPr>
          <a:xfrm>
            <a:off x="3433763" y="6343650"/>
            <a:ext cx="1905000" cy="4572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Font typeface="Arial"/>
              <a:buNone/>
            </a:pPr>
            <a:r>
              <a:rPr lang="en-US"/>
              <a:t>3/28/2023</a:t>
            </a:r>
            <a:endParaRPr/>
          </a:p>
        </p:txBody>
      </p:sp>
      <p:sp>
        <p:nvSpPr>
          <p:cNvPr id="706" name="Google Shape;706;p44"/>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lang="en-US"/>
              <a:t>Mark</a:t>
            </a:r>
            <a:endParaRPr/>
          </a:p>
        </p:txBody>
      </p:sp>
      <p:sp>
        <p:nvSpPr>
          <p:cNvPr id="707" name="Google Shape;707;p44"/>
          <p:cNvSpPr txBox="1"/>
          <p:nvPr>
            <p:ph idx="12" type="sldNum"/>
          </p:nvPr>
        </p:nvSpPr>
        <p:spPr>
          <a:xfrm>
            <a:off x="146050" y="6361113"/>
            <a:ext cx="1905000" cy="457200"/>
          </a:xfrm>
          <a:prstGeom prst="rect">
            <a:avLst/>
          </a:prstGeom>
          <a:noFill/>
          <a:ln>
            <a:noFill/>
          </a:ln>
        </p:spPr>
        <p:txBody>
          <a:bodyPr anchorCtr="0" anchor="b" bIns="45700" lIns="91425" spcFirstLastPara="1" rIns="91425" wrap="square" tIns="45700">
            <a:noAutofit/>
          </a:bodyPr>
          <a:lstStyle/>
          <a:p>
            <a:pPr indent="0" lvl="0" marL="0" marR="0" rtl="0" algn="l">
              <a:spcBef>
                <a:spcPts val="0"/>
              </a:spcBef>
              <a:spcAft>
                <a:spcPts val="0"/>
              </a:spcAft>
              <a:buClr>
                <a:schemeClr val="dk1"/>
              </a:buClr>
              <a:buSzPts val="2400"/>
              <a:buFont typeface="Noto Sans Symbols"/>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pic>
        <p:nvPicPr>
          <p:cNvPr id="708" name="Google Shape;708;p44"/>
          <p:cNvPicPr preferRelativeResize="0"/>
          <p:nvPr/>
        </p:nvPicPr>
        <p:blipFill rotWithShape="1">
          <a:blip r:embed="rId3">
            <a:alphaModFix/>
          </a:blip>
          <a:srcRect b="0" l="0" r="0" t="0"/>
          <a:stretch/>
        </p:blipFill>
        <p:spPr>
          <a:xfrm>
            <a:off x="0" y="875714"/>
            <a:ext cx="9156651" cy="430588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Artsy">
  <a:themeElements>
    <a:clrScheme name="Carthage">
      <a:dk1>
        <a:srgbClr val="000000"/>
      </a:dk1>
      <a:lt1>
        <a:srgbClr val="FFFFFF"/>
      </a:lt1>
      <a:dk2>
        <a:srgbClr val="323232"/>
      </a:dk2>
      <a:lt2>
        <a:srgbClr val="E3DED1"/>
      </a:lt2>
      <a:accent1>
        <a:srgbClr val="C00000"/>
      </a:accent1>
      <a:accent2>
        <a:srgbClr val="6B9F25"/>
      </a:accent2>
      <a:accent3>
        <a:srgbClr val="989898"/>
      </a:accent3>
      <a:accent4>
        <a:srgbClr val="FF0000"/>
      </a:accent4>
      <a:accent5>
        <a:srgbClr val="1B587C"/>
      </a:accent5>
      <a:accent6>
        <a:srgbClr val="656565"/>
      </a:accent6>
      <a:hlink>
        <a:srgbClr val="6B9F25"/>
      </a:hlink>
      <a:folHlink>
        <a:srgbClr val="C0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Custom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3333CC"/>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2016-01-23T22:30:45Z</dcterms:created>
  <dc:creator>Mark Abotossaway</dc:creator>
</cp:coreProperties>
</file>