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7" roundtripDataSignature="AMtx7mhxFX316YHRTDhvuiRlrlksnrLEx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customschemas.google.com/relationships/presentationmetadata" Target="metadata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11eae61ba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g311eae61baf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4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1" name="Google Shape;31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1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8" name="Google Shape;38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4" name="Google Shape;44;p1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5" name="Google Shape;45;p1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6" name="Google Shape;46;p1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7" name="Google Shape;47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1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21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2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2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2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2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3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4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4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US"/>
              <a:t>2025 First Nations Launch – PDR Virtual Presentation</a:t>
            </a:r>
            <a:endParaRPr/>
          </a:p>
        </p:txBody>
      </p:sp>
      <p:sp>
        <p:nvSpPr>
          <p:cNvPr id="85" name="Google Shape;85;p1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[insert team name here]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*quickly introduce each team member name and role here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Preliminary Launch Vehicle</a:t>
            </a:r>
            <a:endParaRPr/>
          </a:p>
        </p:txBody>
      </p:sp>
      <p:sp>
        <p:nvSpPr>
          <p:cNvPr id="91" name="Google Shape;91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preliminary vehicle size, mass, materials]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preliminary motor selection]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relevant drawings, diagrams, images etc. as necessary]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Preliminary Vehicle Performance</a:t>
            </a:r>
            <a:endParaRPr/>
          </a:p>
        </p:txBody>
      </p:sp>
      <p:sp>
        <p:nvSpPr>
          <p:cNvPr id="97" name="Google Shape;97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stability margin, CG and CP]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thrust-to-weight ratio, rail exit velocity, predicted altitude]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relevant drawings, diagrams, images etc. as necessary]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Preliminary Avionics Subsystem</a:t>
            </a:r>
            <a:endParaRPr/>
          </a:p>
        </p:txBody>
      </p:sp>
      <p:sp>
        <p:nvSpPr>
          <p:cNvPr id="103" name="Google Shape;103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preliminary avionics bay design, location in vehicle]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preliminary type / number of altimeters, power]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relevant drawings, diagrams, images etc. as necessary]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Preliminary Recovery Subsystem</a:t>
            </a:r>
            <a:endParaRPr/>
          </a:p>
        </p:txBody>
      </p:sp>
      <p:sp>
        <p:nvSpPr>
          <p:cNvPr id="109" name="Google Shape;109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preliminary parachute sizes, locations, descent rates]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preliminary recovery tracking devices]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relevant drawings, diagrams, images etc. as necessary]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Preliminary Payload Challenge Solution</a:t>
            </a:r>
            <a:endParaRPr/>
          </a:p>
        </p:txBody>
      </p:sp>
      <p:sp>
        <p:nvSpPr>
          <p:cNvPr id="115" name="Google Shape;115;p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trade study of first chosen sensor - cost, performance, dimensions, weight, etc.]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relevant drawings, diagrams, images etc. as necessary]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Preliminary Payload Challenge Solution</a:t>
            </a:r>
            <a:endParaRPr/>
          </a:p>
        </p:txBody>
      </p:sp>
      <p:sp>
        <p:nvSpPr>
          <p:cNvPr id="121" name="Google Shape;121;p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92100" lvl="0" marL="228600" rtl="0" algn="l"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en-US"/>
              <a:t>[present trade study of second chosen sensor - cost, performance, dimensions, weight, etc.]</a:t>
            </a:r>
            <a:endParaRPr/>
          </a:p>
          <a:p>
            <a:pPr indent="-292100" lvl="0" marL="228600" rtl="0" algn="l"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en-US"/>
              <a:t>[*include relevant drawings, diagrams, images etc. as necessary]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311eae61baf_0_0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Preliminary Payload Challenge Solution</a:t>
            </a:r>
            <a:endParaRPr/>
          </a:p>
        </p:txBody>
      </p:sp>
      <p:sp>
        <p:nvSpPr>
          <p:cNvPr id="127" name="Google Shape;127;g311eae61baf_0_0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92100" lvl="0" marL="228600" rtl="0" algn="l"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en-US"/>
              <a:t>[present research of microcontroller (Arduino Uno) - cost, performance, dimensions, weight, etc.]</a:t>
            </a:r>
            <a:endParaRPr/>
          </a:p>
          <a:p>
            <a:pPr indent="-292100" lvl="0" marL="228600" rtl="0" algn="l"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en-US"/>
              <a:t>[*include relevant drawings, diagrams, images etc. as necessary]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Preliminary Payload Challenge Solution</a:t>
            </a:r>
            <a:endParaRPr/>
          </a:p>
        </p:txBody>
      </p:sp>
      <p:sp>
        <p:nvSpPr>
          <p:cNvPr id="133" name="Google Shape;133;p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preliminary integration approach for chosen sensors and microcontroller]</a:t>
            </a:r>
            <a:endParaRPr/>
          </a:p>
          <a:p>
            <a:pPr indent="-228600" lvl="1" marL="685800" rtl="0" algn="l"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sz="2800"/>
              <a:t>W</a:t>
            </a:r>
            <a:r>
              <a:rPr lang="en-US" sz="2800"/>
              <a:t>here will the sensors/controller sit in the rocket?</a:t>
            </a:r>
            <a:endParaRPr sz="2800"/>
          </a:p>
          <a:p>
            <a:pPr indent="-228600" lvl="1" marL="685800" rtl="0" algn="l"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sz="2800"/>
              <a:t>How will you secure sensors/controller? </a:t>
            </a:r>
            <a:endParaRPr sz="2800"/>
          </a:p>
          <a:p>
            <a:pPr indent="-228600" lvl="1" marL="685800" rtl="0" algn="l"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sz="2800"/>
              <a:t>Any special features to mention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relevant drawings, diagrams, images etc. as necessary]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Technical Challenges</a:t>
            </a:r>
            <a:endParaRPr/>
          </a:p>
        </p:txBody>
      </p:sp>
      <p:sp>
        <p:nvSpPr>
          <p:cNvPr id="139" name="Google Shape;139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the major technical challenges going forward]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the critical path]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images or summary tables if applicable]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PDR Project Management</a:t>
            </a:r>
            <a:endParaRPr/>
          </a:p>
        </p:txBody>
      </p:sp>
      <p:sp>
        <p:nvSpPr>
          <p:cNvPr id="145" name="Google Shape;145;p1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the budget status]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[Present the schedule status]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[*include summary tables if applicable]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2"/>
          <p:cNvSpPr txBox="1"/>
          <p:nvPr>
            <p:ph type="title"/>
          </p:nvPr>
        </p:nvSpPr>
        <p:spPr>
          <a:xfrm>
            <a:off x="796255" y="2781154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Questions?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2017-07-11T02:45:11Z</dcterms:created>
  <dc:creator>Abotossaway, Mark A</dc:creator>
</cp:coreProperties>
</file>