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6" roundtripDataSignature="AMtx7miiDmODxubGiq7TDYpI0wBIcAU2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4" name="Google Shape;12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0" name="Google Shape;13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6" name="Google Shape;13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2" name="Google Shape;14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1" name="Google Shape;3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2025 First Nations Launch – CDR Virtual Presentation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 name and role here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Launch Vehicle</a:t>
            </a: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vehicle dimensions and materials]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final motor selection]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Vehicle Performance</a:t>
            </a: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</a:t>
            </a:r>
            <a:r>
              <a:rPr lang="en-US"/>
              <a:t>static stability margin, CP / CG location</a:t>
            </a:r>
            <a:r>
              <a:rPr lang="en-US"/>
              <a:t>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</a:t>
            </a:r>
            <a:r>
              <a:rPr lang="en-US"/>
              <a:t>thrust-to-weight ratio, rail exit velocity,</a:t>
            </a:r>
            <a:r>
              <a:rPr lang="en-US"/>
              <a:t> predicted altitude]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Avionics Subsystem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avionics bay design, location in vehicle]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type / number of altimeters, power, switches, vent holes]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Recovery Subsystem</a:t>
            </a: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parachute sizes, shock cords, locations, descent rates]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final tracking devices and location]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Payload Challenge Solution</a:t>
            </a:r>
            <a:endParaRPr/>
          </a:p>
        </p:txBody>
      </p:sp>
      <p:sp>
        <p:nvSpPr>
          <p:cNvPr id="115" name="Google Shape;115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first chosen sensor status, mass, dimensions, etc.]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Payload Challenge Solution</a:t>
            </a:r>
            <a:endParaRPr/>
          </a:p>
        </p:txBody>
      </p:sp>
      <p:sp>
        <p:nvSpPr>
          <p:cNvPr id="121" name="Google Shape;121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</a:t>
            </a:r>
            <a:r>
              <a:rPr lang="en-US"/>
              <a:t>present first chosen sensor status, mass, dimensions, etc.</a:t>
            </a:r>
            <a:r>
              <a:rPr lang="en-US"/>
              <a:t>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Final Payload Challenge Solution</a:t>
            </a:r>
            <a:endParaRPr/>
          </a:p>
        </p:txBody>
      </p:sp>
      <p:sp>
        <p:nvSpPr>
          <p:cNvPr id="127" name="Google Shape;127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final integration approach for chosen sensors and microcontroller]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Where will the sensors/controller sit in the rocket?</a:t>
            </a:r>
            <a:endParaRPr sz="2800"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How will you secure sensors/controller? </a:t>
            </a:r>
            <a:endParaRPr sz="2800"/>
          </a:p>
          <a:p>
            <a:pPr indent="-2921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 sz="2800"/>
              <a:t>Discuss full circuit design (microcontroller, sensors, switch, power,)</a:t>
            </a:r>
            <a:endParaRPr sz="2800"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Any special features to mention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Technical Challenges</a:t>
            </a:r>
            <a:endParaRPr/>
          </a:p>
        </p:txBody>
      </p:sp>
      <p:sp>
        <p:nvSpPr>
          <p:cNvPr id="133" name="Google Shape;133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major technical challenges going forward]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critical path]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 or summary tables if applicable]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PDR Project Management</a:t>
            </a:r>
            <a:endParaRPr/>
          </a:p>
        </p:txBody>
      </p:sp>
      <p:sp>
        <p:nvSpPr>
          <p:cNvPr id="139" name="Google Shape;139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budget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schedule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summary tables if applicable]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"/>
          <p:cNvSpPr txBox="1"/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2017-07-11T02:45:11Z</dcterms:created>
  <dc:creator>Abotossaway, Mark A</dc:creator>
</cp:coreProperties>
</file>