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0" r:id="rId6"/>
    <p:sldId id="261" r:id="rId7"/>
    <p:sldId id="265" r:id="rId8"/>
    <p:sldId id="266" r:id="rId9"/>
    <p:sldId id="267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76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3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80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44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0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268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63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85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838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1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984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64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760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35D32-CA4A-4CE4-B43D-3E9FB3BCCBA6}" type="datetimeFigureOut">
              <a:rPr lang="en-US" smtClean="0"/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2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2025 First Nations Launch – CDR Virtual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[insert team name here]</a:t>
            </a:r>
          </a:p>
          <a:p>
            <a:r>
              <a:rPr lang="en-US" dirty="0"/>
              <a:t>*quickly introduce each team member name and role here</a:t>
            </a:r>
          </a:p>
        </p:txBody>
      </p:sp>
    </p:spTree>
    <p:extLst>
      <p:ext uri="{BB962C8B-B14F-4D97-AF65-F5344CB8AC3E}">
        <p14:creationId xmlns:p14="http://schemas.microsoft.com/office/powerpoint/2010/main" val="3786681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Launch Vehicle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final vehicle dimensions, materials]</a:t>
            </a:r>
          </a:p>
          <a:p>
            <a:r>
              <a:rPr lang="en-US" dirty="0"/>
              <a:t>[present final motor selection]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933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Vehicle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stability margin, CG and CP]</a:t>
            </a:r>
          </a:p>
          <a:p>
            <a:r>
              <a:rPr lang="en-US" dirty="0"/>
              <a:t>[present thrust-to-weight ratio, rail exit velocity, predicted altitude]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986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Avionics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final avionics bay location in vehicle]</a:t>
            </a:r>
          </a:p>
          <a:p>
            <a:r>
              <a:rPr lang="en-US" dirty="0"/>
              <a:t>[present final type / number of altimeters, power source]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  <a:p>
            <a:r>
              <a:rPr lang="en-US" dirty="0"/>
              <a:t>[*note – only COTS altimeters should be discussed here, your Challenge sensors are discussed in Challenge slides]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307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Recovery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final parachute sizes, locations, descent rates]</a:t>
            </a:r>
          </a:p>
          <a:p>
            <a:r>
              <a:rPr lang="en-US" dirty="0"/>
              <a:t>[present final recovery tracking devices - GPS]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445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Challenge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final challenge component selections]</a:t>
            </a:r>
          </a:p>
          <a:p>
            <a:r>
              <a:rPr lang="en-US" dirty="0"/>
              <a:t>[present final integration approach]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460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57A61-8B70-4DC3-AC53-5BB3DA12C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Test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49271-DECB-44FB-A7BF-30F094D30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final component and functional test plans]</a:t>
            </a:r>
          </a:p>
          <a:p>
            <a:r>
              <a:rPr lang="en-US" dirty="0"/>
              <a:t>[present any results to date, upcoming status]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8073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D540B-F333-46BE-8748-B81951C13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Technical Challenges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A0BBA-AD21-453C-8843-FEB0EF7F8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the major technical challenges going forward]</a:t>
            </a:r>
          </a:p>
          <a:p>
            <a:r>
              <a:rPr lang="en-US" dirty="0"/>
              <a:t>[present the critical path]</a:t>
            </a:r>
          </a:p>
          <a:p>
            <a:r>
              <a:rPr lang="en-US" dirty="0"/>
              <a:t>[*include images or summary tables if applicable]</a:t>
            </a:r>
          </a:p>
        </p:txBody>
      </p:sp>
    </p:spTree>
    <p:extLst>
      <p:ext uri="{BB962C8B-B14F-4D97-AF65-F5344CB8AC3E}">
        <p14:creationId xmlns:p14="http://schemas.microsoft.com/office/powerpoint/2010/main" val="3157060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326ED-9F03-D853-00BB-E42E83417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Project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11FE1-C262-697E-FB26-4A74C8DF1C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/ summarize the budget status (not the entire budget, but any concerns – over/under)]</a:t>
            </a:r>
          </a:p>
          <a:p>
            <a:r>
              <a:rPr lang="en-US" dirty="0"/>
              <a:t>[Present / summarize the schedule status (not the entire schedule, but any concerns – ahead/behind)]</a:t>
            </a:r>
          </a:p>
          <a:p>
            <a:r>
              <a:rPr lang="en-US" dirty="0"/>
              <a:t>[*include summary tables if applicable]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93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96255" y="2781154"/>
            <a:ext cx="10515600" cy="1325563"/>
          </a:xfrm>
        </p:spPr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329053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329</Words>
  <Application>Microsoft Office PowerPoint</Application>
  <PresentationFormat>Widescreen</PresentationFormat>
  <Paragraphs>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2025 First Nations Launch – CDR Virtual Presentation</vt:lpstr>
      <vt:lpstr>Final Launch Vehicle</vt:lpstr>
      <vt:lpstr>Final Vehicle Performance</vt:lpstr>
      <vt:lpstr>Final Avionics Subsystem</vt:lpstr>
      <vt:lpstr>Final Recovery Subsystem</vt:lpstr>
      <vt:lpstr>Final Challenge Solution</vt:lpstr>
      <vt:lpstr>Final Test Plan</vt:lpstr>
      <vt:lpstr>Final Technical Challenges</vt:lpstr>
      <vt:lpstr>Final Project Management</vt:lpstr>
      <vt:lpstr>Questions?</vt:lpstr>
    </vt:vector>
  </TitlesOfParts>
  <Company>The Boeing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 First Nation Launch - Flight Readiness Review</dc:title>
  <dc:creator>Abotossaway, Mark A</dc:creator>
  <cp:lastModifiedBy>Mark Abotossaway</cp:lastModifiedBy>
  <cp:revision>24</cp:revision>
  <dcterms:created xsi:type="dcterms:W3CDTF">2017-07-11T02:45:11Z</dcterms:created>
  <dcterms:modified xsi:type="dcterms:W3CDTF">2025-01-06T00:41:16Z</dcterms:modified>
</cp:coreProperties>
</file>