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7" r:id="rId9"/>
    <p:sldId id="266" r:id="rId1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iiDmODxubGiq7TDYpI0wBIcAU2l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7" d="100"/>
          <a:sy n="117" d="100"/>
        </p:scale>
        <p:origin x="31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0" name="Google Shape;10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6" name="Google Shape;10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0" name="Google Shape;13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6" name="Google Shape;13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>
          <a:extLst>
            <a:ext uri="{FF2B5EF4-FFF2-40B4-BE49-F238E27FC236}">
              <a16:creationId xmlns:a16="http://schemas.microsoft.com/office/drawing/2014/main" id="{B4DBB855-A354-882A-1AE8-6C36BF712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1:notes">
            <a:extLst>
              <a:ext uri="{FF2B5EF4-FFF2-40B4-BE49-F238E27FC236}">
                <a16:creationId xmlns:a16="http://schemas.microsoft.com/office/drawing/2014/main" id="{CFF79E39-8239-7C7D-ECD5-C82507A02FD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6" name="Google Shape;136;p11:notes">
            <a:extLst>
              <a:ext uri="{FF2B5EF4-FFF2-40B4-BE49-F238E27FC236}">
                <a16:creationId xmlns:a16="http://schemas.microsoft.com/office/drawing/2014/main" id="{D0D4DF38-96A5-4E1E-83A3-C7EA18C548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925949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2" name="Google Shape;14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1" name="Google Shape;3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1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1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US"/>
              <a:t>2025 First Nations Launch – CDR Virtual Presentation</a:t>
            </a:r>
            <a:endParaRPr/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[insert team name here]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*quickly introduce each team member name and role here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Initial Launch Vehicle</a:t>
            </a:r>
            <a:endParaRPr dirty="0"/>
          </a:p>
        </p:txBody>
      </p:sp>
      <p:sp>
        <p:nvSpPr>
          <p:cNvPr id="91" name="Google Shape;91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initial vehicle dimensions and materials – indicate that all kits have been examined, and state justification for initial selection]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initial motor selection – indicate that all motors have been examined, and state justification for initial selection]</a:t>
            </a:r>
          </a:p>
          <a:p>
            <a:pPr marL="685800" lvl="1" indent="-228600">
              <a:spcBef>
                <a:spcPts val="1000"/>
              </a:spcBef>
              <a:buSzPts val="2800"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relevant drawings, diagrams, images etc. as necessary]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screenshot of RockSim profile for reference]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image of kit from Vendor / Manufacturer, and list vendor]</a:t>
            </a:r>
            <a:endParaRPr sz="24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4A24E94-BE23-46CE-E843-9F2D0016483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Initial Vehicle Performance</a:t>
            </a:r>
            <a:endParaRPr dirty="0"/>
          </a:p>
        </p:txBody>
      </p:sp>
      <p:sp>
        <p:nvSpPr>
          <p:cNvPr id="97" name="Google Shape;97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initial performance parameters]</a:t>
            </a:r>
          </a:p>
          <a:p>
            <a:pPr marL="685800" lvl="1" indent="-228600">
              <a:spcBef>
                <a:spcPts val="0"/>
              </a:spcBef>
              <a:buSzPts val="2800"/>
            </a:pPr>
            <a:r>
              <a:rPr lang="en-US" dirty="0"/>
              <a:t>[static stability margin, CP / CG location]</a:t>
            </a:r>
            <a:endParaRPr dirty="0"/>
          </a:p>
          <a:p>
            <a:pPr marL="685800" lvl="1" indent="-228600">
              <a:spcBef>
                <a:spcPts val="1000"/>
              </a:spcBef>
              <a:buSzPts val="2800"/>
            </a:pPr>
            <a:r>
              <a:rPr lang="en-US" dirty="0"/>
              <a:t>[thrust-to-weight ratio, rail exit velocity, predicted altitude]</a:t>
            </a:r>
          </a:p>
          <a:p>
            <a:pPr marL="685800" lvl="1" indent="-228600">
              <a:spcBef>
                <a:spcPts val="1000"/>
              </a:spcBef>
              <a:buSzPts val="2800"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relevant drawings, diagrams, images etc. as necessary]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screenshot of RockSim profile for reference]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any other simulation data (plots, 2D profile)]</a:t>
            </a:r>
            <a:endParaRPr sz="2400"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72BB769-30C9-C14C-FBF8-41472247805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Initial Avionics Subsystem</a:t>
            </a:r>
            <a:endParaRPr dirty="0"/>
          </a:p>
        </p:txBody>
      </p:sp>
      <p:sp>
        <p:nvSpPr>
          <p:cNvPr id="103" name="Google Shape;103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initial avionics bay design, location in vehicle]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type / number of altimeters, power, switches, vent holes]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relevant drawings, diagrams, images etc. as necessary]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screenshot of RockSim profile showing location of avionics in rocket]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altimeter, switch images from Vendor, and list vendor]</a:t>
            </a:r>
            <a:endParaRPr sz="2400"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116FD95-5C7E-E030-67E8-E8D2040A793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Initial Recovery Subsystem</a:t>
            </a:r>
            <a:endParaRPr dirty="0"/>
          </a:p>
        </p:txBody>
      </p:sp>
      <p:sp>
        <p:nvSpPr>
          <p:cNvPr id="109" name="Google Shape;109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initial parachute sizes, shock cords, locations, descent rates]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initial tracking devices and location in rocket]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relevant drawings, diagrams, images etc. as necessary]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screenshot of RockSim profile, showing recovery location in rocket]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images of parachutes from Vendor, and list Vendor]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images of GPS tracker from Vendor, and list Vendor]</a:t>
            </a:r>
            <a:endParaRPr sz="2400"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8D40CC9-F31D-9B1E-1491-7320471C5DA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Technical / Resource Challenges</a:t>
            </a:r>
            <a:endParaRPr dirty="0"/>
          </a:p>
        </p:txBody>
      </p:sp>
      <p:sp>
        <p:nvSpPr>
          <p:cNvPr id="133" name="Google Shape;133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indent="-228600">
              <a:spcBef>
                <a:spcPts val="0"/>
              </a:spcBef>
              <a:buSzPts val="2800"/>
            </a:pPr>
            <a:r>
              <a:rPr lang="en-US" dirty="0"/>
              <a:t>[identify any major technical challenge going forward]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[identify any resource challenges going forward (people, spaces, tools / supplies, procurements, etc.]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[identify the critical path]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D449E07-6AB7-23DD-3756-53E7383344B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Project Management - Budget</a:t>
            </a:r>
            <a:endParaRPr dirty="0"/>
          </a:p>
        </p:txBody>
      </p:sp>
      <p:sp>
        <p:nvSpPr>
          <p:cNvPr id="139" name="Google Shape;139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the budget status – include a summary table showing key budget breakdowns (details not required at this point)]</a:t>
            </a:r>
            <a:endParaRPr dirty="0"/>
          </a:p>
          <a:p>
            <a:pPr marL="685800" lvl="1" indent="-228600">
              <a:spcBef>
                <a:spcPts val="1000"/>
              </a:spcBef>
              <a:buSzPts val="2800"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summary tables if applicable – can be on separate slides]</a:t>
            </a:r>
            <a:endParaRPr sz="2400"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5A4918C-4867-A2B3-6732-15553FC7A5F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>
          <a:extLst>
            <a:ext uri="{FF2B5EF4-FFF2-40B4-BE49-F238E27FC236}">
              <a16:creationId xmlns:a16="http://schemas.microsoft.com/office/drawing/2014/main" id="{6989A86B-627F-1991-217A-EA1E293484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1">
            <a:extLst>
              <a:ext uri="{FF2B5EF4-FFF2-40B4-BE49-F238E27FC236}">
                <a16:creationId xmlns:a16="http://schemas.microsoft.com/office/drawing/2014/main" id="{2596EF65-8AF7-74EB-0E63-EA210BB3BF9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Project Management - Schedule</a:t>
            </a:r>
            <a:endParaRPr dirty="0"/>
          </a:p>
        </p:txBody>
      </p:sp>
      <p:sp>
        <p:nvSpPr>
          <p:cNvPr id="139" name="Google Shape;139;p11">
            <a:extLst>
              <a:ext uri="{FF2B5EF4-FFF2-40B4-BE49-F238E27FC236}">
                <a16:creationId xmlns:a16="http://schemas.microsoft.com/office/drawing/2014/main" id="{7BBD2FC2-F532-6553-D916-8616EC2AC6F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[Present the schedule status – include a summary table showing key milestones and goals for entire project]</a:t>
            </a:r>
          </a:p>
          <a:p>
            <a:pPr marL="685800" lvl="1" indent="-228600">
              <a:spcBef>
                <a:spcPts val="1000"/>
              </a:spcBef>
              <a:buSzPts val="2800"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400" dirty="0"/>
              <a:t>[*include summary tables if applicable – can be on separate slides]</a:t>
            </a:r>
            <a:endParaRPr sz="2400"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9350951-6EAB-B3B8-F213-E5962917ABC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5886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2"/>
          <p:cNvSpPr txBox="1">
            <a:spLocks noGrp="1"/>
          </p:cNvSpPr>
          <p:nvPr>
            <p:ph type="title"/>
          </p:nvPr>
        </p:nvSpPr>
        <p:spPr>
          <a:xfrm>
            <a:off x="796255" y="278115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Questions?</a:t>
            </a:r>
            <a:endParaRPr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D1C71D3-D666-50A9-B007-C50181C3565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441</Words>
  <Application>Microsoft Office PowerPoint</Application>
  <PresentationFormat>Widescreen</PresentationFormat>
  <Paragraphs>54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2025 First Nations Launch – CDR Virtual Presentation</vt:lpstr>
      <vt:lpstr>Initial Launch Vehicle</vt:lpstr>
      <vt:lpstr>Initial Vehicle Performance</vt:lpstr>
      <vt:lpstr>Initial Avionics Subsystem</vt:lpstr>
      <vt:lpstr>Initial Recovery Subsystem</vt:lpstr>
      <vt:lpstr>Technical / Resource Challenges</vt:lpstr>
      <vt:lpstr>Project Management - Budget</vt:lpstr>
      <vt:lpstr>Project Management - Schedule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Abotossaway, Mark A</dc:creator>
  <cp:lastModifiedBy>Mark Abotossaway</cp:lastModifiedBy>
  <cp:revision>6</cp:revision>
  <dcterms:created xsi:type="dcterms:W3CDTF">2017-07-11T02:45:11Z</dcterms:created>
  <dcterms:modified xsi:type="dcterms:W3CDTF">2025-01-14T07:45:40Z</dcterms:modified>
</cp:coreProperties>
</file>