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7" r:id="rId9"/>
    <p:sldId id="266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iDmODxubGiq7TDYpI0wBIcAU2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3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>
          <a:extLst>
            <a:ext uri="{FF2B5EF4-FFF2-40B4-BE49-F238E27FC236}">
              <a16:creationId xmlns:a16="http://schemas.microsoft.com/office/drawing/2014/main" id="{43F96D7F-686D-0BC4-B935-F497BDC66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>
            <a:extLst>
              <a:ext uri="{FF2B5EF4-FFF2-40B4-BE49-F238E27FC236}">
                <a16:creationId xmlns:a16="http://schemas.microsoft.com/office/drawing/2014/main" id="{FE0123D5-D0DC-155A-3D42-3CFA1EEA988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11:notes">
            <a:extLst>
              <a:ext uri="{FF2B5EF4-FFF2-40B4-BE49-F238E27FC236}">
                <a16:creationId xmlns:a16="http://schemas.microsoft.com/office/drawing/2014/main" id="{4F6ECC63-A231-DE81-34D5-7027A2B51B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42951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 dirty="0"/>
              <a:t>2025 First Nations Launch – FRR Virtual Presentation</a:t>
            </a:r>
            <a:endParaRPr dirty="0"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[insert team name here]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*quickly introduce each team member name and role here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Final Launch Vehicle</a:t>
            </a:r>
            <a:endParaRPr dirty="0"/>
          </a:p>
        </p:txBody>
      </p:sp>
      <p:sp>
        <p:nvSpPr>
          <p:cNvPr id="91" name="Google Shape;91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final vehicle dimensions and materials]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final motor selection]</a:t>
            </a:r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 for reference]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image of kit from Vendor / Manufacturer, and list vendor]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A24E94-BE23-46CE-E843-9F2D0016483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Final Vehicle Performance</a:t>
            </a:r>
            <a:endParaRPr dirty="0"/>
          </a:p>
        </p:txBody>
      </p:sp>
      <p:sp>
        <p:nvSpPr>
          <p:cNvPr id="97" name="Google Shape;9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final performance parameters]</a:t>
            </a:r>
          </a:p>
          <a:p>
            <a:pPr marL="685800" lvl="1" indent="-228600">
              <a:spcBef>
                <a:spcPts val="0"/>
              </a:spcBef>
              <a:buSzPts val="2800"/>
            </a:pPr>
            <a:r>
              <a:rPr lang="en-US" dirty="0"/>
              <a:t>[static stability margin, CP / CG location]</a:t>
            </a:r>
            <a:endParaRPr dirty="0"/>
          </a:p>
          <a:p>
            <a:pPr marL="685800" lvl="1" indent="-228600">
              <a:spcBef>
                <a:spcPts val="1000"/>
              </a:spcBef>
              <a:buSzPts val="2800"/>
            </a:pPr>
            <a:r>
              <a:rPr lang="en-US" dirty="0"/>
              <a:t>[thrust-to-weight ratio, rail exit velocity, predicted altitude]</a:t>
            </a:r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 for reference]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any other simulation data (plots, 2D profile)]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2BB769-30C9-C14C-FBF8-41472247805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Final Avionics Subsystem</a:t>
            </a:r>
            <a:endParaRPr dirty="0"/>
          </a:p>
        </p:txBody>
      </p:sp>
      <p:sp>
        <p:nvSpPr>
          <p:cNvPr id="103" name="Google Shape;103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final avionics bay design, location in vehicle]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type / number of altimeters, power, switches, vent holes]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understanding of avionics bay position / hardware]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 showing location of avionics in rocket]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altimeter, switch images from Vendor, and list vendor]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[*indicate that (additional) avionics bay has been ordered]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116FD95-5C7E-E030-67E8-E8D2040A793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Final Recovery Subsystem</a:t>
            </a:r>
            <a:endParaRPr dirty="0"/>
          </a:p>
        </p:txBody>
      </p:sp>
      <p:sp>
        <p:nvSpPr>
          <p:cNvPr id="109" name="Google Shape;109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final parachute sizes, shock cords, locations, descent rates]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final tracking devices and location in rocket]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profile, showing recovery location in rocket]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images of parachutes, hardware from Vendor, and list Vendor]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images of GPS tracker from Vendor, and list Vendor]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D40CC9-F31D-9B1E-1491-7320471C5DA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Technical / Resource Challenges</a:t>
            </a:r>
            <a:endParaRPr dirty="0"/>
          </a:p>
        </p:txBody>
      </p:sp>
      <p:sp>
        <p:nvSpPr>
          <p:cNvPr id="133" name="Google Shape;133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indent="-228600">
              <a:spcBef>
                <a:spcPts val="0"/>
              </a:spcBef>
              <a:buSzPts val="2800"/>
            </a:pPr>
            <a:r>
              <a:rPr lang="en-US" dirty="0"/>
              <a:t>[identify any major technical challenge going forward]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[identify any resource challenges going forward]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[identify the critical path]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endParaRPr lang="en-US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[indicate procurement status – what is remaining]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[indicate test / build status – what is remaining]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449E07-6AB7-23DD-3756-53E7383344B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Project Management - Budget</a:t>
            </a:r>
            <a:endParaRPr dirty="0"/>
          </a:p>
        </p:txBody>
      </p:sp>
      <p:sp>
        <p:nvSpPr>
          <p:cNvPr id="139" name="Google Shape;139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budget status – include a summary table showing key budget breakdowns (details not required at this point)]</a:t>
            </a:r>
            <a:endParaRPr dirty="0"/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summary tables if applicable – can be on separate slides]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A4918C-4867-A2B3-6732-15553FC7A5F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>
          <a:extLst>
            <a:ext uri="{FF2B5EF4-FFF2-40B4-BE49-F238E27FC236}">
              <a16:creationId xmlns:a16="http://schemas.microsoft.com/office/drawing/2014/main" id="{A196236F-F0F8-1F0D-0F07-50AEF1F9D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">
            <a:extLst>
              <a:ext uri="{FF2B5EF4-FFF2-40B4-BE49-F238E27FC236}">
                <a16:creationId xmlns:a16="http://schemas.microsoft.com/office/drawing/2014/main" id="{78BD5B99-70F4-CDAB-6DAF-A5EC724EC74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Project Management - Schedule</a:t>
            </a:r>
            <a:endParaRPr dirty="0"/>
          </a:p>
        </p:txBody>
      </p:sp>
      <p:sp>
        <p:nvSpPr>
          <p:cNvPr id="139" name="Google Shape;139;p11">
            <a:extLst>
              <a:ext uri="{FF2B5EF4-FFF2-40B4-BE49-F238E27FC236}">
                <a16:creationId xmlns:a16="http://schemas.microsoft.com/office/drawing/2014/main" id="{012274F9-A262-7F86-7571-A5530914C7F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schedule status – include a summary table showing key milestones and goals for entire project]</a:t>
            </a:r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summary tables if applicable – can be on separate slides]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569674-0B96-44D9-7C10-DF950D3EC6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373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2"/>
          <p:cNvSpPr txBox="1"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Questions?</a:t>
            </a:r>
            <a:endParaRPr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1C71D3-D666-50A9-B007-C50181C356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441</Words>
  <Application>Microsoft Office PowerPoint</Application>
  <PresentationFormat>Widescreen</PresentationFormat>
  <Paragraphs>59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2025 First Nations Launch – FRR Virtual Presentation</vt:lpstr>
      <vt:lpstr>Final Launch Vehicle</vt:lpstr>
      <vt:lpstr>Final Vehicle Performance</vt:lpstr>
      <vt:lpstr>Final Avionics Subsystem</vt:lpstr>
      <vt:lpstr>Final Recovery Subsystem</vt:lpstr>
      <vt:lpstr>Technical / Resource Challenges</vt:lpstr>
      <vt:lpstr>Project Management - Budget</vt:lpstr>
      <vt:lpstr>Project Management - Schedule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Abotossaway, Mark A</dc:creator>
  <cp:lastModifiedBy>Mark Abotossaway</cp:lastModifiedBy>
  <cp:revision>6</cp:revision>
  <dcterms:created xsi:type="dcterms:W3CDTF">2017-07-11T02:45:11Z</dcterms:created>
  <dcterms:modified xsi:type="dcterms:W3CDTF">2025-01-14T07:48:44Z</dcterms:modified>
</cp:coreProperties>
</file>