
<file path=[Content_Types].xml><?xml version="1.0" encoding="utf-8"?>
<Types xmlns="http://schemas.openxmlformats.org/package/2006/content-types">
  <Default ContentType="application/xml" Extension="xml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</p:sldIdLst>
  <p:sldSz cy="6858000" cx="12192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r:id="rId16" roundtripDataSignature="AMtx7mgV11CPxKSKLbtk0Jv1cQn585VGe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6" Type="http://customschemas.google.com/relationships/presentationmetadata" Target="metadata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9845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9845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9845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9845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9845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9845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9845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9845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89" name="Google Shape;89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97" name="Google Shape;97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05" name="Google Shape;105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13" name="Google Shape;113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21" name="Google Shape;121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29" name="Google Shape;129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5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37" name="Google Shape;137;p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45" name="Google Shape;145;p1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53" name="Google Shape;153;p1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9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61" name="Google Shape;161;p1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4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14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14" name="Google Shape;14;p1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" name="Google Shape;15;p1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1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5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15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0" name="Google Shape;20;p1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1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1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16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1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1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1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17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" name="Google Shape;30;p17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1" name="Google Shape;31;p1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1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3" name="Google Shape;33;p1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34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1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6" name="Google Shape;36;p18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7" name="Google Shape;37;p18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8" name="Google Shape;38;p1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1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0" name="Google Shape;40;p1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9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19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4" name="Google Shape;44;p19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5" name="Google Shape;45;p19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6" name="Google Shape;46;p19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7" name="Google Shape;47;p1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1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1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2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2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2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21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21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21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58" name="Google Shape;58;p2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2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2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22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22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22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5" name="Google Shape;65;p2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2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2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23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23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2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2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2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24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24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2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2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2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3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" name="Google Shape;7;p13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1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1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1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</a:pPr>
            <a:r>
              <a:rPr lang="en-US"/>
              <a:t>2025 First Nations Launch – FRR Virtual Presentation</a:t>
            </a:r>
            <a:endParaRPr/>
          </a:p>
        </p:txBody>
      </p:sp>
      <p:sp>
        <p:nvSpPr>
          <p:cNvPr id="85" name="Google Shape;85;p1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US"/>
              <a:t>[insert team name here]</a:t>
            </a:r>
            <a:endParaRPr/>
          </a:p>
          <a:p>
            <a:pPr indent="0" lvl="0" mar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US"/>
              <a:t>*quickly introduce each team member name and role here</a:t>
            </a:r>
            <a:endParaRPr/>
          </a:p>
        </p:txBody>
      </p:sp>
      <p:sp>
        <p:nvSpPr>
          <p:cNvPr id="86" name="Google Shape;86;p1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/>
              <a:t>Flight Ready Launch Vehicle</a:t>
            </a:r>
            <a:endParaRPr/>
          </a:p>
        </p:txBody>
      </p:sp>
      <p:sp>
        <p:nvSpPr>
          <p:cNvPr id="92" name="Google Shape;92;p2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[present f</a:t>
            </a:r>
            <a:r>
              <a:rPr lang="en-US"/>
              <a:t>light ready vehicle size and mass]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[present f</a:t>
            </a:r>
            <a:r>
              <a:rPr lang="en-US"/>
              <a:t>light ready motor choice</a:t>
            </a:r>
            <a:r>
              <a:rPr lang="en-US"/>
              <a:t>]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[*include relevant images, drawings, diagrams, etc. as necessary]</a:t>
            </a:r>
            <a:endParaRPr/>
          </a:p>
          <a:p>
            <a:pPr indent="-508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  <a:p>
            <a:pPr indent="-508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</p:txBody>
      </p:sp>
      <p:sp>
        <p:nvSpPr>
          <p:cNvPr id="93" name="Google Shape;93;p2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94" name="Google Shape;94;p2"/>
          <p:cNvSpPr txBox="1"/>
          <p:nvPr/>
        </p:nvSpPr>
        <p:spPr>
          <a:xfrm>
            <a:off x="8379900" y="365125"/>
            <a:ext cx="2973900" cy="469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0" i="0" lang="en-US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Presenter: [Name]</a:t>
            </a:r>
            <a:endParaRPr b="0" i="0" sz="2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3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/>
              <a:t>Flight Ready Vehicle Performance</a:t>
            </a:r>
            <a:endParaRPr/>
          </a:p>
        </p:txBody>
      </p:sp>
      <p:sp>
        <p:nvSpPr>
          <p:cNvPr id="100" name="Google Shape;100;p3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[present </a:t>
            </a:r>
            <a:r>
              <a:rPr lang="en-US"/>
              <a:t>flight profile simulations, present altitude predictions with simulated vehicle data]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[present static stability margin, CP / CG location]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[present thrust-to-weight ratio, rail exit velocity, predicted altitude]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[*include relevant drawings, diagrams, images etc. as necessary]</a:t>
            </a:r>
            <a:endParaRPr/>
          </a:p>
          <a:p>
            <a:pPr indent="-508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</p:txBody>
      </p:sp>
      <p:sp>
        <p:nvSpPr>
          <p:cNvPr id="101" name="Google Shape;101;p3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102" name="Google Shape;102;p3"/>
          <p:cNvSpPr txBox="1"/>
          <p:nvPr/>
        </p:nvSpPr>
        <p:spPr>
          <a:xfrm>
            <a:off x="8379900" y="365125"/>
            <a:ext cx="2973900" cy="469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0" i="0" lang="en-US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Presenter: [Name]</a:t>
            </a:r>
            <a:endParaRPr b="0" i="0" sz="2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/>
              <a:t>Flight Ready Avionics Subsystem</a:t>
            </a:r>
            <a:endParaRPr/>
          </a:p>
        </p:txBody>
      </p:sp>
      <p:sp>
        <p:nvSpPr>
          <p:cNvPr id="108" name="Google Shape;108;p4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[p</a:t>
            </a:r>
            <a:r>
              <a:rPr lang="en-US"/>
              <a:t>resent the as-built and as-tested recovery system</a:t>
            </a:r>
            <a:r>
              <a:rPr lang="en-US"/>
              <a:t>]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[present flight ready electrical elements - altimeters, controllers, switches, connectors, etc.]</a:t>
            </a:r>
            <a:endParaRPr/>
          </a:p>
          <a:p>
            <a:pPr indent="-342900" lvl="1" marL="9144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pPr>
            <a:r>
              <a:rPr lang="en-US"/>
              <a:t>[present any redundancy features]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[*include relevant images, drawings, diagrams, etc. as necessary]</a:t>
            </a:r>
            <a:endParaRPr/>
          </a:p>
          <a:p>
            <a:pPr indent="-508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</p:txBody>
      </p:sp>
      <p:sp>
        <p:nvSpPr>
          <p:cNvPr id="109" name="Google Shape;109;p4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110" name="Google Shape;110;p4"/>
          <p:cNvSpPr txBox="1"/>
          <p:nvPr/>
        </p:nvSpPr>
        <p:spPr>
          <a:xfrm>
            <a:off x="9218100" y="0"/>
            <a:ext cx="2973900" cy="469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0" i="0" lang="en-US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Presenter: [Name]</a:t>
            </a:r>
            <a:endParaRPr b="0" i="0" sz="2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5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/>
              <a:t>Flight Ready Recovery Subsystem</a:t>
            </a:r>
            <a:endParaRPr/>
          </a:p>
        </p:txBody>
      </p:sp>
      <p:sp>
        <p:nvSpPr>
          <p:cNvPr id="116" name="Google Shape;116;p5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[present structural elements - bulkheads, harnesses, attachment hardware]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[present parachute sizes, shock cords, locations, descent rates]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[present tracking devices and location]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[*include relevant drawings, diagrams, images etc. as necessary]</a:t>
            </a:r>
            <a:endParaRPr/>
          </a:p>
          <a:p>
            <a:pPr indent="-508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</p:txBody>
      </p:sp>
      <p:sp>
        <p:nvSpPr>
          <p:cNvPr id="117" name="Google Shape;117;p5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118" name="Google Shape;118;p5"/>
          <p:cNvSpPr txBox="1"/>
          <p:nvPr/>
        </p:nvSpPr>
        <p:spPr>
          <a:xfrm>
            <a:off x="8379900" y="365125"/>
            <a:ext cx="2973900" cy="469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0" i="0" lang="en-US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Presenter: [Name]</a:t>
            </a:r>
            <a:endParaRPr b="0" i="0" sz="2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7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/>
              <a:t>Flight Ready Payload/ Challenge Solution 1</a:t>
            </a:r>
            <a:endParaRPr/>
          </a:p>
        </p:txBody>
      </p:sp>
      <p:sp>
        <p:nvSpPr>
          <p:cNvPr id="124" name="Google Shape;124;p7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[present first payload components - sensors, microcontroller, switches, power source, etc.)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[present first payload sub-assembly]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[*include relevant images, drawings, diagrams, etc. as necessary]</a:t>
            </a:r>
            <a:endParaRPr/>
          </a:p>
          <a:p>
            <a:pPr indent="-508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  <a:p>
            <a:pPr indent="-508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</p:txBody>
      </p:sp>
      <p:sp>
        <p:nvSpPr>
          <p:cNvPr id="125" name="Google Shape;125;p7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126" name="Google Shape;126;p7"/>
          <p:cNvSpPr txBox="1"/>
          <p:nvPr/>
        </p:nvSpPr>
        <p:spPr>
          <a:xfrm>
            <a:off x="9218100" y="0"/>
            <a:ext cx="2973900" cy="469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0" i="0" lang="en-US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Presenter: [Name]</a:t>
            </a:r>
            <a:endParaRPr b="0" i="0" sz="2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/>
              <a:t>Flight Ready Payload/ Challenge Solution 2</a:t>
            </a:r>
            <a:endParaRPr/>
          </a:p>
        </p:txBody>
      </p:sp>
      <p:sp>
        <p:nvSpPr>
          <p:cNvPr id="132" name="Google Shape;132;p8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406400" lvl="0" marL="457200" rtl="0" algn="l">
              <a:spcBef>
                <a:spcPts val="0"/>
              </a:spcBef>
              <a:spcAft>
                <a:spcPts val="0"/>
              </a:spcAft>
              <a:buSzPts val="2800"/>
              <a:buChar char="•"/>
            </a:pPr>
            <a:r>
              <a:rPr lang="en-US"/>
              <a:t>[present second payload components - sensors, microcontroller, switches, power source, etc.)</a:t>
            </a:r>
            <a:endParaRPr/>
          </a:p>
          <a:p>
            <a:pPr indent="-406400" lvl="0" marL="457200" rtl="0" algn="l">
              <a:spcBef>
                <a:spcPts val="0"/>
              </a:spcBef>
              <a:spcAft>
                <a:spcPts val="0"/>
              </a:spcAft>
              <a:buSzPts val="2800"/>
              <a:buChar char="•"/>
            </a:pPr>
            <a:r>
              <a:rPr lang="en-US"/>
              <a:t>[present second payload sub-assembly]</a:t>
            </a:r>
            <a:endParaRPr/>
          </a:p>
          <a:p>
            <a:pPr indent="-406400" lvl="0" marL="457200" rtl="0" algn="l">
              <a:spcBef>
                <a:spcPts val="1000"/>
              </a:spcBef>
              <a:spcAft>
                <a:spcPts val="0"/>
              </a:spcAft>
              <a:buSzPts val="2800"/>
              <a:buChar char="•"/>
            </a:pPr>
            <a:r>
              <a:rPr lang="en-US"/>
              <a:t>[*include relevant images, drawings, diagrams, etc. as necessary]</a:t>
            </a:r>
            <a:endParaRPr/>
          </a:p>
          <a:p>
            <a:pPr indent="-508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  <a:p>
            <a:pPr indent="-508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</p:txBody>
      </p:sp>
      <p:sp>
        <p:nvSpPr>
          <p:cNvPr id="133" name="Google Shape;133;p8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134" name="Google Shape;134;p8"/>
          <p:cNvSpPr txBox="1"/>
          <p:nvPr/>
        </p:nvSpPr>
        <p:spPr>
          <a:xfrm>
            <a:off x="9218100" y="0"/>
            <a:ext cx="2973900" cy="469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0" i="0" lang="en-US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Presenter: [Name]</a:t>
            </a:r>
            <a:endParaRPr b="0" i="0" sz="2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8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9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/>
              <a:t>Flight Ready Payload/ Challenge Solution</a:t>
            </a:r>
            <a:endParaRPr/>
          </a:p>
        </p:txBody>
      </p:sp>
      <p:sp>
        <p:nvSpPr>
          <p:cNvPr id="140" name="Google Shape;140;p9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[p</a:t>
            </a:r>
            <a:r>
              <a:rPr lang="en-US"/>
              <a:t>resent the flight ready payload integration approach from the rocket</a:t>
            </a:r>
            <a:r>
              <a:rPr lang="en-US"/>
              <a:t>]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Char char="•"/>
            </a:pPr>
            <a:r>
              <a:rPr lang="en-US" sz="2800"/>
              <a:t>Where are the sensors/controller sitting in the rocket?</a:t>
            </a:r>
            <a:endParaRPr sz="2800"/>
          </a:p>
          <a:p>
            <a:pPr indent="-228600" lvl="1" marL="6858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Char char="•"/>
            </a:pPr>
            <a:r>
              <a:rPr lang="en-US" sz="2800"/>
              <a:t>How did you secure sensors/controller? </a:t>
            </a:r>
            <a:endParaRPr sz="2800"/>
          </a:p>
          <a:p>
            <a:pPr indent="-228600" lvl="1" marL="6858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Char char="•"/>
            </a:pPr>
            <a:r>
              <a:rPr lang="en-US" sz="2800"/>
              <a:t>Any special features to mention</a:t>
            </a:r>
            <a:endParaRPr sz="2800"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[*include relevant images, drawings, diagrams, etc. as necessary]</a:t>
            </a:r>
            <a:endParaRPr/>
          </a:p>
          <a:p>
            <a:pPr indent="-508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  <a:p>
            <a:pPr indent="-508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</p:txBody>
      </p:sp>
      <p:sp>
        <p:nvSpPr>
          <p:cNvPr id="141" name="Google Shape;141;p9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142" name="Google Shape;142;p9"/>
          <p:cNvSpPr txBox="1"/>
          <p:nvPr/>
        </p:nvSpPr>
        <p:spPr>
          <a:xfrm>
            <a:off x="8379900" y="365125"/>
            <a:ext cx="2973900" cy="469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0" i="0" lang="en-US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Presenter: [Name]</a:t>
            </a:r>
            <a:endParaRPr b="0" i="0" sz="2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10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/>
              <a:t>Technical Challenges</a:t>
            </a:r>
            <a:endParaRPr/>
          </a:p>
        </p:txBody>
      </p:sp>
      <p:sp>
        <p:nvSpPr>
          <p:cNvPr id="148" name="Google Shape;148;p10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[present the major technical challenges going forward]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[present the critical path]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[*include images or summary tables if applicable]</a:t>
            </a:r>
            <a:endParaRPr/>
          </a:p>
        </p:txBody>
      </p:sp>
      <p:sp>
        <p:nvSpPr>
          <p:cNvPr id="149" name="Google Shape;149;p10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150" name="Google Shape;150;p10"/>
          <p:cNvSpPr txBox="1"/>
          <p:nvPr/>
        </p:nvSpPr>
        <p:spPr>
          <a:xfrm>
            <a:off x="8379900" y="365125"/>
            <a:ext cx="2973900" cy="469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0" i="0" lang="en-US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Presenter: [Name]</a:t>
            </a:r>
            <a:endParaRPr b="0" i="0" sz="2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4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1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/>
              <a:t>FRR Project Management</a:t>
            </a:r>
            <a:endParaRPr/>
          </a:p>
        </p:txBody>
      </p:sp>
      <p:sp>
        <p:nvSpPr>
          <p:cNvPr id="156" name="Google Shape;156;p11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[Present final budget status]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[Present final schedule status]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[*include summary tables if applicable]</a:t>
            </a:r>
            <a:endParaRPr/>
          </a:p>
          <a:p>
            <a:pPr indent="-508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</p:txBody>
      </p:sp>
      <p:sp>
        <p:nvSpPr>
          <p:cNvPr id="157" name="Google Shape;157;p11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158" name="Google Shape;158;p11"/>
          <p:cNvSpPr txBox="1"/>
          <p:nvPr/>
        </p:nvSpPr>
        <p:spPr>
          <a:xfrm>
            <a:off x="8379900" y="365125"/>
            <a:ext cx="2973900" cy="469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0" i="0" lang="en-US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Presenter: [Name]</a:t>
            </a:r>
            <a:endParaRPr b="0" i="0" sz="2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2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12"/>
          <p:cNvSpPr txBox="1"/>
          <p:nvPr>
            <p:ph type="title"/>
          </p:nvPr>
        </p:nvSpPr>
        <p:spPr>
          <a:xfrm>
            <a:off x="796255" y="2781154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/>
              <a:t>Questions?</a:t>
            </a:r>
            <a:endParaRPr/>
          </a:p>
        </p:txBody>
      </p:sp>
      <p:sp>
        <p:nvSpPr>
          <p:cNvPr id="164" name="Google Shape;164;p12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2017-07-11T02:45:11Z</dcterms:created>
  <dc:creator>Abotossaway, Mark A</dc:creator>
</cp:coreProperties>
</file>