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5" r:id="rId8"/>
    <p:sldId id="266" r:id="rId9"/>
    <p:sldId id="26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97" d="100"/>
          <a:sy n="97" d="100"/>
        </p:scale>
        <p:origin x="3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3/6/2025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2025 First Nations Launch – FRR Virtual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vehicle dimensions, materials]</a:t>
            </a:r>
          </a:p>
          <a:p>
            <a:r>
              <a:rPr lang="en-US" dirty="0"/>
              <a:t>[present final motor selection]</a:t>
            </a:r>
          </a:p>
          <a:p>
            <a:r>
              <a:rPr lang="en-US" dirty="0"/>
              <a:t>[present the build status – can show components on camera]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[*include pictures of as-built rocket sections]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stability margin, CG and CP]</a:t>
            </a:r>
          </a:p>
          <a:p>
            <a:r>
              <a:rPr lang="en-US" dirty="0"/>
              <a:t>[present thrust-to-weight ratio, rail exit velocity, predicted altitude]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[present final avionics bay location in vehicle]</a:t>
            </a:r>
          </a:p>
          <a:p>
            <a:r>
              <a:rPr lang="en-US" dirty="0"/>
              <a:t>[present final type / number of altimeters, power source]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[*include pictures of flight components and hardware]</a:t>
            </a:r>
          </a:p>
          <a:p>
            <a:r>
              <a:rPr lang="en-US" dirty="0"/>
              <a:t>[*note – only COTS altimeters should be discussed here, your Challenge sensors are discussed in Challenge slides]</a:t>
            </a:r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final parachute sizes, locations, descent rates]</a:t>
            </a:r>
          </a:p>
          <a:p>
            <a:r>
              <a:rPr lang="en-US" dirty="0"/>
              <a:t>[present final recovery tracking devices - GPS]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[*include pictures of flight hardware]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[For each of your sensor / microcontrollers:]</a:t>
            </a:r>
          </a:p>
          <a:p>
            <a:pPr lvl="1"/>
            <a:r>
              <a:rPr lang="en-US" dirty="0"/>
              <a:t>[present final component selections]</a:t>
            </a:r>
          </a:p>
          <a:p>
            <a:pPr lvl="1"/>
            <a:r>
              <a:rPr lang="en-US" dirty="0"/>
              <a:t>[present test results, status of sensor]</a:t>
            </a:r>
          </a:p>
          <a:p>
            <a:pPr lvl="1"/>
            <a:r>
              <a:rPr lang="en-US" dirty="0"/>
              <a:t>[present final integration approach]</a:t>
            </a:r>
          </a:p>
          <a:p>
            <a:pPr lvl="1"/>
            <a:r>
              <a:rPr lang="en-US" dirty="0"/>
              <a:t>[present the build status – can show components on camera]</a:t>
            </a:r>
          </a:p>
          <a:p>
            <a:pPr lvl="1"/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[*include pictures of components and integrated components]</a:t>
            </a:r>
          </a:p>
          <a:p>
            <a:r>
              <a:rPr lang="en-US" dirty="0"/>
              <a:t>[*may add additional slides for this section]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57A61-8B70-4DC3-AC53-5BB3DA12C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Test Results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9271-DECB-44FB-A7BF-30F094D30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[present final component and functional test results]</a:t>
            </a:r>
          </a:p>
          <a:p>
            <a:r>
              <a:rPr lang="en-US" dirty="0"/>
              <a:t>[present any outstanding / upcoming tests and status]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[*include relevant drawings, diagrams, images etc. as necessary]</a:t>
            </a:r>
          </a:p>
          <a:p>
            <a:r>
              <a:rPr lang="en-US" dirty="0"/>
              <a:t>[*include images from any test components]</a:t>
            </a:r>
          </a:p>
          <a:p>
            <a:r>
              <a:rPr lang="en-US" dirty="0"/>
              <a:t>[*does not need to be all tests, but critical selection of tests from rocket components, rocket assembly, challenge components etc.]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073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D540B-F333-46BE-8748-B81951C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Technical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A0BBA-AD21-453C-8843-FEB0EF7F8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the major technical challenges between now and launch weekend]</a:t>
            </a:r>
          </a:p>
          <a:p>
            <a:r>
              <a:rPr lang="en-US" dirty="0"/>
              <a:t>[present the critical path to launch weekend]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[*include images or summary tables if applicable]</a:t>
            </a:r>
          </a:p>
        </p:txBody>
      </p:sp>
    </p:spTree>
    <p:extLst>
      <p:ext uri="{BB962C8B-B14F-4D97-AF65-F5344CB8AC3E}">
        <p14:creationId xmlns:p14="http://schemas.microsoft.com/office/powerpoint/2010/main" val="3157060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326ED-9F03-D853-00BB-E42E83417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Project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11FE1-C262-697E-FB26-4A74C8DF1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[Present / summarize the budget status]</a:t>
            </a:r>
          </a:p>
          <a:p>
            <a:pPr lvl="1"/>
            <a:r>
              <a:rPr lang="en-US" dirty="0"/>
              <a:t>[*not the entire budget, but any critical concerns – over/under]</a:t>
            </a:r>
          </a:p>
          <a:p>
            <a:r>
              <a:rPr lang="en-US" dirty="0"/>
              <a:t>[Present / summarize the schedule status</a:t>
            </a:r>
          </a:p>
          <a:p>
            <a:pPr lvl="1"/>
            <a:r>
              <a:rPr lang="en-US" dirty="0"/>
              <a:t>[*not the entire schedule, but any critical concerns – ahead/behind]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[*include summary tables if applicable]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93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454</Words>
  <Application>Microsoft Office PowerPoint</Application>
  <PresentationFormat>Widescreen</PresentationFormat>
  <Paragraphs>76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2025 First Nations Launch – FRR Virtual Presentation</vt:lpstr>
      <vt:lpstr>Final Launch Vehicle</vt:lpstr>
      <vt:lpstr>Final Vehicle Performance</vt:lpstr>
      <vt:lpstr>Final Avionics Subsystem</vt:lpstr>
      <vt:lpstr>Final Recovery Subsystem</vt:lpstr>
      <vt:lpstr>Final Challenge Solution</vt:lpstr>
      <vt:lpstr>Final Test Results</vt:lpstr>
      <vt:lpstr>Final Technical Challenges</vt:lpstr>
      <vt:lpstr>Final Project Management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26</cp:revision>
  <dcterms:created xsi:type="dcterms:W3CDTF">2017-07-11T02:45:11Z</dcterms:created>
  <dcterms:modified xsi:type="dcterms:W3CDTF">2025-03-07T02:27:39Z</dcterms:modified>
</cp:coreProperties>
</file>