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3" r:id="rId5"/>
    <p:sldId id="260" r:id="rId6"/>
    <p:sldId id="268" r:id="rId7"/>
    <p:sldId id="267" r:id="rId8"/>
    <p:sldId id="262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976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678" y="3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4/11/2025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8809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4/11/2025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10446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4/11/2025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110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4/11/2025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0268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4/11/2025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637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4/11/2025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28569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4/11/2025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28384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4/11/2025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50119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4/11/2025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59845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4/11/2025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86407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4/11/2025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77604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435D32-CA4A-4CE4-B43D-3E9FB3BCCBA6}" type="datetimeFigureOut">
              <a:rPr lang="en-US" smtClean="0"/>
              <a:t>4/11/2025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6628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2025 First Nations Launch – </a:t>
            </a:r>
            <a:r>
              <a:rPr lang="en-US"/>
              <a:t>Launch Weekend </a:t>
            </a:r>
            <a:r>
              <a:rPr lang="en-US" dirty="0"/>
              <a:t>Presentation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[insert team name here]</a:t>
            </a:r>
          </a:p>
          <a:p>
            <a:r>
              <a:rPr lang="en-US" dirty="0"/>
              <a:t>*quickly introduce each team members name and role here</a:t>
            </a:r>
          </a:p>
        </p:txBody>
      </p:sp>
    </p:spTree>
    <p:extLst>
      <p:ext uri="{BB962C8B-B14F-4D97-AF65-F5344CB8AC3E}">
        <p14:creationId xmlns:p14="http://schemas.microsoft.com/office/powerpoint/2010/main" val="37866815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Flight Ready Launch Vehicle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[present general launch vehicle dimensions, materials]</a:t>
            </a:r>
          </a:p>
          <a:p>
            <a:r>
              <a:rPr lang="en-US" dirty="0"/>
              <a:t>[present motor selection]</a:t>
            </a:r>
          </a:p>
          <a:p>
            <a:r>
              <a:rPr lang="en-US" dirty="0"/>
              <a:t>[*include images]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69333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Flight Ready Vehicle Performance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[present static margin, CG and CP]</a:t>
            </a:r>
          </a:p>
          <a:p>
            <a:r>
              <a:rPr lang="en-US" dirty="0"/>
              <a:t>[present thrust-to-weight ratio, rail exit velocity]</a:t>
            </a:r>
          </a:p>
          <a:p>
            <a:r>
              <a:rPr lang="en-US" dirty="0"/>
              <a:t>[present time to apogee, predicted altitude]</a:t>
            </a:r>
          </a:p>
          <a:p>
            <a:r>
              <a:rPr lang="en-US" dirty="0"/>
              <a:t>[*include images]</a:t>
            </a:r>
          </a:p>
        </p:txBody>
      </p:sp>
    </p:spTree>
    <p:extLst>
      <p:ext uri="{BB962C8B-B14F-4D97-AF65-F5344CB8AC3E}">
        <p14:creationId xmlns:p14="http://schemas.microsoft.com/office/powerpoint/2010/main" val="26109866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Flight Ready Avionics Subsystem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[present the avionics bay design, location in vehicle]</a:t>
            </a:r>
          </a:p>
          <a:p>
            <a:r>
              <a:rPr lang="en-US" dirty="0"/>
              <a:t>[present type / number of altimeters, power sources, switches]</a:t>
            </a:r>
          </a:p>
          <a:p>
            <a:r>
              <a:rPr lang="en-US" dirty="0"/>
              <a:t>[*include images]</a:t>
            </a:r>
          </a:p>
        </p:txBody>
      </p:sp>
    </p:spTree>
    <p:extLst>
      <p:ext uri="{BB962C8B-B14F-4D97-AF65-F5344CB8AC3E}">
        <p14:creationId xmlns:p14="http://schemas.microsoft.com/office/powerpoint/2010/main" val="15793072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Flight Ready Recovery Subsystem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[present parachute sizes, hardware, location in vehicle]</a:t>
            </a:r>
          </a:p>
          <a:p>
            <a:r>
              <a:rPr lang="en-US" dirty="0"/>
              <a:t>[present descent rates]</a:t>
            </a:r>
          </a:p>
          <a:p>
            <a:r>
              <a:rPr lang="en-US" dirty="0"/>
              <a:t>[present recovery tracking devices]</a:t>
            </a:r>
          </a:p>
          <a:p>
            <a:r>
              <a:rPr lang="en-US" dirty="0"/>
              <a:t>[*include images]</a:t>
            </a:r>
          </a:p>
        </p:txBody>
      </p:sp>
    </p:spTree>
    <p:extLst>
      <p:ext uri="{BB962C8B-B14F-4D97-AF65-F5344CB8AC3E}">
        <p14:creationId xmlns:p14="http://schemas.microsoft.com/office/powerpoint/2010/main" val="11254455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Flight Ready Additional Features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[present any additional features added to the rocket (cameras, fiberglass wrap, 3D prints etc.)]</a:t>
            </a:r>
          </a:p>
        </p:txBody>
      </p:sp>
    </p:spTree>
    <p:extLst>
      <p:ext uri="{BB962C8B-B14F-4D97-AF65-F5344CB8AC3E}">
        <p14:creationId xmlns:p14="http://schemas.microsoft.com/office/powerpoint/2010/main" val="9464070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Project Challenges / Lessons Learned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[present the major technical challenges]</a:t>
            </a:r>
          </a:p>
          <a:p>
            <a:r>
              <a:rPr lang="en-US" dirty="0"/>
              <a:t>[present the major programmatic challenges]</a:t>
            </a:r>
          </a:p>
          <a:p>
            <a:r>
              <a:rPr lang="en-US" dirty="0"/>
              <a:t>[present lessons learned during the design, build]</a:t>
            </a:r>
          </a:p>
        </p:txBody>
      </p:sp>
    </p:spTree>
    <p:extLst>
      <p:ext uri="{BB962C8B-B14F-4D97-AF65-F5344CB8AC3E}">
        <p14:creationId xmlns:p14="http://schemas.microsoft.com/office/powerpoint/2010/main" val="23675049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96255" y="2781154"/>
            <a:ext cx="10515600" cy="1325563"/>
          </a:xfrm>
        </p:spPr>
        <p:txBody>
          <a:bodyPr/>
          <a:lstStyle/>
          <a:p>
            <a:r>
              <a:rPr lang="en-US" dirty="0"/>
              <a:t>Questions?</a:t>
            </a:r>
          </a:p>
        </p:txBody>
      </p:sp>
    </p:spTree>
    <p:extLst>
      <p:ext uri="{BB962C8B-B14F-4D97-AF65-F5344CB8AC3E}">
        <p14:creationId xmlns:p14="http://schemas.microsoft.com/office/powerpoint/2010/main" val="13290532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197</Words>
  <Application>Microsoft Office PowerPoint</Application>
  <PresentationFormat>Widescreen</PresentationFormat>
  <Paragraphs>29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2025 First Nations Launch – Launch Weekend Presentation</vt:lpstr>
      <vt:lpstr>Flight Ready Launch Vehicle</vt:lpstr>
      <vt:lpstr>Flight Ready Vehicle Performance</vt:lpstr>
      <vt:lpstr>Flight Ready Avionics Subsystem</vt:lpstr>
      <vt:lpstr>Flight Ready Recovery Subsystem</vt:lpstr>
      <vt:lpstr>Flight Ready Additional Features</vt:lpstr>
      <vt:lpstr>Project Challenges / Lessons Learned</vt:lpstr>
      <vt:lpstr>Questions?</vt:lpstr>
    </vt:vector>
  </TitlesOfParts>
  <Company>The Boeing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2018 First Nation Launch - Flight Readiness Review</dc:title>
  <dc:creator>Abotossaway, Mark A</dc:creator>
  <cp:lastModifiedBy>Mark Abotossaway</cp:lastModifiedBy>
  <cp:revision>24</cp:revision>
  <dcterms:created xsi:type="dcterms:W3CDTF">2017-07-11T02:45:11Z</dcterms:created>
  <dcterms:modified xsi:type="dcterms:W3CDTF">2025-04-12T00:41:53Z</dcterms:modified>
</cp:coreProperties>
</file>