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0" r:id="rId6"/>
    <p:sldId id="261" r:id="rId7"/>
    <p:sldId id="268" r:id="rId8"/>
    <p:sldId id="267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7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67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80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44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0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268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63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85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838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1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984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64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760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35D32-CA4A-4CE4-B43D-3E9FB3BCCBA6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2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2025 First Nations Launch – </a:t>
            </a:r>
            <a:r>
              <a:rPr lang="en-US"/>
              <a:t>Launch Weekend </a:t>
            </a:r>
            <a:r>
              <a:rPr lang="en-US" dirty="0"/>
              <a:t>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[insert team name here]</a:t>
            </a:r>
          </a:p>
          <a:p>
            <a:r>
              <a:rPr lang="en-US" dirty="0"/>
              <a:t>*quickly introduce each team members name and role here</a:t>
            </a:r>
          </a:p>
        </p:txBody>
      </p:sp>
    </p:spTree>
    <p:extLst>
      <p:ext uri="{BB962C8B-B14F-4D97-AF65-F5344CB8AC3E}">
        <p14:creationId xmlns:p14="http://schemas.microsoft.com/office/powerpoint/2010/main" val="3786681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Flight Ready Launch Vehicle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general launch vehicle dimensions, materials]</a:t>
            </a:r>
          </a:p>
          <a:p>
            <a:r>
              <a:rPr lang="en-US" dirty="0"/>
              <a:t>[present motor selection]</a:t>
            </a:r>
          </a:p>
          <a:p>
            <a:r>
              <a:rPr lang="en-US" dirty="0"/>
              <a:t>[*include images]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933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Flight Ready Vehicle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static margin, CG and CP]</a:t>
            </a:r>
          </a:p>
          <a:p>
            <a:r>
              <a:rPr lang="en-US" dirty="0"/>
              <a:t>[present thrust-to-weight ratio, rail exit velocity]</a:t>
            </a:r>
          </a:p>
          <a:p>
            <a:r>
              <a:rPr lang="en-US" dirty="0"/>
              <a:t>[present time to apogee, predicted altitude]</a:t>
            </a:r>
          </a:p>
          <a:p>
            <a:r>
              <a:rPr lang="en-US" dirty="0"/>
              <a:t>[*include images]</a:t>
            </a:r>
          </a:p>
        </p:txBody>
      </p:sp>
    </p:spTree>
    <p:extLst>
      <p:ext uri="{BB962C8B-B14F-4D97-AF65-F5344CB8AC3E}">
        <p14:creationId xmlns:p14="http://schemas.microsoft.com/office/powerpoint/2010/main" val="2610986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Flight Ready Avionics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the avionics bay design, location in vehicle]</a:t>
            </a:r>
          </a:p>
          <a:p>
            <a:r>
              <a:rPr lang="en-US" dirty="0"/>
              <a:t>[present type / number of altimeters, power sources, switches]</a:t>
            </a:r>
          </a:p>
          <a:p>
            <a:r>
              <a:rPr lang="en-US" dirty="0"/>
              <a:t>[*include images]</a:t>
            </a:r>
          </a:p>
        </p:txBody>
      </p:sp>
    </p:spTree>
    <p:extLst>
      <p:ext uri="{BB962C8B-B14F-4D97-AF65-F5344CB8AC3E}">
        <p14:creationId xmlns:p14="http://schemas.microsoft.com/office/powerpoint/2010/main" val="1579307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Flight Ready Recovery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parachute sizes, hardware, location in vehicle]</a:t>
            </a:r>
          </a:p>
          <a:p>
            <a:r>
              <a:rPr lang="en-US" dirty="0"/>
              <a:t>[present descent rates]</a:t>
            </a:r>
          </a:p>
          <a:p>
            <a:r>
              <a:rPr lang="en-US" dirty="0"/>
              <a:t>[present recovery tracking devices]</a:t>
            </a:r>
          </a:p>
          <a:p>
            <a:r>
              <a:rPr lang="en-US" dirty="0"/>
              <a:t>[*include images]</a:t>
            </a:r>
          </a:p>
        </p:txBody>
      </p:sp>
    </p:spTree>
    <p:extLst>
      <p:ext uri="{BB962C8B-B14F-4D97-AF65-F5344CB8AC3E}">
        <p14:creationId xmlns:p14="http://schemas.microsoft.com/office/powerpoint/2010/main" val="1125445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Flight Ready Challenge Electronics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challenge electronics – sensors and microcontrollers]</a:t>
            </a:r>
          </a:p>
          <a:p>
            <a:r>
              <a:rPr lang="en-US" dirty="0"/>
              <a:t>[include what data each sensor will collect]</a:t>
            </a:r>
          </a:p>
          <a:p>
            <a:r>
              <a:rPr lang="en-US" dirty="0"/>
              <a:t>[*include images]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460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Flight Ready Challenge Integration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challenge integration – show location of hardware (pitot tube, strain gages) and other sensors / microcontrollers in the rocket]</a:t>
            </a:r>
          </a:p>
          <a:p>
            <a:r>
              <a:rPr lang="en-US" dirty="0"/>
              <a:t>[include any unique features, or problems solved in integration]</a:t>
            </a:r>
          </a:p>
          <a:p>
            <a:r>
              <a:rPr lang="en-US" dirty="0"/>
              <a:t>[*include images]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407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 Challenges / Lessons Learned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the major technical challenges]</a:t>
            </a:r>
          </a:p>
          <a:p>
            <a:r>
              <a:rPr lang="en-US" dirty="0"/>
              <a:t>[present the major programmatic challenges]</a:t>
            </a:r>
          </a:p>
          <a:p>
            <a:r>
              <a:rPr lang="en-US" dirty="0"/>
              <a:t>[present lessons learned during the design, build]</a:t>
            </a:r>
          </a:p>
        </p:txBody>
      </p:sp>
    </p:spTree>
    <p:extLst>
      <p:ext uri="{BB962C8B-B14F-4D97-AF65-F5344CB8AC3E}">
        <p14:creationId xmlns:p14="http://schemas.microsoft.com/office/powerpoint/2010/main" val="23675049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96255" y="2781154"/>
            <a:ext cx="10515600" cy="1325563"/>
          </a:xfrm>
        </p:spPr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329053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245</Words>
  <Application>Microsoft Office PowerPoint</Application>
  <PresentationFormat>Widescreen</PresentationFormat>
  <Paragraphs>35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2025 First Nations Launch – Launch Weekend Presentation</vt:lpstr>
      <vt:lpstr>Flight Ready Launch Vehicle</vt:lpstr>
      <vt:lpstr>Flight Ready Vehicle Performance</vt:lpstr>
      <vt:lpstr>Flight Ready Avionics Subsystem</vt:lpstr>
      <vt:lpstr>Flight Ready Recovery Subsystem</vt:lpstr>
      <vt:lpstr>Flight Ready Challenge Electronics</vt:lpstr>
      <vt:lpstr>Flight Ready Challenge Integration</vt:lpstr>
      <vt:lpstr>Project Challenges / Lessons Learned</vt:lpstr>
      <vt:lpstr>Questions?</vt:lpstr>
    </vt:vector>
  </TitlesOfParts>
  <Company>The Boeing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 First Nation Launch - Flight Readiness Review</dc:title>
  <dc:creator>Abotossaway, Mark A</dc:creator>
  <cp:lastModifiedBy>Mark Abotossaway</cp:lastModifiedBy>
  <cp:revision>23</cp:revision>
  <dcterms:created xsi:type="dcterms:W3CDTF">2017-07-11T02:45:11Z</dcterms:created>
  <dcterms:modified xsi:type="dcterms:W3CDTF">2025-04-12T00:39:26Z</dcterms:modified>
</cp:coreProperties>
</file>