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/>
              <a:t>2025 First Nations Launch – Launch Weekend Presentation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[insert team name here]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*quickly introduce each team members name and role here</a:t>
            </a:r>
            <a:endParaRPr/>
          </a:p>
        </p:txBody>
      </p:sp>
      <p:sp>
        <p:nvSpPr>
          <p:cNvPr id="86" name="Google Shape;86;p1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Launch Vehicle</a:t>
            </a:r>
            <a:endParaRPr/>
          </a:p>
        </p:txBody>
      </p:sp>
      <p:sp>
        <p:nvSpPr>
          <p:cNvPr id="92" name="Google Shape;92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general launch vehicle dimensions, materials]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motor selection]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93" name="Google Shape;93;p1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4" name="Google Shape;94;p14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Vehicle Performance</a:t>
            </a:r>
            <a:endParaRPr/>
          </a:p>
        </p:txBody>
      </p:sp>
      <p:sp>
        <p:nvSpPr>
          <p:cNvPr id="100" name="Google Shape;100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static margin, CG and CP]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thrust-to-weight ratio, rail exit velocity]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time to apogee, predicted altitude]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images]</a:t>
            </a:r>
            <a:endParaRPr/>
          </a:p>
        </p:txBody>
      </p:sp>
      <p:sp>
        <p:nvSpPr>
          <p:cNvPr id="101" name="Google Shape;101;p1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2" name="Google Shape;102;p15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Avionics Subsystem</a:t>
            </a:r>
            <a:endParaRPr/>
          </a:p>
        </p:txBody>
      </p:sp>
      <p:sp>
        <p:nvSpPr>
          <p:cNvPr id="108" name="Google Shape;108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avionics bay design, location in vehicle]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type / number of altimeters, power sources, switches]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images]</a:t>
            </a:r>
            <a:endParaRPr/>
          </a:p>
        </p:txBody>
      </p:sp>
      <p:sp>
        <p:nvSpPr>
          <p:cNvPr id="109" name="Google Shape;109;p1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0" name="Google Shape;110;p16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Recovery Subsystem</a:t>
            </a:r>
            <a:endParaRPr/>
          </a:p>
        </p:txBody>
      </p:sp>
      <p:sp>
        <p:nvSpPr>
          <p:cNvPr id="116" name="Google Shape;116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parachute sizes, hardware, location in vehicle]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descent rates]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recovery tracking devices]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images]</a:t>
            </a:r>
            <a:endParaRPr/>
          </a:p>
        </p:txBody>
      </p:sp>
      <p:sp>
        <p:nvSpPr>
          <p:cNvPr id="117" name="Google Shape;117;p1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17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Challenge Electronics</a:t>
            </a:r>
            <a:endParaRPr/>
          </a:p>
        </p:txBody>
      </p:sp>
      <p:sp>
        <p:nvSpPr>
          <p:cNvPr id="124" name="Google Shape;124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challenge electronics – sensors and microcontroller(s)]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[include what data each sensor will collect]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25" name="Google Shape;125;p1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6" name="Google Shape;126;p18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Challenge Integration</a:t>
            </a:r>
            <a:endParaRPr/>
          </a:p>
        </p:txBody>
      </p:sp>
      <p:sp>
        <p:nvSpPr>
          <p:cNvPr id="132" name="Google Shape;132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challenge integration – show location of hardware (pitot tube, strain gages) and other sensors / microcontrollers in the rocket]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[include any unique features, or problems solved in integration]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33" name="Google Shape;133;p1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4" name="Google Shape;134;p19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Competition Retrospective</a:t>
            </a:r>
            <a:endParaRPr/>
          </a:p>
        </p:txBody>
      </p:sp>
      <p:sp>
        <p:nvSpPr>
          <p:cNvPr id="140" name="Google Shape;140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</a:t>
            </a:r>
            <a:r>
              <a:rPr lang="en-US"/>
              <a:t>Project Challenges / Lessons Learned]</a:t>
            </a:r>
            <a:endParaRPr/>
          </a:p>
          <a:p>
            <a:pPr indent="-2921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major technical challenges over the course of the competition]</a:t>
            </a:r>
            <a:endParaRPr/>
          </a:p>
          <a:p>
            <a:pPr indent="-292100" lvl="1" marL="6858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major programmatic challenges </a:t>
            </a:r>
            <a:r>
              <a:rPr lang="en-US"/>
              <a:t>over the course of the competition</a:t>
            </a:r>
            <a:r>
              <a:rPr lang="en-US"/>
              <a:t>]</a:t>
            </a:r>
            <a:endParaRPr/>
          </a:p>
          <a:p>
            <a:pPr indent="-292100" lvl="1" marL="6858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lessons learned during the design, build]</a:t>
            </a:r>
            <a:endParaRPr/>
          </a:p>
        </p:txBody>
      </p:sp>
      <p:sp>
        <p:nvSpPr>
          <p:cNvPr id="141" name="Google Shape;141;p2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2" name="Google Shape;142;p20"/>
          <p:cNvSpPr txBox="1"/>
          <p:nvPr/>
        </p:nvSpPr>
        <p:spPr>
          <a:xfrm>
            <a:off x="9448800" y="0"/>
            <a:ext cx="27432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[Presenter Name]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1"/>
          <p:cNvSpPr txBox="1"/>
          <p:nvPr>
            <p:ph type="title"/>
          </p:nvPr>
        </p:nvSpPr>
        <p:spPr>
          <a:xfrm>
            <a:off x="796255" y="27811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Questions?</a:t>
            </a:r>
            <a:endParaRPr/>
          </a:p>
        </p:txBody>
      </p:sp>
      <p:sp>
        <p:nvSpPr>
          <p:cNvPr id="148" name="Google Shape;148;p2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